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1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5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7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9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6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9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DDEC-67B2-47DE-9689-715996FEDE12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908F-0B36-4883-ACF5-7278FC826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2" y="361950"/>
            <a:ext cx="6658154" cy="23717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cs typeface="Aharoni" panose="02010803020104030203" pitchFamily="2" charset="-79"/>
              </a:rPr>
              <a:t>Організація діяльності реабілітаційних закладів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3" y="3288756"/>
            <a:ext cx="5862330" cy="3405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755" y="3357768"/>
            <a:ext cx="5003321" cy="34419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914" y="3715891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55" y="127900"/>
            <a:ext cx="5003321" cy="30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01375" cy="95885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Мета курсу</a:t>
            </a:r>
            <a:r>
              <a:rPr lang="ru-RU" dirty="0" smtClean="0"/>
              <a:t>: </a:t>
            </a:r>
            <a:r>
              <a:rPr lang="ru-RU" b="1" dirty="0" err="1" smtClean="0"/>
              <a:t>ознайомити</a:t>
            </a:r>
            <a:r>
              <a:rPr lang="ru-RU" b="1" dirty="0" smtClean="0"/>
              <a:t> </a:t>
            </a:r>
            <a:r>
              <a:rPr lang="ru-RU" b="1" dirty="0" err="1" smtClean="0"/>
              <a:t>здобувачів</a:t>
            </a:r>
            <a:r>
              <a:rPr lang="ru-RU" b="1" dirty="0" smtClean="0"/>
              <a:t> </a:t>
            </a:r>
            <a:r>
              <a:rPr lang="ru-RU" b="1" dirty="0" err="1" smtClean="0"/>
              <a:t>вищої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з </a:t>
            </a:r>
            <a:r>
              <a:rPr lang="ru-RU" b="1" dirty="0" err="1" smtClean="0"/>
              <a:t>організацією</a:t>
            </a:r>
            <a:r>
              <a:rPr lang="ru-RU" b="1" dirty="0" smtClean="0"/>
              <a:t>,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 та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закладів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08" y="2838450"/>
            <a:ext cx="5634892" cy="39243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19076" y="1825624"/>
            <a:ext cx="9496424" cy="49371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ru-RU" b="1" i="1" dirty="0" smtClean="0"/>
              <a:t>Студенти </a:t>
            </a:r>
            <a:r>
              <a:rPr lang="ru-RU" b="1" i="1" dirty="0" err="1" smtClean="0"/>
              <a:t>повинні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оволодіти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знаннями</a:t>
            </a:r>
            <a:r>
              <a:rPr lang="ru-RU" b="1" i="1" dirty="0" smtClean="0"/>
              <a:t> про: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основне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фахівця</a:t>
            </a:r>
            <a:r>
              <a:rPr lang="ru-RU" b="1" dirty="0" smtClean="0"/>
              <a:t> з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реабілітації</a:t>
            </a:r>
            <a:r>
              <a:rPr lang="ru-RU" b="1" dirty="0" smtClean="0"/>
              <a:t>; </a:t>
            </a:r>
            <a:r>
              <a:rPr lang="ru-RU" b="1" dirty="0" err="1" smtClean="0"/>
              <a:t>етапи</a:t>
            </a:r>
            <a:r>
              <a:rPr lang="ru-RU" b="1" dirty="0" smtClean="0"/>
              <a:t> та </a:t>
            </a:r>
            <a:r>
              <a:rPr lang="ru-RU" b="1" dirty="0" err="1" smtClean="0"/>
              <a:t>аспекти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реабілітації</a:t>
            </a:r>
            <a:r>
              <a:rPr lang="ru-RU" b="1" dirty="0" smtClean="0"/>
              <a:t>;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організаційну</a:t>
            </a:r>
            <a:r>
              <a:rPr lang="ru-RU" b="1" dirty="0" smtClean="0"/>
              <a:t> структуру </a:t>
            </a:r>
            <a:r>
              <a:rPr lang="ru-RU" b="1" dirty="0" err="1" smtClean="0"/>
              <a:t>відділення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реабілітації</a:t>
            </a:r>
            <a:r>
              <a:rPr lang="ru-RU" b="1" dirty="0" smtClean="0"/>
              <a:t> в </a:t>
            </a:r>
            <a:r>
              <a:rPr lang="ru-RU" b="1" dirty="0" err="1" smtClean="0"/>
              <a:t>багатопрофільній</a:t>
            </a:r>
            <a:r>
              <a:rPr lang="ru-RU" b="1" dirty="0" smtClean="0"/>
              <a:t> </a:t>
            </a:r>
            <a:r>
              <a:rPr lang="ru-RU" b="1" dirty="0" err="1" smtClean="0"/>
              <a:t>лікарні</a:t>
            </a:r>
            <a:r>
              <a:rPr lang="ru-RU" b="1" dirty="0" smtClean="0"/>
              <a:t>;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організацію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в </a:t>
            </a:r>
            <a:r>
              <a:rPr lang="ru-RU" b="1" dirty="0" err="1" smtClean="0"/>
              <a:t>реабілітаційних</a:t>
            </a:r>
            <a:r>
              <a:rPr lang="ru-RU" b="1" dirty="0" smtClean="0"/>
              <a:t> центрах;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організацію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в </a:t>
            </a:r>
            <a:r>
              <a:rPr lang="ru-RU" b="1" dirty="0" err="1" smtClean="0"/>
              <a:t>санаторно</a:t>
            </a:r>
            <a:r>
              <a:rPr lang="ru-RU" b="1" dirty="0" smtClean="0"/>
              <a:t> -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умовах</a:t>
            </a:r>
            <a:r>
              <a:rPr lang="ru-RU" b="1" dirty="0" smtClean="0"/>
              <a:t>;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організацію</a:t>
            </a:r>
            <a:r>
              <a:rPr lang="ru-RU" b="1" dirty="0" smtClean="0"/>
              <a:t> </a:t>
            </a:r>
            <a:r>
              <a:rPr lang="ru-RU" b="1" dirty="0" err="1" smtClean="0"/>
              <a:t>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реабілітації</a:t>
            </a:r>
            <a:r>
              <a:rPr lang="ru-RU" b="1" dirty="0" smtClean="0"/>
              <a:t> в </a:t>
            </a:r>
            <a:r>
              <a:rPr lang="ru-RU" b="1" dirty="0" err="1" smtClean="0"/>
              <a:t>поліклінічних</a:t>
            </a:r>
            <a:r>
              <a:rPr lang="ru-RU" b="1" dirty="0" smtClean="0"/>
              <a:t> </a:t>
            </a:r>
            <a:r>
              <a:rPr lang="ru-RU" b="1" dirty="0" err="1" smtClean="0"/>
              <a:t>умовах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2.</a:t>
            </a:r>
            <a:r>
              <a:rPr lang="ru-RU" b="1" i="1" dirty="0" smtClean="0"/>
              <a:t>Студенти </a:t>
            </a:r>
            <a:r>
              <a:rPr lang="ru-RU" b="1" i="1" dirty="0" err="1" smtClean="0"/>
              <a:t>повинні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оволодіти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вміннями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b="1" dirty="0" err="1" smtClean="0"/>
              <a:t>вміти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організувати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реабілітаційний</a:t>
            </a:r>
            <a:r>
              <a:rPr lang="ru-RU" b="1" dirty="0" smtClean="0"/>
              <a:t> </a:t>
            </a:r>
            <a:r>
              <a:rPr lang="ru-RU" b="1" dirty="0" err="1" smtClean="0"/>
              <a:t>кабінет</a:t>
            </a:r>
            <a:r>
              <a:rPr lang="ru-RU" b="1" dirty="0" smtClean="0"/>
              <a:t>, центр і т.д.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спостерігати</a:t>
            </a:r>
            <a:r>
              <a:rPr lang="ru-RU" b="1" dirty="0" smtClean="0"/>
              <a:t> та </a:t>
            </a:r>
            <a:r>
              <a:rPr lang="ru-RU" b="1" dirty="0" err="1" smtClean="0"/>
              <a:t>давати</a:t>
            </a:r>
            <a:r>
              <a:rPr lang="ru-RU" b="1" dirty="0" smtClean="0"/>
              <a:t> </a:t>
            </a:r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реабілітаційних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закладів</a:t>
            </a:r>
            <a:r>
              <a:rPr lang="ru-RU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8809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Лекційний</a:t>
            </a:r>
            <a:r>
              <a:rPr lang="ru-RU" b="1" i="1" dirty="0" smtClean="0"/>
              <a:t> модуль: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350" y="1771650"/>
            <a:ext cx="11925300" cy="5000625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Правові-нормативні</a:t>
            </a:r>
            <a:r>
              <a:rPr lang="ru-RU" dirty="0" smtClean="0"/>
              <a:t> засади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(</a:t>
            </a:r>
            <a:r>
              <a:rPr lang="ru-RU" dirty="0" err="1" smtClean="0"/>
              <a:t>Закони</a:t>
            </a:r>
            <a:r>
              <a:rPr lang="ru-RU" dirty="0" smtClean="0"/>
              <a:t> «Про </a:t>
            </a:r>
            <a:r>
              <a:rPr lang="ru-RU" dirty="0" err="1" smtClean="0"/>
              <a:t>реабілітацію</a:t>
            </a:r>
            <a:r>
              <a:rPr lang="ru-RU" dirty="0" smtClean="0"/>
              <a:t> </a:t>
            </a:r>
            <a:r>
              <a:rPr lang="ru-RU" dirty="0" err="1" smtClean="0"/>
              <a:t>інвалідів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», «Про </a:t>
            </a:r>
            <a:r>
              <a:rPr lang="ru-RU" dirty="0" err="1" smtClean="0"/>
              <a:t>ліцензування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», </a:t>
            </a:r>
            <a:r>
              <a:rPr lang="ru-RU" dirty="0" err="1" smtClean="0"/>
              <a:t>Накази</a:t>
            </a:r>
            <a:r>
              <a:rPr lang="ru-RU" dirty="0" smtClean="0"/>
              <a:t> МОЗ)</a:t>
            </a:r>
          </a:p>
          <a:p>
            <a:r>
              <a:rPr lang="ru-RU" dirty="0" err="1" smtClean="0"/>
              <a:t>Типи</a:t>
            </a:r>
            <a:r>
              <a:rPr lang="ru-RU" dirty="0" smtClean="0"/>
              <a:t>  та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 в </a:t>
            </a:r>
            <a:r>
              <a:rPr lang="ru-RU" dirty="0" err="1" smtClean="0"/>
              <a:t>лікувально-профілактичних</a:t>
            </a:r>
            <a:r>
              <a:rPr lang="ru-RU" dirty="0" smtClean="0"/>
              <a:t> закладах.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фізіотерапевтичної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населенню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фізкультурно-спортивної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 та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реабілітаційних</a:t>
            </a:r>
            <a:r>
              <a:rPr lang="ru-RU" dirty="0" smtClean="0"/>
              <a:t> </a:t>
            </a:r>
            <a:r>
              <a:rPr lang="ru-RU" dirty="0" err="1" smtClean="0"/>
              <a:t>відділень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медико-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реабілітації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Медична реформа в Україні та місце реабілітаційних закладів в цій реформі.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0"/>
            <a:ext cx="238125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5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178</Words>
  <Application>Microsoft Office PowerPoint</Application>
  <PresentationFormat>Широкоэкранный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Тема Office</vt:lpstr>
      <vt:lpstr>Організація діяльності реабілітаційних закладів</vt:lpstr>
      <vt:lpstr>Мета курсу: ознайомити здобувачів вищої освіти з організацією, особливостями структури та роботи реабілітаційних закладів</vt:lpstr>
      <vt:lpstr>Лекційний модуль: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діяльності реабілітаційних закладів</dc:title>
  <dc:creator>Юра</dc:creator>
  <cp:lastModifiedBy>Юра</cp:lastModifiedBy>
  <cp:revision>8</cp:revision>
  <dcterms:created xsi:type="dcterms:W3CDTF">2020-06-08T12:02:38Z</dcterms:created>
  <dcterms:modified xsi:type="dcterms:W3CDTF">2020-06-08T13:34:28Z</dcterms:modified>
</cp:coreProperties>
</file>