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70" r:id="rId2"/>
    <p:sldId id="271" r:id="rId3"/>
    <p:sldId id="268" r:id="rId4"/>
    <p:sldId id="266" r:id="rId5"/>
    <p:sldId id="265" r:id="rId6"/>
    <p:sldId id="269" r:id="rId7"/>
    <p:sldId id="260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Херсонський державний університет — Освіта в Україн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4" y="215900"/>
            <a:ext cx="2460625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79699" y="211873"/>
            <a:ext cx="6972301" cy="348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Херсонський державний університет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Факультет економіки і менеджменту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готельно-ресторанного та туристичного бізнесу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uk-UA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«ТУРИСТИЧНО-РЕКРЕАЦІЙНЕ ПРОЕКТУВАННЯ»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www.kspu.edu/FileDownload.ashx/FACULTYS_EKONOM_03.jpg?id=bbcc1e5c-02f5-4157-9e57-bbd93ec406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52000" y="235943"/>
            <a:ext cx="2336800" cy="225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48000" y="3022735"/>
            <a:ext cx="6096000" cy="8125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60000"/>
              </a:lnSpc>
              <a:defRPr/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Спеціальність «Туризм»</a:t>
            </a:r>
          </a:p>
          <a:p>
            <a:pPr algn="ctr"/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24 Сфера обслуговування</a:t>
            </a:r>
          </a:p>
        </p:txBody>
      </p:sp>
    </p:spTree>
    <p:extLst>
      <p:ext uri="{BB962C8B-B14F-4D97-AF65-F5344CB8AC3E}">
        <p14:creationId xmlns:p14="http://schemas.microsoft.com/office/powerpoint/2010/main" xmlns="" val="3459801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349" y="302960"/>
            <a:ext cx="10058400" cy="964137"/>
          </a:xfrm>
        </p:spPr>
        <p:txBody>
          <a:bodyPr/>
          <a:lstStyle/>
          <a:p>
            <a:r>
              <a:rPr lang="uk-UA" dirty="0" smtClean="0"/>
              <a:t>Компетентності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1257" y="1280160"/>
            <a:ext cx="10850881" cy="5212079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професійну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відповідності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стандартів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управляти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комплексними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діями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проектами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предметної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професії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аналізувати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туристичний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потенціал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територій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орієнтуватись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туристичнорекреаційного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простору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тенденцій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регіональних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пріоритетів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туризму 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туристичних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подорожей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комплексного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туристичного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обслуговування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готельного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ресторанного, транспортного,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екскурсійного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рекреаційного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документацією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здійснювати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розрахункові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суб’єктами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туристичного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голошення про збір проектних ідей - Олевська ОТ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0" y="236537"/>
            <a:ext cx="11696699" cy="636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336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rgbClr val="FFFF00"/>
            </a:gs>
            <a:gs pos="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2229" y="246743"/>
            <a:ext cx="11698513" cy="1494971"/>
          </a:xfrm>
          <a:ln w="57150">
            <a:solidFill>
              <a:srgbClr val="FFFF00"/>
            </a:solidFill>
          </a:ln>
        </p:spPr>
        <p:txBody>
          <a:bodyPr>
            <a:noAutofit/>
          </a:bodyPr>
          <a:lstStyle/>
          <a:p>
            <a:pPr algn="ctr"/>
            <a:r>
              <a:rPr lang="uk-UA" sz="2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Метою вивчення дисципліни </a:t>
            </a:r>
            <a:r>
              <a:rPr lang="uk-UA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формування комплексу знань про основи проектування з метою створення нового (оригінального або унікального) туристичного продукту або послуги в рамках виділених ресурсів та у визначені терміни.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32229" y="1857829"/>
            <a:ext cx="11698513" cy="474617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КОМПЕТЕНЦІЇ:</a:t>
            </a:r>
          </a:p>
          <a:p>
            <a:pPr marL="0" indent="457200" algn="just">
              <a:lnSpc>
                <a:spcPts val="2700"/>
              </a:lnSpc>
              <a:spcBef>
                <a:spcPts val="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здатність опрацьовувати та інтерпретувати з використанням базових знань дані, необхідні для здійснення проектної діяльності в туризмі;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2700"/>
              </a:lnSpc>
              <a:spcBef>
                <a:spcPts val="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здатність до оволодіння теоретичними основами проектування, готовністю до застосування основних методів проектування в туризмі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2700"/>
              </a:lnSpc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самостійно знаходити і використовувати різні джерела інформації щодо проектування туристичного продукту;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2700"/>
              </a:lnSpc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здатність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складання бізнес-плану туристично-рекреаційного проекту та здійснення контролю за його виконанням;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2700"/>
              </a:lnSpc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розуміння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 та недоліків організаційних форм управління туристично-рекреаційним проектом;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2700"/>
              </a:lnSpc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до аналізу методів підвищення ефективності проектування туристично-рекреаційних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2280"/>
              </a:lnSpc>
            </a:pP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xmlns="" val="104516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rgbClr val="FFFF00"/>
            </a:gs>
            <a:gs pos="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00" y="264886"/>
            <a:ext cx="11671300" cy="685800"/>
          </a:xfrm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ОЧІКУВАНІ РЕЗУЛЬТАТИ НАВЧАННЯ:</a:t>
            </a: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000" y="950685"/>
            <a:ext cx="11671300" cy="5624285"/>
          </a:xfrm>
          <a:ln w="57150"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0" indent="457200" algn="just">
              <a:lnSpc>
                <a:spcPts val="3900"/>
              </a:lnSpc>
              <a:spcBef>
                <a:spcPts val="0"/>
              </a:spcBef>
              <a:buNone/>
            </a:pP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оволодіти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знаннями комплексного підходу до аналізу сутності та складових 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 туристично-рекреаційних комплексів;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900"/>
              </a:lnSpc>
              <a:spcBef>
                <a:spcPts val="0"/>
              </a:spcBef>
              <a:buNone/>
            </a:pP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вміти р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озробляти концепції туристично-рекреаційного проекту та умови забезпечення його реалізації в практичній діяльності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900"/>
              </a:lnSpc>
              <a:spcBef>
                <a:spcPts val="0"/>
              </a:spcBef>
              <a:buNone/>
            </a:pP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вміти застосовувати к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омплексний підхід до розробки інноваційного туристичного продукту, його структури і особливостей формування туристичної пропозиції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900"/>
              </a:lnSpc>
              <a:spcBef>
                <a:spcPts val="0"/>
              </a:spcBef>
              <a:buNone/>
            </a:pP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давати оцінку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алгоритму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діагностики туристично-рекреаційного потенціалу і туристичної привабливості території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900"/>
              </a:lnSpc>
              <a:spcBef>
                <a:spcPts val="0"/>
              </a:spcBef>
              <a:buNone/>
            </a:pP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знати о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сновні етапи розробки проектної документації та порядок здійснення експертизи туристично-рекреаційних проектів.</a:t>
            </a:r>
            <a:endParaRPr lang="uk-UA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39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0070C0"/>
            </a:gs>
            <a:gs pos="5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оект ПРОМІС підтримує проведення СЕО Стратегії розвитку туризму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229" y="231093"/>
            <a:ext cx="11785599" cy="643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711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FFFF00"/>
            </a:gs>
            <a:gs pos="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229" y="246743"/>
            <a:ext cx="11713027" cy="637177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ТЕМИ НАВЧАЛЬНОЇ ДИСЦИПЛІНИ:</a:t>
            </a:r>
          </a:p>
          <a:p>
            <a:pPr marL="0" indent="0" algn="ctr">
              <a:lnSpc>
                <a:spcPct val="110000"/>
              </a:lnSpc>
              <a:buNone/>
            </a:pPr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600"/>
              </a:lnSpc>
              <a:spcBef>
                <a:spcPts val="0"/>
              </a:spcBef>
              <a:buNone/>
            </a:pP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Туристично-рекреаційна діяльність як об’єкт проектування. Поняття «проектування», цілі та завдання.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600"/>
              </a:lnSpc>
              <a:spcBef>
                <a:spcPts val="0"/>
              </a:spcBef>
              <a:buNone/>
            </a:pP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Цілі, призначення і види туристично-рекреаційних планів.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600"/>
              </a:lnSpc>
              <a:spcBef>
                <a:spcPts val="0"/>
              </a:spcBef>
              <a:buNone/>
            </a:pP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3.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 та порядок розробки проектної документації.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600"/>
              </a:lnSpc>
              <a:spcBef>
                <a:spcPts val="0"/>
              </a:spcBef>
              <a:buNone/>
            </a:pP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4.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Функції управління туристично-рекреаційним проектом.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600"/>
              </a:lnSpc>
              <a:spcBef>
                <a:spcPts val="0"/>
              </a:spcBef>
              <a:buNone/>
            </a:pP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5.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Організаційні форми управління туристично-рекреаційними проектами.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600"/>
              </a:lnSpc>
              <a:spcBef>
                <a:spcPts val="0"/>
              </a:spcBef>
              <a:buNone/>
            </a:pP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6.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якістю туристично-рекреаційного проекту.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600"/>
              </a:lnSpc>
              <a:spcBef>
                <a:spcPts val="0"/>
              </a:spcBef>
              <a:buNone/>
            </a:pP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7.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 туристично-рекреаційного проекту.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600"/>
              </a:lnSpc>
              <a:spcBef>
                <a:spcPts val="0"/>
              </a:spcBef>
              <a:buNone/>
            </a:pP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8.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Проблеми підвищення ефективності проектування туристично-рекреаційних систем.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65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32229" y="232229"/>
            <a:ext cx="11713028" cy="6386285"/>
          </a:xfrm>
          <a:gradFill>
            <a:gsLst>
              <a:gs pos="80000">
                <a:srgbClr val="FFFF00"/>
              </a:gs>
              <a:gs pos="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 w="76200">
            <a:solidFill>
              <a:srgbClr val="92D050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РЕКОМЕНДОВАНА ЛІТЕРАТУРА: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Бейдик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О.О.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Рекреацiйно-туристськi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ресурси України : Методологія та методика аналізу, термінологія, районування : монографія [Текст] / О.О.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Бейдик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К. :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Видавничо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-поліграфічний центр «Київський університет», 2001. – 395 с.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Гудзь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О.Є. Управління ризиками при реалізації власних бізнесових проектів (Ризик-менеджмент у малому та середньому бізнесі) :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О.Є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Гудзь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В.С.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Рубцов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К. : Планета людей, 2003. –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88 с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Кифяк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В.Ф. Організація туристичної діяльності в Україні [Текст] / В.Ф.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Кифяк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Чернівці : Зелена Буковина, 2003. – 312 с.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Ковешніков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С.,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Ковешнікова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 В. К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 туристично-рекреаційних комплексів :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2-ге вид. / В. С.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Ковешніков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О. В.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Ковешнікова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Київ : Видавництво Ліра-К, 2018. – 288 с.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Колесова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Ю.А.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Туристско-рекреационное проектирование: учебное пособие / Ю.А. Колесова. – М: КУРС: ИНФРА-М. – 2014. – 352 с.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Тян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Р.Б. Управління проектами :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[Текст] / Р.Б.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Б.І. Холод, В.А. Ткаченко. – К. : Центр навчальної літератури, 2003. – 224 с.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Фоменко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Н.В. Рекреаційні ресурси та курортологія :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[Текст] / Н.В. Фоменко. – К. : Центр навчальної літератури, 2007. – 312 с.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Чорненька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Н.В. Організація туристичної індустрії :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[Текст] / Н.В. Чорненька. – К. : Атака, 2006. – 264 с.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uk-UA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78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2112</TotalTime>
  <Words>699</Words>
  <Application>Microsoft Office PowerPoint</Application>
  <PresentationFormat>Произвольный</PresentationFormat>
  <Paragraphs>52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Савон</vt:lpstr>
      <vt:lpstr>Слайд 1</vt:lpstr>
      <vt:lpstr>Компетентності :</vt:lpstr>
      <vt:lpstr>Слайд 3</vt:lpstr>
      <vt:lpstr>Метою вивчення дисципліни є формування комплексу знань про основи проектування з метою створення нового (оригінального або унікального) туристичного продукту або послуги в рамках виділених ресурсів та у визначені терміни.</vt:lpstr>
      <vt:lpstr>ОЧІКУВАНІ РЕЗУЛЬТАТИ НАВЧАННЯ: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ІНФРАСТРУКТУРА ТУРИЗМУ</dc:title>
  <dc:creator>пак</dc:creator>
  <cp:lastModifiedBy>iyudin</cp:lastModifiedBy>
  <cp:revision>55</cp:revision>
  <dcterms:created xsi:type="dcterms:W3CDTF">2020-06-05T19:01:51Z</dcterms:created>
  <dcterms:modified xsi:type="dcterms:W3CDTF">2021-01-22T13:33:22Z</dcterms:modified>
</cp:coreProperties>
</file>