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ntour.com.ua/" TargetMode="External"/><Relationship Id="rId2" Type="http://schemas.openxmlformats.org/officeDocument/2006/relationships/hyperlink" Target="http://ecoyouth.freenet.u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Сільський</a:t>
            </a:r>
            <a:r>
              <a:rPr lang="ru-RU" dirty="0" smtClean="0"/>
              <a:t> </a:t>
            </a:r>
            <a:r>
              <a:rPr lang="ru-RU" dirty="0" smtClean="0"/>
              <a:t>туризм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6400800" cy="7696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60000"/>
              </a:lnSpc>
              <a:defRPr/>
            </a:pP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 «Туризм»</a:t>
            </a:r>
          </a:p>
          <a:p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1-02-02_15-30-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582088" cy="593752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Додаткові джерела інформації: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5400600"/>
          </a:xfrm>
        </p:spPr>
        <p:txBody>
          <a:bodyPr>
            <a:no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Гусєв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В. О. Парадигма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сталого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інноваційного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 В. О.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Гусєв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О. О.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Мужилко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держава. – 2011. – № 9. – С. 115–118.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Дарчук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В. Г.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стратегічних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основ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(зеленого) туризму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автореф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... канд.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наук : спец. 08.00.03 / В. Г.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Дарчук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Донецьк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2014. – 21 с.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Екотуризм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важливий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фактор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стійкого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Електронний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ресурс]. – Режим доступу 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http://ecoyouth.freenet.uz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Зелений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туризм – панацея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черговий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міф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? [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Електронний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ресурс] / Н. В. Васильєва. – Режим доступу :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http://www.greentour.com.ua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Ілляшенко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С. М.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Зелений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туризм як один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сталого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реґіону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 С. М.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Ілляшенко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Н. С.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Ілляшенко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В. О.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Щербаченко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2013. – № 8. – С. 33–39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Кифяк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В. Ф.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туристичної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 В. Ф.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Кифяк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Чернівці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: Книга ЧЧІ, 2003. – 300 с.;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Рутинський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М. Й.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Сільський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туризм 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/ М. Й.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Рутинський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Ю. В.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Зінько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К. 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2008. – 271 с.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Кулік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А. В.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ключових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успіху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(зеленого) туризму / А. В.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Кулік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реґіон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2012. – № 4. – С. 80–82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Маєвський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Агротуризм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порадник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господаря / Я.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Маєвський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2005. – 80 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Компетенції: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аналізувати</a:t>
            </a:r>
            <a:r>
              <a:rPr lang="ru-RU" dirty="0" smtClean="0"/>
              <a:t> </a:t>
            </a:r>
            <a:r>
              <a:rPr lang="ru-RU" dirty="0" err="1" smtClean="0"/>
              <a:t>рекреаційно-туристичний</a:t>
            </a:r>
            <a:r>
              <a:rPr lang="ru-RU" dirty="0" smtClean="0"/>
              <a:t> </a:t>
            </a:r>
            <a:r>
              <a:rPr lang="ru-RU" dirty="0" err="1" smtClean="0"/>
              <a:t>потенціал</a:t>
            </a:r>
            <a:r>
              <a:rPr lang="ru-RU" dirty="0" smtClean="0"/>
              <a:t> </a:t>
            </a:r>
            <a:r>
              <a:rPr lang="ru-RU" dirty="0" err="1" smtClean="0"/>
              <a:t>територій</a:t>
            </a:r>
            <a:endParaRPr lang="ru-RU" dirty="0" smtClean="0"/>
          </a:p>
          <a:p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сучасних</a:t>
            </a:r>
            <a:r>
              <a:rPr lang="ru-RU" dirty="0" smtClean="0"/>
              <a:t> </a:t>
            </a:r>
            <a:r>
              <a:rPr lang="ru-RU" dirty="0" err="1" smtClean="0"/>
              <a:t>тенденцій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регіональних</a:t>
            </a:r>
            <a:r>
              <a:rPr lang="ru-RU" dirty="0" smtClean="0"/>
              <a:t> </a:t>
            </a:r>
            <a:r>
              <a:rPr lang="ru-RU" dirty="0" err="1" smtClean="0"/>
              <a:t>пріоритетів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туризму в </a:t>
            </a:r>
            <a:r>
              <a:rPr lang="ru-RU" dirty="0" err="1" smtClean="0"/>
              <a:t>цілому</a:t>
            </a:r>
            <a:r>
              <a:rPr lang="ru-RU" dirty="0" smtClean="0"/>
              <a:t> та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форм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принципів</a:t>
            </a:r>
            <a:r>
              <a:rPr lang="ru-RU" dirty="0" smtClean="0"/>
              <a:t>, </a:t>
            </a:r>
            <a:r>
              <a:rPr lang="ru-RU" dirty="0" err="1" smtClean="0"/>
              <a:t>процесів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технологій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суб’єкта</a:t>
            </a:r>
            <a:r>
              <a:rPr lang="ru-RU" dirty="0" smtClean="0"/>
              <a:t> </a:t>
            </a:r>
            <a:r>
              <a:rPr lang="ru-RU" dirty="0" err="1" smtClean="0"/>
              <a:t>туристичної</a:t>
            </a:r>
            <a:r>
              <a:rPr lang="ru-RU" dirty="0" smtClean="0"/>
              <a:t> </a:t>
            </a:r>
            <a:r>
              <a:rPr lang="ru-RU" dirty="0" err="1" smtClean="0"/>
              <a:t>індустрії</a:t>
            </a:r>
            <a:r>
              <a:rPr lang="ru-RU" dirty="0" smtClean="0"/>
              <a:t> та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підсистем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1-02-02_15-30-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8482439" cy="608153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1-02-02_15-30-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538992" cy="594387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1-02-02_15-30-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346" y="476672"/>
            <a:ext cx="8644630" cy="599497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1-02-02_15-30-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75895"/>
            <a:ext cx="8366729" cy="633907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1-02-02_15-30-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04663"/>
            <a:ext cx="8352928" cy="626294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2021-02-02_15-30-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608889" cy="60500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hoto_2021-02-02_15-30-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8301458" cy="579350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Сільський туризм</vt:lpstr>
      <vt:lpstr>Компетенції: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Додаткові джерела інформації: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Сільський туризм</dc:title>
  <dc:creator>Юдін Ілля Дмитрович</dc:creator>
  <cp:lastModifiedBy>iyudin</cp:lastModifiedBy>
  <cp:revision>1</cp:revision>
  <dcterms:created xsi:type="dcterms:W3CDTF">2021-02-02T13:32:20Z</dcterms:created>
  <dcterms:modified xsi:type="dcterms:W3CDTF">2021-02-02T13:41:39Z</dcterms:modified>
</cp:coreProperties>
</file>