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60" r:id="rId5"/>
    <p:sldId id="261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daa.edu.ua/sites/default/files/node/3811/npmarketyngovikomunikaciyi.pdf" TargetMode="External"/><Relationship Id="rId3" Type="http://schemas.openxmlformats.org/officeDocument/2006/relationships/hyperlink" Target="https://www.pharmencyclopedia.com.ua/article/1333/marketingovi-komunikacii" TargetMode="External"/><Relationship Id="rId7" Type="http://schemas.openxmlformats.org/officeDocument/2006/relationships/hyperlink" Target="https://zp.edu.ua/?q=node/4207" TargetMode="External"/><Relationship Id="rId2" Type="http://schemas.openxmlformats.org/officeDocument/2006/relationships/hyperlink" Target="https://koloro.ua/ua/blog/brending-i-marketing/marketingovye-kommunikacii-vidy-i-instrumenty-marketingovyh-kommunikacij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rketing-helping.com/konspekti-lekcz/308-marketingov-komunkacz.html" TargetMode="External"/><Relationship Id="rId5" Type="http://schemas.openxmlformats.org/officeDocument/2006/relationships/hyperlink" Target="https://web.posibnyky.vntu.edu.ua/fmib/17nebava_ekonomika_organizaciya_virobnichoyi_diyalnosti/154.htm" TargetMode="External"/><Relationship Id="rId4" Type="http://schemas.openxmlformats.org/officeDocument/2006/relationships/hyperlink" Target="https://stud.com.ua/49429/marketing/marketingovi_komunikatsiy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20688"/>
            <a:ext cx="8132440" cy="266429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Маркетинг в індустрії </a:t>
            </a:r>
            <a:b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гостинності ”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89040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242 Туризм</a:t>
            </a: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 дисципліни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46797"/>
            <a:ext cx="80855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Метою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вивчення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навчальної дисципліни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є формування спеціальних професійних знань у студентів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із маркетингових комунікацій індустрії гостинності, як елементу розвитку закладів готельно-ресторанних господарств.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356992"/>
            <a:ext cx="80855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90825" algn="l"/>
              </a:tabLst>
            </a:pPr>
            <a:r>
              <a:rPr lang="uk-UA" sz="2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 курсу: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80340" algn="l"/>
              </a:tabLst>
            </a:pP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формування знань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 застосування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маркетингових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комунікацій індустрії гостинності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80340" algn="l"/>
              </a:tabLst>
            </a:pP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Практичні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dirty="0">
                <a:latin typeface="Times New Roman" panose="02020603050405020304" pitchFamily="18" charset="0"/>
                <a:ea typeface="Times-Roman"/>
                <a:cs typeface="Times New Roman" panose="02020603050405020304" pitchFamily="18" charset="0"/>
              </a:rPr>
              <a:t>формування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практичних навичок та вмінь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 застосування основних положень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маркетингових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комунікацій індустрії гостинності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6470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Компетенції: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12776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до критичного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мислення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синтезу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розробляти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просувати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реалізовувати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організовувати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туристичного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продукту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суб’єкта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туристичної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індустрії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підсистем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Теми дисципліни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61841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Основи маркетингу.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Маркетингові комунікації.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Маркетингові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комунікації в бізнесі.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бізнес процеси закладів гостинності.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Комунікативна складова маркетингу.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Особливості функціонування маркетингових комунікацій в закладах гостинності.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Ефективність застосування маркетингових комунікацій.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Практика застосування маркетингових комунікацій.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11770"/>
            <a:ext cx="8229600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рекомендованих джерел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6344" y="950012"/>
            <a:ext cx="4572000" cy="5459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149225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 література </a:t>
            </a:r>
            <a:endParaRPr lang="ru-RU" sz="2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864" y="1740080"/>
            <a:ext cx="8640960" cy="2251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Сокол Т.Г. Організація обслуговування в готелях і туристичних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комплексах /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Т.Г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Сокол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К. : Альтерпрес, 2009. - 447 с.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Фоменко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 В. Рекреаційні ресурси та курортологія : навч. посібник / В. Н. Фоменко. – К.: Центр навчальної літератури, 2007. – 312 с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1864" y="4005064"/>
            <a:ext cx="8640960" cy="2069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lvl="0" indent="-363538" algn="just">
              <a:lnSpc>
                <a:spcPct val="150000"/>
              </a:lnSpc>
              <a:spcAft>
                <a:spcPts val="0"/>
              </a:spcAft>
            </a:pPr>
            <a:r>
              <a:rPr lang="uk-UA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 «Про курорти» від 05 жовтня 2000 р. № 2026-ІІІ із змінами і доповненнями, внесеними Законом України від 19 січня 2006 року N 3370-IV [Електронний ресурс]. – Режим доступу: http://tourlib.net/zakon/concept2.htm.</a:t>
            </a:r>
            <a:endParaRPr lang="ru-RU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35366" y="260648"/>
            <a:ext cx="2592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  <a:tabLst>
                <a:tab pos="4122738" algn="l"/>
              </a:tabLst>
            </a:pP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Інтернет-ресурси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980728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koloro.ua/ua/blog/brending-i-marketing/marketingovye-kommunikacii-vidy-i-instrumenty-marketingovyh-kommunikacij.html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www.pharmencyclopedia.com.ua/article/1333/marketingovi-komunikacii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stud.com.ua/49429/marketing/marketingovi_komunikatsiyi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web.posibnyky.vntu.edu.ua/fmib/17nebava_ekonomika_organizaciya_virobnichoyi_diyalnosti/154.htm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marketing-helping.com/konspekti-lekcz/308-marketingov-komunkacz.html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https://zp.edu.ua/?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q=node/4207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https://www.pdaa.edu.ua/sites/default/files/node/3811/npmarketyngovikomunikaciyi.pdf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95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200</TotalTime>
  <Words>247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Бумажная</vt:lpstr>
      <vt:lpstr>“ Маркетинг в індустрії  гостинності ”</vt:lpstr>
      <vt:lpstr>Мета дисципліни</vt:lpstr>
      <vt:lpstr>Компетенції:</vt:lpstr>
      <vt:lpstr>Теми дисципліни</vt:lpstr>
      <vt:lpstr>Список рекомендованих джерел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Дисципліна вільного вибору студента “Історія туризму”</dc:title>
  <dc:creator>Егор</dc:creator>
  <cp:lastModifiedBy>iyudin</cp:lastModifiedBy>
  <cp:revision>32</cp:revision>
  <dcterms:created xsi:type="dcterms:W3CDTF">2020-06-07T08:21:14Z</dcterms:created>
  <dcterms:modified xsi:type="dcterms:W3CDTF">2021-01-31T13:51:28Z</dcterms:modified>
</cp:coreProperties>
</file>