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6"/>
  </p:notesMasterIdLst>
  <p:sldIdLst>
    <p:sldId id="275" r:id="rId3"/>
    <p:sldId id="336" r:id="rId4"/>
    <p:sldId id="338" r:id="rId5"/>
    <p:sldId id="333" r:id="rId6"/>
    <p:sldId id="337" r:id="rId7"/>
    <p:sldId id="290" r:id="rId8"/>
    <p:sldId id="318" r:id="rId9"/>
    <p:sldId id="319" r:id="rId10"/>
    <p:sldId id="311" r:id="rId11"/>
    <p:sldId id="339" r:id="rId12"/>
    <p:sldId id="340" r:id="rId13"/>
    <p:sldId id="341" r:id="rId14"/>
    <p:sldId id="342" r:id="rId15"/>
  </p:sldIdLst>
  <p:sldSz cx="12192000" cy="6858000"/>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Титульні слайди" id="{A20B76A2-4316-477D-AF86-7429618BC60A}">
          <p14:sldIdLst>
            <p14:sldId id="275"/>
            <p14:sldId id="336"/>
            <p14:sldId id="338"/>
            <p14:sldId id="333"/>
            <p14:sldId id="337"/>
            <p14:sldId id="290"/>
            <p14:sldId id="318"/>
            <p14:sldId id="319"/>
            <p14:sldId id="311"/>
            <p14:sldId id="339"/>
            <p14:sldId id="340"/>
            <p14:sldId id="341"/>
            <p14:sldId id="342"/>
          </p14:sldIdLst>
        </p14:section>
        <p14:section name="Звичані інформаційні слайди" id="{400A2E87-DEDA-4406-A499-17582B272859}">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DF0000"/>
    <a:srgbClr val="00CC66"/>
    <a:srgbClr val="00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FD0F851-EC5A-4D38-B0AD-8093EC10F338}" styleName="Светлый стиль 1 — акцент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E3FDE45-AF77-4B5C-9715-49D594BDF05E}" styleName="Світлий стиль 1 – акцент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0505E3EF-67EA-436B-97B2-0124C06EBD24}" styleName="Помірний стиль 4 – акцент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220" autoAdjust="0"/>
    <p:restoredTop sz="95256" autoAdjust="0"/>
  </p:normalViewPr>
  <p:slideViewPr>
    <p:cSldViewPr snapToGrid="0">
      <p:cViewPr varScale="1">
        <p:scale>
          <a:sx n="62" d="100"/>
          <a:sy n="62" d="100"/>
        </p:scale>
        <p:origin x="1128" y="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Місце для верхнього колонтитула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uk-UA"/>
          </a:p>
        </p:txBody>
      </p:sp>
      <p:sp>
        <p:nvSpPr>
          <p:cNvPr id="3" name="Місце для дати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45D3E4C-6397-40F7-ADD4-49C303CA1EE2}" type="datetimeFigureOut">
              <a:rPr lang="uk-UA" smtClean="0"/>
              <a:t>20.10.2025</a:t>
            </a:fld>
            <a:endParaRPr lang="uk-UA"/>
          </a:p>
        </p:txBody>
      </p:sp>
      <p:sp>
        <p:nvSpPr>
          <p:cNvPr id="4" name="Місце для зображення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uk-UA"/>
          </a:p>
        </p:txBody>
      </p:sp>
      <p:sp>
        <p:nvSpPr>
          <p:cNvPr id="5" name="Місце для нотаток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6" name="Місце для нижнього колонтитула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uk-UA"/>
          </a:p>
        </p:txBody>
      </p:sp>
      <p:sp>
        <p:nvSpPr>
          <p:cNvPr id="7" name="Місце для номера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EC568B4-C8DE-4452-A54D-6E87B97D866F}" type="slidenum">
              <a:rPr lang="uk-UA" smtClean="0"/>
              <a:t>‹№›</a:t>
            </a:fld>
            <a:endParaRPr lang="uk-UA"/>
          </a:p>
        </p:txBody>
      </p:sp>
    </p:spTree>
    <p:extLst>
      <p:ext uri="{BB962C8B-B14F-4D97-AF65-F5344CB8AC3E}">
        <p14:creationId xmlns:p14="http://schemas.microsoft.com/office/powerpoint/2010/main" val="26689095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endParaRPr lang="uk-UA"/>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uk-UA"/>
          </a:p>
        </p:txBody>
      </p:sp>
      <p:sp>
        <p:nvSpPr>
          <p:cNvPr id="4" name="Дата 3"/>
          <p:cNvSpPr>
            <a:spLocks noGrp="1"/>
          </p:cNvSpPr>
          <p:nvPr>
            <p:ph type="dt" sz="half" idx="10"/>
          </p:nvPr>
        </p:nvSpPr>
        <p:spPr/>
        <p:txBody>
          <a:bodyPr/>
          <a:lstStyle/>
          <a:p>
            <a:fld id="{B29D994F-20DC-44BD-AAA0-CBF3F40A2F4D}" type="datetimeFigureOut">
              <a:rPr lang="uk-UA" smtClean="0"/>
              <a:t>20.10.2025</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6BE9259D-2A81-4B93-8591-84A7E958CF17}" type="slidenum">
              <a:rPr lang="uk-UA" smtClean="0"/>
              <a:t>‹№›</a:t>
            </a:fld>
            <a:endParaRPr lang="uk-UA"/>
          </a:p>
        </p:txBody>
      </p:sp>
    </p:spTree>
    <p:extLst>
      <p:ext uri="{BB962C8B-B14F-4D97-AF65-F5344CB8AC3E}">
        <p14:creationId xmlns:p14="http://schemas.microsoft.com/office/powerpoint/2010/main" val="13737663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uk-UA"/>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4" name="Дата 3"/>
          <p:cNvSpPr>
            <a:spLocks noGrp="1"/>
          </p:cNvSpPr>
          <p:nvPr>
            <p:ph type="dt" sz="half" idx="10"/>
          </p:nvPr>
        </p:nvSpPr>
        <p:spPr/>
        <p:txBody>
          <a:bodyPr/>
          <a:lstStyle/>
          <a:p>
            <a:fld id="{B29D994F-20DC-44BD-AAA0-CBF3F40A2F4D}" type="datetimeFigureOut">
              <a:rPr lang="uk-UA" smtClean="0"/>
              <a:t>20.10.2025</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6BE9259D-2A81-4B93-8591-84A7E958CF17}" type="slidenum">
              <a:rPr lang="uk-UA" smtClean="0"/>
              <a:t>‹№›</a:t>
            </a:fld>
            <a:endParaRPr lang="uk-UA"/>
          </a:p>
        </p:txBody>
      </p:sp>
    </p:spTree>
    <p:extLst>
      <p:ext uri="{BB962C8B-B14F-4D97-AF65-F5344CB8AC3E}">
        <p14:creationId xmlns:p14="http://schemas.microsoft.com/office/powerpoint/2010/main" val="8056959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a:t>Образец заголовка</a:t>
            </a:r>
            <a:endParaRPr lang="uk-UA"/>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4" name="Дата 3"/>
          <p:cNvSpPr>
            <a:spLocks noGrp="1"/>
          </p:cNvSpPr>
          <p:nvPr>
            <p:ph type="dt" sz="half" idx="10"/>
          </p:nvPr>
        </p:nvSpPr>
        <p:spPr/>
        <p:txBody>
          <a:bodyPr/>
          <a:lstStyle/>
          <a:p>
            <a:fld id="{B29D994F-20DC-44BD-AAA0-CBF3F40A2F4D}" type="datetimeFigureOut">
              <a:rPr lang="uk-UA" smtClean="0"/>
              <a:t>20.10.2025</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6BE9259D-2A81-4B93-8591-84A7E958CF17}" type="slidenum">
              <a:rPr lang="uk-UA" smtClean="0"/>
              <a:t>‹№›</a:t>
            </a:fld>
            <a:endParaRPr lang="uk-UA"/>
          </a:p>
        </p:txBody>
      </p:sp>
    </p:spTree>
    <p:extLst>
      <p:ext uri="{BB962C8B-B14F-4D97-AF65-F5344CB8AC3E}">
        <p14:creationId xmlns:p14="http://schemas.microsoft.com/office/powerpoint/2010/main" val="15385985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endParaRPr lang="uk-UA"/>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uk-UA"/>
          </a:p>
        </p:txBody>
      </p:sp>
      <p:sp>
        <p:nvSpPr>
          <p:cNvPr id="4" name="Дата 3"/>
          <p:cNvSpPr>
            <a:spLocks noGrp="1"/>
          </p:cNvSpPr>
          <p:nvPr>
            <p:ph type="dt" sz="half" idx="10"/>
          </p:nvPr>
        </p:nvSpPr>
        <p:spPr/>
        <p:txBody>
          <a:bodyPr/>
          <a:lstStyle>
            <a:lvl1pPr>
              <a:defRPr/>
            </a:lvl1pPr>
          </a:lstStyle>
          <a:p>
            <a:pPr>
              <a:defRPr/>
            </a:pPr>
            <a:fld id="{817E165C-A0D1-4D78-996A-E393388A32A8}" type="datetimeFigureOut">
              <a:rPr lang="uk-UA"/>
              <a:pPr>
                <a:defRPr/>
              </a:pPr>
              <a:t>20.10.2025</a:t>
            </a:fld>
            <a:endParaRPr lang="uk-UA"/>
          </a:p>
        </p:txBody>
      </p:sp>
      <p:sp>
        <p:nvSpPr>
          <p:cNvPr id="5" name="Нижний колонтитул 4"/>
          <p:cNvSpPr>
            <a:spLocks noGrp="1"/>
          </p:cNvSpPr>
          <p:nvPr>
            <p:ph type="ftr" sz="quarter" idx="11"/>
          </p:nvPr>
        </p:nvSpPr>
        <p:spPr/>
        <p:txBody>
          <a:bodyPr/>
          <a:lstStyle>
            <a:lvl1pPr>
              <a:defRPr/>
            </a:lvl1pPr>
          </a:lstStyle>
          <a:p>
            <a:pPr>
              <a:defRPr/>
            </a:pPr>
            <a:endParaRPr lang="uk-UA"/>
          </a:p>
        </p:txBody>
      </p:sp>
      <p:sp>
        <p:nvSpPr>
          <p:cNvPr id="6" name="Номер слайда 5"/>
          <p:cNvSpPr>
            <a:spLocks noGrp="1"/>
          </p:cNvSpPr>
          <p:nvPr>
            <p:ph type="sldNum" sz="quarter" idx="12"/>
          </p:nvPr>
        </p:nvSpPr>
        <p:spPr/>
        <p:txBody>
          <a:bodyPr/>
          <a:lstStyle>
            <a:lvl1pPr>
              <a:defRPr/>
            </a:lvl1pPr>
          </a:lstStyle>
          <a:p>
            <a:pPr>
              <a:defRPr/>
            </a:pPr>
            <a:fld id="{DA405CCC-3B88-44F4-93BF-2EFC5A822052}" type="slidenum">
              <a:rPr lang="uk-UA"/>
              <a:pPr>
                <a:defRPr/>
              </a:pPr>
              <a:t>‹№›</a:t>
            </a:fld>
            <a:endParaRPr lang="uk-UA"/>
          </a:p>
        </p:txBody>
      </p:sp>
    </p:spTree>
    <p:extLst>
      <p:ext uri="{BB962C8B-B14F-4D97-AF65-F5344CB8AC3E}">
        <p14:creationId xmlns:p14="http://schemas.microsoft.com/office/powerpoint/2010/main" val="7212960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uk-UA"/>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4" name="Дата 3"/>
          <p:cNvSpPr>
            <a:spLocks noGrp="1"/>
          </p:cNvSpPr>
          <p:nvPr>
            <p:ph type="dt" sz="half" idx="10"/>
          </p:nvPr>
        </p:nvSpPr>
        <p:spPr/>
        <p:txBody>
          <a:bodyPr/>
          <a:lstStyle>
            <a:lvl1pPr>
              <a:defRPr/>
            </a:lvl1pPr>
          </a:lstStyle>
          <a:p>
            <a:pPr>
              <a:defRPr/>
            </a:pPr>
            <a:fld id="{25794B30-E6EF-4A44-B24C-56AC694A40A8}" type="datetimeFigureOut">
              <a:rPr lang="uk-UA"/>
              <a:pPr>
                <a:defRPr/>
              </a:pPr>
              <a:t>20.10.2025</a:t>
            </a:fld>
            <a:endParaRPr lang="uk-UA"/>
          </a:p>
        </p:txBody>
      </p:sp>
      <p:sp>
        <p:nvSpPr>
          <p:cNvPr id="5" name="Нижний колонтитул 4"/>
          <p:cNvSpPr>
            <a:spLocks noGrp="1"/>
          </p:cNvSpPr>
          <p:nvPr>
            <p:ph type="ftr" sz="quarter" idx="11"/>
          </p:nvPr>
        </p:nvSpPr>
        <p:spPr/>
        <p:txBody>
          <a:bodyPr/>
          <a:lstStyle>
            <a:lvl1pPr>
              <a:defRPr/>
            </a:lvl1pPr>
          </a:lstStyle>
          <a:p>
            <a:pPr>
              <a:defRPr/>
            </a:pPr>
            <a:endParaRPr lang="uk-UA"/>
          </a:p>
        </p:txBody>
      </p:sp>
      <p:sp>
        <p:nvSpPr>
          <p:cNvPr id="6" name="Номер слайда 5"/>
          <p:cNvSpPr>
            <a:spLocks noGrp="1"/>
          </p:cNvSpPr>
          <p:nvPr>
            <p:ph type="sldNum" sz="quarter" idx="12"/>
          </p:nvPr>
        </p:nvSpPr>
        <p:spPr/>
        <p:txBody>
          <a:bodyPr/>
          <a:lstStyle>
            <a:lvl1pPr>
              <a:defRPr/>
            </a:lvl1pPr>
          </a:lstStyle>
          <a:p>
            <a:pPr>
              <a:defRPr/>
            </a:pPr>
            <a:fld id="{3BC41228-E2D8-4529-AC92-549C1084F0AF}" type="slidenum">
              <a:rPr lang="uk-UA"/>
              <a:pPr>
                <a:defRPr/>
              </a:pPr>
              <a:t>‹№›</a:t>
            </a:fld>
            <a:endParaRPr lang="uk-UA"/>
          </a:p>
        </p:txBody>
      </p:sp>
    </p:spTree>
    <p:extLst>
      <p:ext uri="{BB962C8B-B14F-4D97-AF65-F5344CB8AC3E}">
        <p14:creationId xmlns:p14="http://schemas.microsoft.com/office/powerpoint/2010/main" val="19768536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endParaRPr lang="uk-UA"/>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lvl1pPr>
              <a:defRPr/>
            </a:lvl1pPr>
          </a:lstStyle>
          <a:p>
            <a:pPr>
              <a:defRPr/>
            </a:pPr>
            <a:fld id="{E22CA135-CFA2-420B-8E2A-7BF5D0DEB7D1}" type="datetimeFigureOut">
              <a:rPr lang="uk-UA"/>
              <a:pPr>
                <a:defRPr/>
              </a:pPr>
              <a:t>20.10.2025</a:t>
            </a:fld>
            <a:endParaRPr lang="uk-UA"/>
          </a:p>
        </p:txBody>
      </p:sp>
      <p:sp>
        <p:nvSpPr>
          <p:cNvPr id="5" name="Нижний колонтитул 4"/>
          <p:cNvSpPr>
            <a:spLocks noGrp="1"/>
          </p:cNvSpPr>
          <p:nvPr>
            <p:ph type="ftr" sz="quarter" idx="11"/>
          </p:nvPr>
        </p:nvSpPr>
        <p:spPr/>
        <p:txBody>
          <a:bodyPr/>
          <a:lstStyle>
            <a:lvl1pPr>
              <a:defRPr/>
            </a:lvl1pPr>
          </a:lstStyle>
          <a:p>
            <a:pPr>
              <a:defRPr/>
            </a:pPr>
            <a:endParaRPr lang="uk-UA"/>
          </a:p>
        </p:txBody>
      </p:sp>
      <p:sp>
        <p:nvSpPr>
          <p:cNvPr id="6" name="Номер слайда 5"/>
          <p:cNvSpPr>
            <a:spLocks noGrp="1"/>
          </p:cNvSpPr>
          <p:nvPr>
            <p:ph type="sldNum" sz="quarter" idx="12"/>
          </p:nvPr>
        </p:nvSpPr>
        <p:spPr/>
        <p:txBody>
          <a:bodyPr/>
          <a:lstStyle>
            <a:lvl1pPr>
              <a:defRPr/>
            </a:lvl1pPr>
          </a:lstStyle>
          <a:p>
            <a:pPr>
              <a:defRPr/>
            </a:pPr>
            <a:fld id="{25362957-6DFC-422A-A630-5A5A8CF618E4}" type="slidenum">
              <a:rPr lang="uk-UA"/>
              <a:pPr>
                <a:defRPr/>
              </a:pPr>
              <a:t>‹№›</a:t>
            </a:fld>
            <a:endParaRPr lang="uk-UA"/>
          </a:p>
        </p:txBody>
      </p:sp>
    </p:spTree>
    <p:extLst>
      <p:ext uri="{BB962C8B-B14F-4D97-AF65-F5344CB8AC3E}">
        <p14:creationId xmlns:p14="http://schemas.microsoft.com/office/powerpoint/2010/main" val="7384130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uk-UA"/>
          </a:p>
        </p:txBody>
      </p:sp>
      <p:sp>
        <p:nvSpPr>
          <p:cNvPr id="3" name="Объект 2"/>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4" name="Объект 3"/>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5" name="Дата 3"/>
          <p:cNvSpPr>
            <a:spLocks noGrp="1"/>
          </p:cNvSpPr>
          <p:nvPr>
            <p:ph type="dt" sz="half" idx="10"/>
          </p:nvPr>
        </p:nvSpPr>
        <p:spPr/>
        <p:txBody>
          <a:bodyPr/>
          <a:lstStyle>
            <a:lvl1pPr>
              <a:defRPr/>
            </a:lvl1pPr>
          </a:lstStyle>
          <a:p>
            <a:pPr>
              <a:defRPr/>
            </a:pPr>
            <a:fld id="{2E53A836-1F5D-41F6-8C4B-4B9498919D61}" type="datetimeFigureOut">
              <a:rPr lang="uk-UA"/>
              <a:pPr>
                <a:defRPr/>
              </a:pPr>
              <a:t>20.10.2025</a:t>
            </a:fld>
            <a:endParaRPr lang="uk-UA"/>
          </a:p>
        </p:txBody>
      </p:sp>
      <p:sp>
        <p:nvSpPr>
          <p:cNvPr id="6" name="Нижний колонтитул 4"/>
          <p:cNvSpPr>
            <a:spLocks noGrp="1"/>
          </p:cNvSpPr>
          <p:nvPr>
            <p:ph type="ftr" sz="quarter" idx="11"/>
          </p:nvPr>
        </p:nvSpPr>
        <p:spPr/>
        <p:txBody>
          <a:bodyPr/>
          <a:lstStyle>
            <a:lvl1pPr>
              <a:defRPr/>
            </a:lvl1pPr>
          </a:lstStyle>
          <a:p>
            <a:pPr>
              <a:defRPr/>
            </a:pPr>
            <a:endParaRPr lang="uk-UA"/>
          </a:p>
        </p:txBody>
      </p:sp>
      <p:sp>
        <p:nvSpPr>
          <p:cNvPr id="7" name="Номер слайда 5"/>
          <p:cNvSpPr>
            <a:spLocks noGrp="1"/>
          </p:cNvSpPr>
          <p:nvPr>
            <p:ph type="sldNum" sz="quarter" idx="12"/>
          </p:nvPr>
        </p:nvSpPr>
        <p:spPr/>
        <p:txBody>
          <a:bodyPr/>
          <a:lstStyle>
            <a:lvl1pPr>
              <a:defRPr/>
            </a:lvl1pPr>
          </a:lstStyle>
          <a:p>
            <a:pPr>
              <a:defRPr/>
            </a:pPr>
            <a:fld id="{757BDC9E-892F-4542-9676-09B449888868}" type="slidenum">
              <a:rPr lang="uk-UA"/>
              <a:pPr>
                <a:defRPr/>
              </a:pPr>
              <a:t>‹№›</a:t>
            </a:fld>
            <a:endParaRPr lang="uk-UA"/>
          </a:p>
        </p:txBody>
      </p:sp>
    </p:spTree>
    <p:extLst>
      <p:ext uri="{BB962C8B-B14F-4D97-AF65-F5344CB8AC3E}">
        <p14:creationId xmlns:p14="http://schemas.microsoft.com/office/powerpoint/2010/main" val="24977119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a:t>Образец заголовка</a:t>
            </a:r>
            <a:endParaRPr lang="uk-UA"/>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7" name="Дата 3"/>
          <p:cNvSpPr>
            <a:spLocks noGrp="1"/>
          </p:cNvSpPr>
          <p:nvPr>
            <p:ph type="dt" sz="half" idx="10"/>
          </p:nvPr>
        </p:nvSpPr>
        <p:spPr/>
        <p:txBody>
          <a:bodyPr/>
          <a:lstStyle>
            <a:lvl1pPr>
              <a:defRPr/>
            </a:lvl1pPr>
          </a:lstStyle>
          <a:p>
            <a:pPr>
              <a:defRPr/>
            </a:pPr>
            <a:fld id="{623CF712-A7D1-42AF-A7D9-CE236CDD7F9F}" type="datetimeFigureOut">
              <a:rPr lang="uk-UA"/>
              <a:pPr>
                <a:defRPr/>
              </a:pPr>
              <a:t>20.10.2025</a:t>
            </a:fld>
            <a:endParaRPr lang="uk-UA"/>
          </a:p>
        </p:txBody>
      </p:sp>
      <p:sp>
        <p:nvSpPr>
          <p:cNvPr id="8" name="Нижний колонтитул 4"/>
          <p:cNvSpPr>
            <a:spLocks noGrp="1"/>
          </p:cNvSpPr>
          <p:nvPr>
            <p:ph type="ftr" sz="quarter" idx="11"/>
          </p:nvPr>
        </p:nvSpPr>
        <p:spPr/>
        <p:txBody>
          <a:bodyPr/>
          <a:lstStyle>
            <a:lvl1pPr>
              <a:defRPr/>
            </a:lvl1pPr>
          </a:lstStyle>
          <a:p>
            <a:pPr>
              <a:defRPr/>
            </a:pPr>
            <a:endParaRPr lang="uk-UA"/>
          </a:p>
        </p:txBody>
      </p:sp>
      <p:sp>
        <p:nvSpPr>
          <p:cNvPr id="9" name="Номер слайда 5"/>
          <p:cNvSpPr>
            <a:spLocks noGrp="1"/>
          </p:cNvSpPr>
          <p:nvPr>
            <p:ph type="sldNum" sz="quarter" idx="12"/>
          </p:nvPr>
        </p:nvSpPr>
        <p:spPr/>
        <p:txBody>
          <a:bodyPr/>
          <a:lstStyle>
            <a:lvl1pPr>
              <a:defRPr/>
            </a:lvl1pPr>
          </a:lstStyle>
          <a:p>
            <a:pPr>
              <a:defRPr/>
            </a:pPr>
            <a:fld id="{215D8828-9B16-4130-834A-CC914F88C72A}" type="slidenum">
              <a:rPr lang="uk-UA"/>
              <a:pPr>
                <a:defRPr/>
              </a:pPr>
              <a:t>‹№›</a:t>
            </a:fld>
            <a:endParaRPr lang="uk-UA"/>
          </a:p>
        </p:txBody>
      </p:sp>
    </p:spTree>
    <p:extLst>
      <p:ext uri="{BB962C8B-B14F-4D97-AF65-F5344CB8AC3E}">
        <p14:creationId xmlns:p14="http://schemas.microsoft.com/office/powerpoint/2010/main" val="40025833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uk-UA"/>
          </a:p>
        </p:txBody>
      </p:sp>
      <p:sp>
        <p:nvSpPr>
          <p:cNvPr id="3" name="Дата 3"/>
          <p:cNvSpPr>
            <a:spLocks noGrp="1"/>
          </p:cNvSpPr>
          <p:nvPr>
            <p:ph type="dt" sz="half" idx="10"/>
          </p:nvPr>
        </p:nvSpPr>
        <p:spPr/>
        <p:txBody>
          <a:bodyPr/>
          <a:lstStyle>
            <a:lvl1pPr>
              <a:defRPr/>
            </a:lvl1pPr>
          </a:lstStyle>
          <a:p>
            <a:pPr>
              <a:defRPr/>
            </a:pPr>
            <a:fld id="{ABE7A1C0-4B7C-4412-AE15-07F2E378603D}" type="datetimeFigureOut">
              <a:rPr lang="uk-UA"/>
              <a:pPr>
                <a:defRPr/>
              </a:pPr>
              <a:t>20.10.2025</a:t>
            </a:fld>
            <a:endParaRPr lang="uk-UA"/>
          </a:p>
        </p:txBody>
      </p:sp>
      <p:sp>
        <p:nvSpPr>
          <p:cNvPr id="4" name="Нижний колонтитул 4"/>
          <p:cNvSpPr>
            <a:spLocks noGrp="1"/>
          </p:cNvSpPr>
          <p:nvPr>
            <p:ph type="ftr" sz="quarter" idx="11"/>
          </p:nvPr>
        </p:nvSpPr>
        <p:spPr/>
        <p:txBody>
          <a:bodyPr/>
          <a:lstStyle>
            <a:lvl1pPr>
              <a:defRPr/>
            </a:lvl1pPr>
          </a:lstStyle>
          <a:p>
            <a:pPr>
              <a:defRPr/>
            </a:pPr>
            <a:endParaRPr lang="uk-UA"/>
          </a:p>
        </p:txBody>
      </p:sp>
      <p:sp>
        <p:nvSpPr>
          <p:cNvPr id="5" name="Номер слайда 5"/>
          <p:cNvSpPr>
            <a:spLocks noGrp="1"/>
          </p:cNvSpPr>
          <p:nvPr>
            <p:ph type="sldNum" sz="quarter" idx="12"/>
          </p:nvPr>
        </p:nvSpPr>
        <p:spPr/>
        <p:txBody>
          <a:bodyPr/>
          <a:lstStyle>
            <a:lvl1pPr>
              <a:defRPr/>
            </a:lvl1pPr>
          </a:lstStyle>
          <a:p>
            <a:pPr>
              <a:defRPr/>
            </a:pPr>
            <a:fld id="{8C784748-D86E-4C2F-99A4-3D6E72FCB935}" type="slidenum">
              <a:rPr lang="uk-UA"/>
              <a:pPr>
                <a:defRPr/>
              </a:pPr>
              <a:t>‹№›</a:t>
            </a:fld>
            <a:endParaRPr lang="uk-UA"/>
          </a:p>
        </p:txBody>
      </p:sp>
    </p:spTree>
    <p:extLst>
      <p:ext uri="{BB962C8B-B14F-4D97-AF65-F5344CB8AC3E}">
        <p14:creationId xmlns:p14="http://schemas.microsoft.com/office/powerpoint/2010/main" val="25264448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5ED3C5D5-34A0-4CD6-8156-E1E7289B6F70}" type="datetimeFigureOut">
              <a:rPr lang="uk-UA"/>
              <a:pPr>
                <a:defRPr/>
              </a:pPr>
              <a:t>20.10.2025</a:t>
            </a:fld>
            <a:endParaRPr lang="uk-UA"/>
          </a:p>
        </p:txBody>
      </p:sp>
      <p:sp>
        <p:nvSpPr>
          <p:cNvPr id="3" name="Нижний колонтитул 4"/>
          <p:cNvSpPr>
            <a:spLocks noGrp="1"/>
          </p:cNvSpPr>
          <p:nvPr>
            <p:ph type="ftr" sz="quarter" idx="11"/>
          </p:nvPr>
        </p:nvSpPr>
        <p:spPr/>
        <p:txBody>
          <a:bodyPr/>
          <a:lstStyle>
            <a:lvl1pPr>
              <a:defRPr/>
            </a:lvl1pPr>
          </a:lstStyle>
          <a:p>
            <a:pPr>
              <a:defRPr/>
            </a:pPr>
            <a:endParaRPr lang="uk-UA"/>
          </a:p>
        </p:txBody>
      </p:sp>
      <p:sp>
        <p:nvSpPr>
          <p:cNvPr id="4" name="Номер слайда 5"/>
          <p:cNvSpPr>
            <a:spLocks noGrp="1"/>
          </p:cNvSpPr>
          <p:nvPr>
            <p:ph type="sldNum" sz="quarter" idx="12"/>
          </p:nvPr>
        </p:nvSpPr>
        <p:spPr/>
        <p:txBody>
          <a:bodyPr/>
          <a:lstStyle>
            <a:lvl1pPr>
              <a:defRPr/>
            </a:lvl1pPr>
          </a:lstStyle>
          <a:p>
            <a:pPr>
              <a:defRPr/>
            </a:pPr>
            <a:fld id="{916D3B08-833B-4C8E-B965-1150969A0FE3}" type="slidenum">
              <a:rPr lang="uk-UA"/>
              <a:pPr>
                <a:defRPr/>
              </a:pPr>
              <a:t>‹№›</a:t>
            </a:fld>
            <a:endParaRPr lang="uk-UA"/>
          </a:p>
        </p:txBody>
      </p:sp>
    </p:spTree>
    <p:extLst>
      <p:ext uri="{BB962C8B-B14F-4D97-AF65-F5344CB8AC3E}">
        <p14:creationId xmlns:p14="http://schemas.microsoft.com/office/powerpoint/2010/main" val="21784923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endParaRPr lang="uk-UA"/>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3"/>
          <p:cNvSpPr>
            <a:spLocks noGrp="1"/>
          </p:cNvSpPr>
          <p:nvPr>
            <p:ph type="dt" sz="half" idx="10"/>
          </p:nvPr>
        </p:nvSpPr>
        <p:spPr/>
        <p:txBody>
          <a:bodyPr/>
          <a:lstStyle>
            <a:lvl1pPr>
              <a:defRPr/>
            </a:lvl1pPr>
          </a:lstStyle>
          <a:p>
            <a:pPr>
              <a:defRPr/>
            </a:pPr>
            <a:fld id="{AF066B8C-0EA7-4386-872E-65F008B2B39E}" type="datetimeFigureOut">
              <a:rPr lang="uk-UA"/>
              <a:pPr>
                <a:defRPr/>
              </a:pPr>
              <a:t>20.10.2025</a:t>
            </a:fld>
            <a:endParaRPr lang="uk-UA"/>
          </a:p>
        </p:txBody>
      </p:sp>
      <p:sp>
        <p:nvSpPr>
          <p:cNvPr id="6" name="Нижний колонтитул 4"/>
          <p:cNvSpPr>
            <a:spLocks noGrp="1"/>
          </p:cNvSpPr>
          <p:nvPr>
            <p:ph type="ftr" sz="quarter" idx="11"/>
          </p:nvPr>
        </p:nvSpPr>
        <p:spPr/>
        <p:txBody>
          <a:bodyPr/>
          <a:lstStyle>
            <a:lvl1pPr>
              <a:defRPr/>
            </a:lvl1pPr>
          </a:lstStyle>
          <a:p>
            <a:pPr>
              <a:defRPr/>
            </a:pPr>
            <a:endParaRPr lang="uk-UA"/>
          </a:p>
        </p:txBody>
      </p:sp>
      <p:sp>
        <p:nvSpPr>
          <p:cNvPr id="7" name="Номер слайда 5"/>
          <p:cNvSpPr>
            <a:spLocks noGrp="1"/>
          </p:cNvSpPr>
          <p:nvPr>
            <p:ph type="sldNum" sz="quarter" idx="12"/>
          </p:nvPr>
        </p:nvSpPr>
        <p:spPr/>
        <p:txBody>
          <a:bodyPr/>
          <a:lstStyle>
            <a:lvl1pPr>
              <a:defRPr/>
            </a:lvl1pPr>
          </a:lstStyle>
          <a:p>
            <a:pPr>
              <a:defRPr/>
            </a:pPr>
            <a:fld id="{9A28E93F-B1D5-4A7D-8341-EC81C7EFBBD6}" type="slidenum">
              <a:rPr lang="uk-UA"/>
              <a:pPr>
                <a:defRPr/>
              </a:pPr>
              <a:t>‹№›</a:t>
            </a:fld>
            <a:endParaRPr lang="uk-UA"/>
          </a:p>
        </p:txBody>
      </p:sp>
    </p:spTree>
    <p:extLst>
      <p:ext uri="{BB962C8B-B14F-4D97-AF65-F5344CB8AC3E}">
        <p14:creationId xmlns:p14="http://schemas.microsoft.com/office/powerpoint/2010/main" val="5666670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uk-UA"/>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4" name="Дата 3"/>
          <p:cNvSpPr>
            <a:spLocks noGrp="1"/>
          </p:cNvSpPr>
          <p:nvPr>
            <p:ph type="dt" sz="half" idx="10"/>
          </p:nvPr>
        </p:nvSpPr>
        <p:spPr/>
        <p:txBody>
          <a:bodyPr/>
          <a:lstStyle/>
          <a:p>
            <a:fld id="{B29D994F-20DC-44BD-AAA0-CBF3F40A2F4D}" type="datetimeFigureOut">
              <a:rPr lang="uk-UA" smtClean="0"/>
              <a:t>20.10.2025</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6BE9259D-2A81-4B93-8591-84A7E958CF17}" type="slidenum">
              <a:rPr lang="uk-UA" smtClean="0"/>
              <a:t>‹№›</a:t>
            </a:fld>
            <a:endParaRPr lang="uk-UA"/>
          </a:p>
        </p:txBody>
      </p:sp>
    </p:spTree>
    <p:extLst>
      <p:ext uri="{BB962C8B-B14F-4D97-AF65-F5344CB8AC3E}">
        <p14:creationId xmlns:p14="http://schemas.microsoft.com/office/powerpoint/2010/main" val="311094168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endParaRPr lang="uk-UA"/>
          </a:p>
        </p:txBody>
      </p:sp>
      <p:sp>
        <p:nvSpPr>
          <p:cNvPr id="3" name="Рисунок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uk-UA" noProof="0"/>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3"/>
          <p:cNvSpPr>
            <a:spLocks noGrp="1"/>
          </p:cNvSpPr>
          <p:nvPr>
            <p:ph type="dt" sz="half" idx="10"/>
          </p:nvPr>
        </p:nvSpPr>
        <p:spPr/>
        <p:txBody>
          <a:bodyPr/>
          <a:lstStyle>
            <a:lvl1pPr>
              <a:defRPr/>
            </a:lvl1pPr>
          </a:lstStyle>
          <a:p>
            <a:pPr>
              <a:defRPr/>
            </a:pPr>
            <a:fld id="{C3D33DC3-F804-48BD-8742-A0B309EE1A00}" type="datetimeFigureOut">
              <a:rPr lang="uk-UA"/>
              <a:pPr>
                <a:defRPr/>
              </a:pPr>
              <a:t>20.10.2025</a:t>
            </a:fld>
            <a:endParaRPr lang="uk-UA"/>
          </a:p>
        </p:txBody>
      </p:sp>
      <p:sp>
        <p:nvSpPr>
          <p:cNvPr id="6" name="Нижний колонтитул 4"/>
          <p:cNvSpPr>
            <a:spLocks noGrp="1"/>
          </p:cNvSpPr>
          <p:nvPr>
            <p:ph type="ftr" sz="quarter" idx="11"/>
          </p:nvPr>
        </p:nvSpPr>
        <p:spPr/>
        <p:txBody>
          <a:bodyPr/>
          <a:lstStyle>
            <a:lvl1pPr>
              <a:defRPr/>
            </a:lvl1pPr>
          </a:lstStyle>
          <a:p>
            <a:pPr>
              <a:defRPr/>
            </a:pPr>
            <a:endParaRPr lang="uk-UA"/>
          </a:p>
        </p:txBody>
      </p:sp>
      <p:sp>
        <p:nvSpPr>
          <p:cNvPr id="7" name="Номер слайда 5"/>
          <p:cNvSpPr>
            <a:spLocks noGrp="1"/>
          </p:cNvSpPr>
          <p:nvPr>
            <p:ph type="sldNum" sz="quarter" idx="12"/>
          </p:nvPr>
        </p:nvSpPr>
        <p:spPr/>
        <p:txBody>
          <a:bodyPr/>
          <a:lstStyle>
            <a:lvl1pPr>
              <a:defRPr/>
            </a:lvl1pPr>
          </a:lstStyle>
          <a:p>
            <a:pPr>
              <a:defRPr/>
            </a:pPr>
            <a:fld id="{4A542CFE-6C48-47D6-B6EB-15C7BE99C62C}" type="slidenum">
              <a:rPr lang="uk-UA"/>
              <a:pPr>
                <a:defRPr/>
              </a:pPr>
              <a:t>‹№›</a:t>
            </a:fld>
            <a:endParaRPr lang="uk-UA"/>
          </a:p>
        </p:txBody>
      </p:sp>
    </p:spTree>
    <p:extLst>
      <p:ext uri="{BB962C8B-B14F-4D97-AF65-F5344CB8AC3E}">
        <p14:creationId xmlns:p14="http://schemas.microsoft.com/office/powerpoint/2010/main" val="3408001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uk-UA"/>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4" name="Дата 3"/>
          <p:cNvSpPr>
            <a:spLocks noGrp="1"/>
          </p:cNvSpPr>
          <p:nvPr>
            <p:ph type="dt" sz="half" idx="10"/>
          </p:nvPr>
        </p:nvSpPr>
        <p:spPr/>
        <p:txBody>
          <a:bodyPr/>
          <a:lstStyle>
            <a:lvl1pPr>
              <a:defRPr/>
            </a:lvl1pPr>
          </a:lstStyle>
          <a:p>
            <a:pPr>
              <a:defRPr/>
            </a:pPr>
            <a:fld id="{7A1F68F4-D906-47F1-B1DC-58CA9D6F332A}" type="datetimeFigureOut">
              <a:rPr lang="uk-UA"/>
              <a:pPr>
                <a:defRPr/>
              </a:pPr>
              <a:t>20.10.2025</a:t>
            </a:fld>
            <a:endParaRPr lang="uk-UA"/>
          </a:p>
        </p:txBody>
      </p:sp>
      <p:sp>
        <p:nvSpPr>
          <p:cNvPr id="5" name="Нижний колонтитул 4"/>
          <p:cNvSpPr>
            <a:spLocks noGrp="1"/>
          </p:cNvSpPr>
          <p:nvPr>
            <p:ph type="ftr" sz="quarter" idx="11"/>
          </p:nvPr>
        </p:nvSpPr>
        <p:spPr/>
        <p:txBody>
          <a:bodyPr/>
          <a:lstStyle>
            <a:lvl1pPr>
              <a:defRPr/>
            </a:lvl1pPr>
          </a:lstStyle>
          <a:p>
            <a:pPr>
              <a:defRPr/>
            </a:pPr>
            <a:endParaRPr lang="uk-UA"/>
          </a:p>
        </p:txBody>
      </p:sp>
      <p:sp>
        <p:nvSpPr>
          <p:cNvPr id="6" name="Номер слайда 5"/>
          <p:cNvSpPr>
            <a:spLocks noGrp="1"/>
          </p:cNvSpPr>
          <p:nvPr>
            <p:ph type="sldNum" sz="quarter" idx="12"/>
          </p:nvPr>
        </p:nvSpPr>
        <p:spPr/>
        <p:txBody>
          <a:bodyPr/>
          <a:lstStyle>
            <a:lvl1pPr>
              <a:defRPr/>
            </a:lvl1pPr>
          </a:lstStyle>
          <a:p>
            <a:pPr>
              <a:defRPr/>
            </a:pPr>
            <a:fld id="{4096B61C-97DA-46D6-8FF4-A6BCF51DBD0E}" type="slidenum">
              <a:rPr lang="uk-UA"/>
              <a:pPr>
                <a:defRPr/>
              </a:pPr>
              <a:t>‹№›</a:t>
            </a:fld>
            <a:endParaRPr lang="uk-UA"/>
          </a:p>
        </p:txBody>
      </p:sp>
    </p:spTree>
    <p:extLst>
      <p:ext uri="{BB962C8B-B14F-4D97-AF65-F5344CB8AC3E}">
        <p14:creationId xmlns:p14="http://schemas.microsoft.com/office/powerpoint/2010/main" val="1668725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a:t>Образец заголовка</a:t>
            </a:r>
            <a:endParaRPr lang="uk-UA"/>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4" name="Дата 3"/>
          <p:cNvSpPr>
            <a:spLocks noGrp="1"/>
          </p:cNvSpPr>
          <p:nvPr>
            <p:ph type="dt" sz="half" idx="10"/>
          </p:nvPr>
        </p:nvSpPr>
        <p:spPr/>
        <p:txBody>
          <a:bodyPr/>
          <a:lstStyle>
            <a:lvl1pPr>
              <a:defRPr/>
            </a:lvl1pPr>
          </a:lstStyle>
          <a:p>
            <a:pPr>
              <a:defRPr/>
            </a:pPr>
            <a:fld id="{3C5CE687-7B5F-454E-8195-088692D13A63}" type="datetimeFigureOut">
              <a:rPr lang="uk-UA"/>
              <a:pPr>
                <a:defRPr/>
              </a:pPr>
              <a:t>20.10.2025</a:t>
            </a:fld>
            <a:endParaRPr lang="uk-UA"/>
          </a:p>
        </p:txBody>
      </p:sp>
      <p:sp>
        <p:nvSpPr>
          <p:cNvPr id="5" name="Нижний колонтитул 4"/>
          <p:cNvSpPr>
            <a:spLocks noGrp="1"/>
          </p:cNvSpPr>
          <p:nvPr>
            <p:ph type="ftr" sz="quarter" idx="11"/>
          </p:nvPr>
        </p:nvSpPr>
        <p:spPr/>
        <p:txBody>
          <a:bodyPr/>
          <a:lstStyle>
            <a:lvl1pPr>
              <a:defRPr/>
            </a:lvl1pPr>
          </a:lstStyle>
          <a:p>
            <a:pPr>
              <a:defRPr/>
            </a:pPr>
            <a:endParaRPr lang="uk-UA"/>
          </a:p>
        </p:txBody>
      </p:sp>
      <p:sp>
        <p:nvSpPr>
          <p:cNvPr id="6" name="Номер слайда 5"/>
          <p:cNvSpPr>
            <a:spLocks noGrp="1"/>
          </p:cNvSpPr>
          <p:nvPr>
            <p:ph type="sldNum" sz="quarter" idx="12"/>
          </p:nvPr>
        </p:nvSpPr>
        <p:spPr/>
        <p:txBody>
          <a:bodyPr/>
          <a:lstStyle>
            <a:lvl1pPr>
              <a:defRPr/>
            </a:lvl1pPr>
          </a:lstStyle>
          <a:p>
            <a:pPr>
              <a:defRPr/>
            </a:pPr>
            <a:fld id="{1CB5A4B1-18C6-40FB-B1C6-20C8619849ED}" type="slidenum">
              <a:rPr lang="uk-UA"/>
              <a:pPr>
                <a:defRPr/>
              </a:pPr>
              <a:t>‹№›</a:t>
            </a:fld>
            <a:endParaRPr lang="uk-UA"/>
          </a:p>
        </p:txBody>
      </p:sp>
    </p:spTree>
    <p:extLst>
      <p:ext uri="{BB962C8B-B14F-4D97-AF65-F5344CB8AC3E}">
        <p14:creationId xmlns:p14="http://schemas.microsoft.com/office/powerpoint/2010/main" val="29314324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endParaRPr lang="uk-UA"/>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B29D994F-20DC-44BD-AAA0-CBF3F40A2F4D}" type="datetimeFigureOut">
              <a:rPr lang="uk-UA" smtClean="0"/>
              <a:t>20.10.2025</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6BE9259D-2A81-4B93-8591-84A7E958CF17}" type="slidenum">
              <a:rPr lang="uk-UA" smtClean="0"/>
              <a:t>‹№›</a:t>
            </a:fld>
            <a:endParaRPr lang="uk-UA"/>
          </a:p>
        </p:txBody>
      </p:sp>
    </p:spTree>
    <p:extLst>
      <p:ext uri="{BB962C8B-B14F-4D97-AF65-F5344CB8AC3E}">
        <p14:creationId xmlns:p14="http://schemas.microsoft.com/office/powerpoint/2010/main" val="1030619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uk-UA"/>
          </a:p>
        </p:txBody>
      </p:sp>
      <p:sp>
        <p:nvSpPr>
          <p:cNvPr id="3" name="Объект 2"/>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4" name="Объект 3"/>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5" name="Дата 4"/>
          <p:cNvSpPr>
            <a:spLocks noGrp="1"/>
          </p:cNvSpPr>
          <p:nvPr>
            <p:ph type="dt" sz="half" idx="10"/>
          </p:nvPr>
        </p:nvSpPr>
        <p:spPr/>
        <p:txBody>
          <a:bodyPr/>
          <a:lstStyle/>
          <a:p>
            <a:fld id="{B29D994F-20DC-44BD-AAA0-CBF3F40A2F4D}" type="datetimeFigureOut">
              <a:rPr lang="uk-UA" smtClean="0"/>
              <a:t>20.10.2025</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6BE9259D-2A81-4B93-8591-84A7E958CF17}" type="slidenum">
              <a:rPr lang="uk-UA" smtClean="0"/>
              <a:t>‹№›</a:t>
            </a:fld>
            <a:endParaRPr lang="uk-UA"/>
          </a:p>
        </p:txBody>
      </p:sp>
    </p:spTree>
    <p:extLst>
      <p:ext uri="{BB962C8B-B14F-4D97-AF65-F5344CB8AC3E}">
        <p14:creationId xmlns:p14="http://schemas.microsoft.com/office/powerpoint/2010/main" val="39744553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a:t>Образец заголовка</a:t>
            </a:r>
            <a:endParaRPr lang="uk-UA"/>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7" name="Дата 6"/>
          <p:cNvSpPr>
            <a:spLocks noGrp="1"/>
          </p:cNvSpPr>
          <p:nvPr>
            <p:ph type="dt" sz="half" idx="10"/>
          </p:nvPr>
        </p:nvSpPr>
        <p:spPr/>
        <p:txBody>
          <a:bodyPr/>
          <a:lstStyle/>
          <a:p>
            <a:fld id="{B29D994F-20DC-44BD-AAA0-CBF3F40A2F4D}" type="datetimeFigureOut">
              <a:rPr lang="uk-UA" smtClean="0"/>
              <a:t>20.10.2025</a:t>
            </a:fld>
            <a:endParaRPr lang="uk-UA"/>
          </a:p>
        </p:txBody>
      </p:sp>
      <p:sp>
        <p:nvSpPr>
          <p:cNvPr id="8" name="Нижний колонтитул 7"/>
          <p:cNvSpPr>
            <a:spLocks noGrp="1"/>
          </p:cNvSpPr>
          <p:nvPr>
            <p:ph type="ftr" sz="quarter" idx="11"/>
          </p:nvPr>
        </p:nvSpPr>
        <p:spPr/>
        <p:txBody>
          <a:bodyPr/>
          <a:lstStyle/>
          <a:p>
            <a:endParaRPr lang="uk-UA"/>
          </a:p>
        </p:txBody>
      </p:sp>
      <p:sp>
        <p:nvSpPr>
          <p:cNvPr id="9" name="Номер слайда 8"/>
          <p:cNvSpPr>
            <a:spLocks noGrp="1"/>
          </p:cNvSpPr>
          <p:nvPr>
            <p:ph type="sldNum" sz="quarter" idx="12"/>
          </p:nvPr>
        </p:nvSpPr>
        <p:spPr/>
        <p:txBody>
          <a:bodyPr/>
          <a:lstStyle/>
          <a:p>
            <a:fld id="{6BE9259D-2A81-4B93-8591-84A7E958CF17}" type="slidenum">
              <a:rPr lang="uk-UA" smtClean="0"/>
              <a:t>‹№›</a:t>
            </a:fld>
            <a:endParaRPr lang="uk-UA"/>
          </a:p>
        </p:txBody>
      </p:sp>
    </p:spTree>
    <p:extLst>
      <p:ext uri="{BB962C8B-B14F-4D97-AF65-F5344CB8AC3E}">
        <p14:creationId xmlns:p14="http://schemas.microsoft.com/office/powerpoint/2010/main" val="31999466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uk-UA"/>
          </a:p>
        </p:txBody>
      </p:sp>
      <p:sp>
        <p:nvSpPr>
          <p:cNvPr id="3" name="Дата 2"/>
          <p:cNvSpPr>
            <a:spLocks noGrp="1"/>
          </p:cNvSpPr>
          <p:nvPr>
            <p:ph type="dt" sz="half" idx="10"/>
          </p:nvPr>
        </p:nvSpPr>
        <p:spPr/>
        <p:txBody>
          <a:bodyPr/>
          <a:lstStyle/>
          <a:p>
            <a:fld id="{B29D994F-20DC-44BD-AAA0-CBF3F40A2F4D}" type="datetimeFigureOut">
              <a:rPr lang="uk-UA" smtClean="0"/>
              <a:t>20.10.2025</a:t>
            </a:fld>
            <a:endParaRPr lang="uk-UA"/>
          </a:p>
        </p:txBody>
      </p:sp>
      <p:sp>
        <p:nvSpPr>
          <p:cNvPr id="4" name="Нижний колонтитул 3"/>
          <p:cNvSpPr>
            <a:spLocks noGrp="1"/>
          </p:cNvSpPr>
          <p:nvPr>
            <p:ph type="ftr" sz="quarter" idx="11"/>
          </p:nvPr>
        </p:nvSpPr>
        <p:spPr/>
        <p:txBody>
          <a:bodyPr/>
          <a:lstStyle/>
          <a:p>
            <a:endParaRPr lang="uk-UA"/>
          </a:p>
        </p:txBody>
      </p:sp>
      <p:sp>
        <p:nvSpPr>
          <p:cNvPr id="5" name="Номер слайда 4"/>
          <p:cNvSpPr>
            <a:spLocks noGrp="1"/>
          </p:cNvSpPr>
          <p:nvPr>
            <p:ph type="sldNum" sz="quarter" idx="12"/>
          </p:nvPr>
        </p:nvSpPr>
        <p:spPr/>
        <p:txBody>
          <a:bodyPr/>
          <a:lstStyle/>
          <a:p>
            <a:fld id="{6BE9259D-2A81-4B93-8591-84A7E958CF17}" type="slidenum">
              <a:rPr lang="uk-UA" smtClean="0"/>
              <a:t>‹№›</a:t>
            </a:fld>
            <a:endParaRPr lang="uk-UA"/>
          </a:p>
        </p:txBody>
      </p:sp>
    </p:spTree>
    <p:extLst>
      <p:ext uri="{BB962C8B-B14F-4D97-AF65-F5344CB8AC3E}">
        <p14:creationId xmlns:p14="http://schemas.microsoft.com/office/powerpoint/2010/main" val="41769185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29D994F-20DC-44BD-AAA0-CBF3F40A2F4D}" type="datetimeFigureOut">
              <a:rPr lang="uk-UA" smtClean="0"/>
              <a:t>20.10.2025</a:t>
            </a:fld>
            <a:endParaRPr lang="uk-UA"/>
          </a:p>
        </p:txBody>
      </p:sp>
      <p:sp>
        <p:nvSpPr>
          <p:cNvPr id="3" name="Нижний колонтитул 2"/>
          <p:cNvSpPr>
            <a:spLocks noGrp="1"/>
          </p:cNvSpPr>
          <p:nvPr>
            <p:ph type="ftr" sz="quarter" idx="11"/>
          </p:nvPr>
        </p:nvSpPr>
        <p:spPr/>
        <p:txBody>
          <a:bodyPr/>
          <a:lstStyle/>
          <a:p>
            <a:endParaRPr lang="uk-UA"/>
          </a:p>
        </p:txBody>
      </p:sp>
      <p:sp>
        <p:nvSpPr>
          <p:cNvPr id="4" name="Номер слайда 3"/>
          <p:cNvSpPr>
            <a:spLocks noGrp="1"/>
          </p:cNvSpPr>
          <p:nvPr>
            <p:ph type="sldNum" sz="quarter" idx="12"/>
          </p:nvPr>
        </p:nvSpPr>
        <p:spPr/>
        <p:txBody>
          <a:bodyPr/>
          <a:lstStyle/>
          <a:p>
            <a:fld id="{6BE9259D-2A81-4B93-8591-84A7E958CF17}" type="slidenum">
              <a:rPr lang="uk-UA" smtClean="0"/>
              <a:t>‹№›</a:t>
            </a:fld>
            <a:endParaRPr lang="uk-UA"/>
          </a:p>
        </p:txBody>
      </p:sp>
    </p:spTree>
    <p:extLst>
      <p:ext uri="{BB962C8B-B14F-4D97-AF65-F5344CB8AC3E}">
        <p14:creationId xmlns:p14="http://schemas.microsoft.com/office/powerpoint/2010/main" val="24639184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endParaRPr lang="uk-UA"/>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B29D994F-20DC-44BD-AAA0-CBF3F40A2F4D}" type="datetimeFigureOut">
              <a:rPr lang="uk-UA" smtClean="0"/>
              <a:t>20.10.2025</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6BE9259D-2A81-4B93-8591-84A7E958CF17}" type="slidenum">
              <a:rPr lang="uk-UA" smtClean="0"/>
              <a:t>‹№›</a:t>
            </a:fld>
            <a:endParaRPr lang="uk-UA"/>
          </a:p>
        </p:txBody>
      </p:sp>
    </p:spTree>
    <p:extLst>
      <p:ext uri="{BB962C8B-B14F-4D97-AF65-F5344CB8AC3E}">
        <p14:creationId xmlns:p14="http://schemas.microsoft.com/office/powerpoint/2010/main" val="39637951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endParaRPr lang="uk-UA"/>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uk-UA"/>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B29D994F-20DC-44BD-AAA0-CBF3F40A2F4D}" type="datetimeFigureOut">
              <a:rPr lang="uk-UA" smtClean="0"/>
              <a:t>20.10.2025</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6BE9259D-2A81-4B93-8591-84A7E958CF17}" type="slidenum">
              <a:rPr lang="uk-UA" smtClean="0"/>
              <a:t>‹№›</a:t>
            </a:fld>
            <a:endParaRPr lang="uk-UA"/>
          </a:p>
        </p:txBody>
      </p:sp>
    </p:spTree>
    <p:extLst>
      <p:ext uri="{BB962C8B-B14F-4D97-AF65-F5344CB8AC3E}">
        <p14:creationId xmlns:p14="http://schemas.microsoft.com/office/powerpoint/2010/main" val="25451865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uk-UA"/>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9D994F-20DC-44BD-AAA0-CBF3F40A2F4D}" type="datetimeFigureOut">
              <a:rPr lang="uk-UA" smtClean="0"/>
              <a:t>20.10.2025</a:t>
            </a:fld>
            <a:endParaRPr lang="uk-UA"/>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uk-UA"/>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E9259D-2A81-4B93-8591-84A7E958CF17}" type="slidenum">
              <a:rPr lang="uk-UA" smtClean="0"/>
              <a:t>‹№›</a:t>
            </a:fld>
            <a:endParaRPr lang="uk-UA"/>
          </a:p>
        </p:txBody>
      </p:sp>
    </p:spTree>
    <p:extLst>
      <p:ext uri="{BB962C8B-B14F-4D97-AF65-F5344CB8AC3E}">
        <p14:creationId xmlns:p14="http://schemas.microsoft.com/office/powerpoint/2010/main" val="24569648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838200" y="365125"/>
            <a:ext cx="10515600" cy="1325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a:t>Образец заголовка</a:t>
            </a:r>
            <a:endParaRPr lang="uk-UA"/>
          </a:p>
        </p:txBody>
      </p:sp>
      <p:sp>
        <p:nvSpPr>
          <p:cNvPr id="1027" name="Текст 2"/>
          <p:cNvSpPr>
            <a:spLocks noGrp="1"/>
          </p:cNvSpPr>
          <p:nvPr>
            <p:ph type="body" idx="1"/>
          </p:nvPr>
        </p:nvSpPr>
        <p:spPr bwMode="auto">
          <a:xfrm>
            <a:off x="838200" y="1825625"/>
            <a:ext cx="10515600" cy="4351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FB532795-C40F-4A97-B63C-9866C966C5F4}" type="datetimeFigureOut">
              <a:rPr lang="uk-UA"/>
              <a:pPr>
                <a:defRPr/>
              </a:pPr>
              <a:t>20.10.2025</a:t>
            </a:fld>
            <a:endParaRPr lang="uk-UA"/>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uk-UA"/>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A08AEC31-E17C-41F5-BB92-B8DDC11CA1A0}" type="slidenum">
              <a:rPr lang="uk-UA"/>
              <a:pPr>
                <a:defRPr/>
              </a:pPr>
              <a:t>‹№›</a:t>
            </a:fld>
            <a:endParaRPr lang="uk-UA"/>
          </a:p>
        </p:txBody>
      </p:sp>
    </p:spTree>
    <p:extLst>
      <p:ext uri="{BB962C8B-B14F-4D97-AF65-F5344CB8AC3E}">
        <p14:creationId xmlns:p14="http://schemas.microsoft.com/office/powerpoint/2010/main" val="191003041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Helvetica Bold"/>
        </a:defRPr>
      </a:lvl2pPr>
      <a:lvl3pPr algn="l" rtl="0" eaLnBrk="0" fontAlgn="base" hangingPunct="0">
        <a:lnSpc>
          <a:spcPct val="90000"/>
        </a:lnSpc>
        <a:spcBef>
          <a:spcPct val="0"/>
        </a:spcBef>
        <a:spcAft>
          <a:spcPct val="0"/>
        </a:spcAft>
        <a:defRPr sz="4400">
          <a:solidFill>
            <a:schemeClr val="tx1"/>
          </a:solidFill>
          <a:latin typeface="Helvetica Bold"/>
        </a:defRPr>
      </a:lvl3pPr>
      <a:lvl4pPr algn="l" rtl="0" eaLnBrk="0" fontAlgn="base" hangingPunct="0">
        <a:lnSpc>
          <a:spcPct val="90000"/>
        </a:lnSpc>
        <a:spcBef>
          <a:spcPct val="0"/>
        </a:spcBef>
        <a:spcAft>
          <a:spcPct val="0"/>
        </a:spcAft>
        <a:defRPr sz="4400">
          <a:solidFill>
            <a:schemeClr val="tx1"/>
          </a:solidFill>
          <a:latin typeface="Helvetica Bold"/>
        </a:defRPr>
      </a:lvl4pPr>
      <a:lvl5pPr algn="l" rtl="0" eaLnBrk="0" fontAlgn="base" hangingPunct="0">
        <a:lnSpc>
          <a:spcPct val="90000"/>
        </a:lnSpc>
        <a:spcBef>
          <a:spcPct val="0"/>
        </a:spcBef>
        <a:spcAft>
          <a:spcPct val="0"/>
        </a:spcAft>
        <a:defRPr sz="4400">
          <a:solidFill>
            <a:schemeClr val="tx1"/>
          </a:solidFill>
          <a:latin typeface="Helvetica Bold"/>
        </a:defRPr>
      </a:lvl5pPr>
      <a:lvl6pPr marL="457200" algn="l" rtl="0" fontAlgn="base">
        <a:lnSpc>
          <a:spcPct val="90000"/>
        </a:lnSpc>
        <a:spcBef>
          <a:spcPct val="0"/>
        </a:spcBef>
        <a:spcAft>
          <a:spcPct val="0"/>
        </a:spcAft>
        <a:defRPr sz="4400">
          <a:solidFill>
            <a:schemeClr val="tx1"/>
          </a:solidFill>
          <a:latin typeface="Helvetica Bold"/>
        </a:defRPr>
      </a:lvl6pPr>
      <a:lvl7pPr marL="914400" algn="l" rtl="0" fontAlgn="base">
        <a:lnSpc>
          <a:spcPct val="90000"/>
        </a:lnSpc>
        <a:spcBef>
          <a:spcPct val="0"/>
        </a:spcBef>
        <a:spcAft>
          <a:spcPct val="0"/>
        </a:spcAft>
        <a:defRPr sz="4400">
          <a:solidFill>
            <a:schemeClr val="tx1"/>
          </a:solidFill>
          <a:latin typeface="Helvetica Bold"/>
        </a:defRPr>
      </a:lvl7pPr>
      <a:lvl8pPr marL="1371600" algn="l" rtl="0" fontAlgn="base">
        <a:lnSpc>
          <a:spcPct val="90000"/>
        </a:lnSpc>
        <a:spcBef>
          <a:spcPct val="0"/>
        </a:spcBef>
        <a:spcAft>
          <a:spcPct val="0"/>
        </a:spcAft>
        <a:defRPr sz="4400">
          <a:solidFill>
            <a:schemeClr val="tx1"/>
          </a:solidFill>
          <a:latin typeface="Helvetica Bold"/>
        </a:defRPr>
      </a:lvl8pPr>
      <a:lvl9pPr marL="1828800" algn="l" rtl="0" fontAlgn="base">
        <a:lnSpc>
          <a:spcPct val="90000"/>
        </a:lnSpc>
        <a:spcBef>
          <a:spcPct val="0"/>
        </a:spcBef>
        <a:spcAft>
          <a:spcPct val="0"/>
        </a:spcAft>
        <a:defRPr sz="4400">
          <a:solidFill>
            <a:schemeClr val="tx1"/>
          </a:solidFill>
          <a:latin typeface="Helvetica Bold"/>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hyperlink" Target="https://me.gov.ua/Documents/Detail?lang=uk-UA&amp;id=bd21c45a-a984-456e-b523-c03aa942dcb9&amp;title=RekomendatsiiSchodoVidpovidalnogoVikoristanniaShi-PitanniaPravaIntelektualnoiVlasnosti" TargetMode="Externa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hyperlink" Target="https://creativecommons.org/licenses/" TargetMode="Externa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3314" name="Заголовок 1"/>
          <p:cNvSpPr txBox="1">
            <a:spLocks noChangeArrowheads="1"/>
          </p:cNvSpPr>
          <p:nvPr/>
        </p:nvSpPr>
        <p:spPr bwMode="auto">
          <a:xfrm>
            <a:off x="1858480" y="882704"/>
            <a:ext cx="9144000" cy="1816100"/>
          </a:xfrm>
          <a:prstGeom prst="rect">
            <a:avLst/>
          </a:prstGeom>
          <a:noFill/>
          <a:ln w="9525">
            <a:noFill/>
            <a:miter lim="800000"/>
            <a:headEnd/>
            <a:tailEnd/>
          </a:ln>
        </p:spPr>
        <p:txBody>
          <a:bodyPr/>
          <a:lstStyle/>
          <a:p>
            <a:pPr lvl="0" algn="ctr" fontAlgn="base">
              <a:lnSpc>
                <a:spcPct val="80000"/>
              </a:lnSpc>
              <a:spcBef>
                <a:spcPct val="0"/>
              </a:spcBef>
              <a:spcAft>
                <a:spcPct val="0"/>
              </a:spcAft>
              <a:defRPr/>
            </a:pPr>
            <a:br>
              <a:rPr kumimoji="0" lang="ru-RU" altLang="uk-UA" sz="4200" b="1" i="0" u="none" strike="noStrike" kern="1200" cap="none" spc="0" normalizeH="0" baseline="0" noProof="0" dirty="0">
                <a:ln>
                  <a:noFill/>
                </a:ln>
                <a:solidFill>
                  <a:srgbClr val="FFFFFF"/>
                </a:solidFill>
                <a:effectLst/>
                <a:uLnTx/>
                <a:uFillTx/>
                <a:latin typeface="Helvetica Bold"/>
                <a:ea typeface="+mn-ea"/>
                <a:cs typeface="Arial" charset="0"/>
              </a:rPr>
            </a:br>
            <a:r>
              <a:rPr lang="ru-RU" altLang="uk-UA" sz="4200" dirty="0">
                <a:solidFill>
                  <a:srgbClr val="FFFFFF"/>
                </a:solidFill>
                <a:latin typeface="Helvetica Bold"/>
                <a:cs typeface="Arial" charset="0"/>
              </a:rPr>
              <a:t>«</a:t>
            </a:r>
            <a:r>
              <a:rPr lang="ru-RU" altLang="uk-UA" sz="4200" dirty="0" err="1">
                <a:solidFill>
                  <a:srgbClr val="FFFFFF"/>
                </a:solidFill>
                <a:latin typeface="Helvetica Bold"/>
                <a:cs typeface="Arial" charset="0"/>
              </a:rPr>
              <a:t>Публікація</a:t>
            </a:r>
            <a:r>
              <a:rPr lang="ru-RU" altLang="uk-UA" sz="4200" dirty="0">
                <a:solidFill>
                  <a:srgbClr val="FFFFFF"/>
                </a:solidFill>
                <a:latin typeface="Helvetica Bold"/>
                <a:cs typeface="Arial" charset="0"/>
              </a:rPr>
              <a:t> </a:t>
            </a:r>
            <a:r>
              <a:rPr lang="ru-RU" altLang="uk-UA" sz="4200" dirty="0" err="1">
                <a:solidFill>
                  <a:srgbClr val="FFFFFF"/>
                </a:solidFill>
                <a:latin typeface="Helvetica Bold"/>
                <a:cs typeface="Arial" charset="0"/>
              </a:rPr>
              <a:t>під</a:t>
            </a:r>
            <a:r>
              <a:rPr lang="ru-RU" altLang="uk-UA" sz="4200" dirty="0">
                <a:solidFill>
                  <a:srgbClr val="FFFFFF"/>
                </a:solidFill>
                <a:latin typeface="Helvetica Bold"/>
                <a:cs typeface="Arial" charset="0"/>
              </a:rPr>
              <a:t> </a:t>
            </a:r>
            <a:r>
              <a:rPr lang="ru-RU" altLang="uk-UA" sz="4200" dirty="0" err="1">
                <a:solidFill>
                  <a:srgbClr val="FFFFFF"/>
                </a:solidFill>
                <a:latin typeface="Helvetica Bold"/>
                <a:cs typeface="Arial" charset="0"/>
              </a:rPr>
              <a:t>захистом</a:t>
            </a:r>
            <a:r>
              <a:rPr lang="ru-RU" altLang="uk-UA" sz="4200" dirty="0">
                <a:solidFill>
                  <a:srgbClr val="FFFFFF"/>
                </a:solidFill>
                <a:latin typeface="Helvetica Bold"/>
                <a:cs typeface="Arial" charset="0"/>
              </a:rPr>
              <a:t>». </a:t>
            </a:r>
            <a:r>
              <a:rPr lang="ru-RU" altLang="uk-UA" sz="4200" dirty="0" err="1">
                <a:solidFill>
                  <a:srgbClr val="FFFFFF"/>
                </a:solidFill>
                <a:latin typeface="Helvetica Bold"/>
                <a:cs typeface="Arial" charset="0"/>
              </a:rPr>
              <a:t>Авторське</a:t>
            </a:r>
            <a:r>
              <a:rPr lang="ru-RU" altLang="uk-UA" sz="4200" dirty="0">
                <a:solidFill>
                  <a:srgbClr val="FFFFFF"/>
                </a:solidFill>
                <a:latin typeface="Helvetica Bold"/>
                <a:cs typeface="Arial" charset="0"/>
              </a:rPr>
              <a:t> право, </a:t>
            </a:r>
            <a:r>
              <a:rPr lang="en-US" altLang="uk-UA" sz="4200" dirty="0">
                <a:solidFill>
                  <a:srgbClr val="FFFFFF"/>
                </a:solidFill>
                <a:latin typeface="Helvetica Bold"/>
                <a:cs typeface="Arial" charset="0"/>
              </a:rPr>
              <a:t>Creative Commons, </a:t>
            </a:r>
            <a:r>
              <a:rPr lang="ru-RU" altLang="uk-UA" sz="4200" dirty="0" err="1">
                <a:solidFill>
                  <a:srgbClr val="FFFFFF"/>
                </a:solidFill>
                <a:latin typeface="Helvetica Bold"/>
                <a:cs typeface="Arial" charset="0"/>
              </a:rPr>
              <a:t>захист</a:t>
            </a:r>
            <a:r>
              <a:rPr lang="ru-RU" altLang="uk-UA" sz="4200" dirty="0">
                <a:solidFill>
                  <a:srgbClr val="FFFFFF"/>
                </a:solidFill>
                <a:latin typeface="Helvetica Bold"/>
                <a:cs typeface="Arial" charset="0"/>
              </a:rPr>
              <a:t> авторства в </a:t>
            </a:r>
            <a:r>
              <a:rPr lang="ru-RU" altLang="uk-UA" sz="4200" dirty="0" err="1">
                <a:solidFill>
                  <a:srgbClr val="FFFFFF"/>
                </a:solidFill>
                <a:latin typeface="Helvetica Bold"/>
                <a:cs typeface="Arial" charset="0"/>
              </a:rPr>
              <a:t>умовах</a:t>
            </a:r>
            <a:r>
              <a:rPr lang="ru-RU" altLang="uk-UA" sz="4200" dirty="0">
                <a:solidFill>
                  <a:srgbClr val="FFFFFF"/>
                </a:solidFill>
                <a:latin typeface="Helvetica Bold"/>
                <a:cs typeface="Arial" charset="0"/>
              </a:rPr>
              <a:t> </a:t>
            </a:r>
            <a:r>
              <a:rPr lang="ru-RU" altLang="uk-UA" sz="4200" dirty="0" err="1">
                <a:solidFill>
                  <a:srgbClr val="FFFFFF"/>
                </a:solidFill>
                <a:latin typeface="Helvetica Bold"/>
                <a:cs typeface="Arial" charset="0"/>
              </a:rPr>
              <a:t>переміщеного</a:t>
            </a:r>
            <a:r>
              <a:rPr lang="ru-RU" altLang="uk-UA" sz="4200" dirty="0">
                <a:solidFill>
                  <a:srgbClr val="FFFFFF"/>
                </a:solidFill>
                <a:latin typeface="Helvetica Bold"/>
                <a:cs typeface="Arial" charset="0"/>
              </a:rPr>
              <a:t> </a:t>
            </a:r>
            <a:r>
              <a:rPr lang="ru-RU" altLang="uk-UA" sz="4200" dirty="0" err="1">
                <a:solidFill>
                  <a:srgbClr val="FFFFFF"/>
                </a:solidFill>
                <a:latin typeface="Helvetica Bold"/>
                <a:cs typeface="Arial" charset="0"/>
              </a:rPr>
              <a:t>університету</a:t>
            </a:r>
            <a:endParaRPr kumimoji="0" lang="uk-UA" altLang="uk-UA" sz="4200" u="none" strike="noStrike" kern="1200" cap="none" spc="0" normalizeH="0" baseline="0" noProof="0" dirty="0">
              <a:ln>
                <a:noFill/>
              </a:ln>
              <a:solidFill>
                <a:srgbClr val="FFFFFF"/>
              </a:solidFill>
              <a:effectLst/>
              <a:uLnTx/>
              <a:uFillTx/>
              <a:latin typeface="Helvetica Bold"/>
              <a:ea typeface="+mn-ea"/>
              <a:cs typeface="Arial" charset="0"/>
            </a:endParaRPr>
          </a:p>
        </p:txBody>
      </p:sp>
      <p:sp>
        <p:nvSpPr>
          <p:cNvPr id="13315" name="Подзаголовок 2"/>
          <p:cNvSpPr txBox="1">
            <a:spLocks noChangeArrowheads="1"/>
          </p:cNvSpPr>
          <p:nvPr/>
        </p:nvSpPr>
        <p:spPr bwMode="auto">
          <a:xfrm>
            <a:off x="2058988" y="5503863"/>
            <a:ext cx="9144000" cy="757237"/>
          </a:xfrm>
          <a:prstGeom prst="rect">
            <a:avLst/>
          </a:prstGeom>
          <a:noFill/>
          <a:ln w="9525">
            <a:noFill/>
            <a:miter lim="800000"/>
            <a:headEnd/>
            <a:tailEnd/>
          </a:ln>
        </p:spPr>
        <p:txBody>
          <a:bodyPr/>
          <a:lstStyle/>
          <a:p>
            <a:pPr marL="0" marR="0" lvl="0" indent="0" algn="ctr" defTabSz="914400" rtl="0" eaLnBrk="1" fontAlgn="base" latinLnBrk="0" hangingPunct="1">
              <a:lnSpc>
                <a:spcPct val="90000"/>
              </a:lnSpc>
              <a:spcBef>
                <a:spcPts val="1000"/>
              </a:spcBef>
              <a:spcAft>
                <a:spcPct val="0"/>
              </a:spcAft>
              <a:buClrTx/>
              <a:buSzTx/>
              <a:buFont typeface="Arial" charset="0"/>
              <a:buNone/>
              <a:tabLst/>
              <a:defRPr/>
            </a:pPr>
            <a:endParaRPr kumimoji="0" lang="uk-UA" altLang="uk-UA" sz="2400" b="1" i="0" u="none" strike="noStrike" kern="1200" cap="none" spc="0" normalizeH="0" baseline="0" noProof="0">
              <a:ln>
                <a:noFill/>
              </a:ln>
              <a:solidFill>
                <a:srgbClr val="002060"/>
              </a:solidFill>
              <a:effectLst/>
              <a:uLnTx/>
              <a:uFillTx/>
              <a:latin typeface="Helvetica"/>
              <a:ea typeface="+mn-ea"/>
              <a:cs typeface="Arial" charset="0"/>
            </a:endParaRPr>
          </a:p>
        </p:txBody>
      </p:sp>
      <p:sp>
        <p:nvSpPr>
          <p:cNvPr id="2" name="Подзаголовок 2">
            <a:extLst>
              <a:ext uri="{FF2B5EF4-FFF2-40B4-BE49-F238E27FC236}">
                <a16:creationId xmlns:a16="http://schemas.microsoft.com/office/drawing/2014/main" id="{09B9803A-E1EB-9B71-BA3D-E87F3EC84A1E}"/>
              </a:ext>
            </a:extLst>
          </p:cNvPr>
          <p:cNvSpPr txBox="1">
            <a:spLocks noChangeArrowheads="1"/>
          </p:cNvSpPr>
          <p:nvPr/>
        </p:nvSpPr>
        <p:spPr>
          <a:xfrm>
            <a:off x="2103583" y="5503333"/>
            <a:ext cx="9144000" cy="757238"/>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uk-UA" altLang="uk-UA" sz="2400" b="0" i="0" u="none" strike="noStrike" kern="1200" cap="none" spc="0" normalizeH="0" baseline="0" noProof="0" dirty="0">
                <a:ln>
                  <a:noFill/>
                </a:ln>
                <a:solidFill>
                  <a:srgbClr val="002060"/>
                </a:solidFill>
                <a:effectLst/>
                <a:uLnTx/>
                <a:uFillTx/>
                <a:latin typeface="Helvetica"/>
                <a:ea typeface="+mn-ea"/>
                <a:cs typeface="+mn-cs"/>
              </a:rPr>
              <a:t>Уповноважений з антикорупційної діяльності</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uk-UA" altLang="uk-UA" sz="2400" b="0" i="0" u="none" strike="noStrike" kern="1200" cap="none" spc="0" normalizeH="0" baseline="0" noProof="0" dirty="0">
                <a:ln>
                  <a:noFill/>
                </a:ln>
                <a:solidFill>
                  <a:srgbClr val="002060"/>
                </a:solidFill>
                <a:effectLst/>
                <a:uLnTx/>
                <a:uFillTx/>
                <a:latin typeface="Helvetica"/>
                <a:ea typeface="+mn-ea"/>
                <a:cs typeface="+mn-cs"/>
              </a:rPr>
              <a:t>Олексій </a:t>
            </a:r>
            <a:r>
              <a:rPr kumimoji="0" lang="uk-UA" altLang="uk-UA" sz="2400" b="0" i="0" u="none" strike="noStrike" kern="1200" cap="none" spc="0" normalizeH="0" baseline="0" noProof="0" dirty="0" err="1">
                <a:ln>
                  <a:noFill/>
                </a:ln>
                <a:solidFill>
                  <a:srgbClr val="002060"/>
                </a:solidFill>
                <a:effectLst/>
                <a:uLnTx/>
                <a:uFillTx/>
                <a:latin typeface="Helvetica"/>
                <a:ea typeface="+mn-ea"/>
                <a:cs typeface="+mn-cs"/>
              </a:rPr>
              <a:t>Саковніч</a:t>
            </a:r>
            <a:endParaRPr kumimoji="0" lang="uk-UA" altLang="uk-UA" sz="2400" b="1" i="0" u="none" strike="noStrike" kern="1200" cap="none" spc="0" normalizeH="0" baseline="0" noProof="0" dirty="0">
              <a:ln>
                <a:noFill/>
              </a:ln>
              <a:solidFill>
                <a:srgbClr val="002060"/>
              </a:solidFill>
              <a:effectLst/>
              <a:uLnTx/>
              <a:uFillTx/>
              <a:latin typeface="Helvetica"/>
              <a:ea typeface="+mn-ea"/>
              <a:cs typeface="+mn-c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32B2CFB-1D82-68C7-4720-CC251EEECD75}"/>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9766D3BA-D87F-4AD0-2D00-CB61767AC4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7">
            <a:extLst>
              <a:ext uri="{FF2B5EF4-FFF2-40B4-BE49-F238E27FC236}">
                <a16:creationId xmlns:a16="http://schemas.microsoft.com/office/drawing/2014/main" id="{F6911DAD-C7B7-28B9-963C-034A031FB5DA}"/>
              </a:ext>
            </a:extLst>
          </p:cNvPr>
          <p:cNvSpPr txBox="1">
            <a:spLocks noChangeArrowheads="1"/>
          </p:cNvSpPr>
          <p:nvPr/>
        </p:nvSpPr>
        <p:spPr bwMode="auto">
          <a:xfrm>
            <a:off x="556532" y="643467"/>
            <a:ext cx="11210925" cy="744836"/>
          </a:xfrm>
          <a:prstGeom prst="rect">
            <a:avLst/>
          </a:prstGeom>
        </p:spPr>
        <p:txBody>
          <a:bodyPr vert="horz" lIns="91440" tIns="45720" rIns="91440" bIns="45720" rtlCol="0" anchor="ctr">
            <a:norm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lnSpc>
                <a:spcPct val="90000"/>
              </a:lnSpc>
              <a:spcBef>
                <a:spcPct val="0"/>
              </a:spcBef>
              <a:spcAft>
                <a:spcPts val="600"/>
              </a:spcAft>
              <a:buNone/>
              <a:defRPr/>
            </a:pPr>
            <a:endParaRPr lang="en-US" altLang="ru-UA" b="1" kern="1200" dirty="0">
              <a:solidFill>
                <a:schemeClr val="bg1"/>
              </a:solidFill>
              <a:latin typeface="+mn-lt"/>
              <a:ea typeface="+mj-ea"/>
              <a:cs typeface="+mj-cs"/>
            </a:endParaRPr>
          </a:p>
        </p:txBody>
      </p:sp>
      <p:sp>
        <p:nvSpPr>
          <p:cNvPr id="3" name="TextBox 2">
            <a:extLst>
              <a:ext uri="{FF2B5EF4-FFF2-40B4-BE49-F238E27FC236}">
                <a16:creationId xmlns:a16="http://schemas.microsoft.com/office/drawing/2014/main" id="{C45AD339-9A8F-C90E-0736-06959775D011}"/>
              </a:ext>
            </a:extLst>
          </p:cNvPr>
          <p:cNvSpPr txBox="1"/>
          <p:nvPr/>
        </p:nvSpPr>
        <p:spPr>
          <a:xfrm>
            <a:off x="-1" y="-8243"/>
            <a:ext cx="12192000" cy="1631216"/>
          </a:xfrm>
          <a:prstGeom prst="rect">
            <a:avLst/>
          </a:prstGeom>
          <a:solidFill>
            <a:schemeClr val="tx1"/>
          </a:solidFill>
        </p:spPr>
        <p:txBody>
          <a:bodyPr wrap="square">
            <a:spAutoFit/>
          </a:bodyPr>
          <a:lstStyle/>
          <a:p>
            <a:pPr algn="ctr"/>
            <a:r>
              <a:rPr lang="ru-RU" sz="2500" b="1" i="0" dirty="0">
                <a:solidFill>
                  <a:schemeClr val="bg1"/>
                </a:solidFill>
                <a:effectLst/>
              </a:rPr>
              <a:t>4. </a:t>
            </a:r>
            <a:r>
              <a:rPr lang="uk-UA" sz="2500" b="1" dirty="0" err="1">
                <a:solidFill>
                  <a:schemeClr val="bg1"/>
                </a:solidFill>
              </a:rPr>
              <a:t>Репозитарій</a:t>
            </a:r>
            <a:r>
              <a:rPr lang="uk-UA" sz="2500" b="1" dirty="0">
                <a:solidFill>
                  <a:schemeClr val="bg1"/>
                </a:solidFill>
              </a:rPr>
              <a:t> та права автора</a:t>
            </a:r>
          </a:p>
          <a:p>
            <a:pPr algn="ctr"/>
            <a:endParaRPr lang="uk-UA" sz="2500" b="1" dirty="0">
              <a:solidFill>
                <a:schemeClr val="bg1"/>
              </a:solidFill>
            </a:endParaRPr>
          </a:p>
          <a:p>
            <a:pPr lvl="0" algn="ctr"/>
            <a:r>
              <a:rPr lang="uk-UA" sz="2500" b="1" dirty="0">
                <a:solidFill>
                  <a:schemeClr val="bg1"/>
                </a:solidFill>
              </a:rPr>
              <a:t>4.1. Чи порушу я авторське право, якщо завантажу свою статтю до </a:t>
            </a:r>
            <a:r>
              <a:rPr lang="uk-UA" sz="2500" b="1" dirty="0" err="1">
                <a:solidFill>
                  <a:schemeClr val="bg1"/>
                </a:solidFill>
              </a:rPr>
              <a:t>eKhSUIR</a:t>
            </a:r>
            <a:r>
              <a:rPr lang="uk-UA" sz="2500" b="1" dirty="0">
                <a:solidFill>
                  <a:schemeClr val="bg1"/>
                </a:solidFill>
              </a:rPr>
              <a:t>?</a:t>
            </a:r>
          </a:p>
        </p:txBody>
      </p:sp>
      <p:sp>
        <p:nvSpPr>
          <p:cNvPr id="6" name="TextBox 5">
            <a:extLst>
              <a:ext uri="{FF2B5EF4-FFF2-40B4-BE49-F238E27FC236}">
                <a16:creationId xmlns:a16="http://schemas.microsoft.com/office/drawing/2014/main" id="{E98A4F1F-B3EB-4D61-B65D-AF9AF9186963}"/>
              </a:ext>
            </a:extLst>
          </p:cNvPr>
          <p:cNvSpPr txBox="1"/>
          <p:nvPr/>
        </p:nvSpPr>
        <p:spPr>
          <a:xfrm>
            <a:off x="82194" y="1797978"/>
            <a:ext cx="11815280" cy="5078313"/>
          </a:xfrm>
          <a:prstGeom prst="rect">
            <a:avLst/>
          </a:prstGeom>
          <a:noFill/>
        </p:spPr>
        <p:txBody>
          <a:bodyPr wrap="square">
            <a:spAutoFit/>
          </a:bodyPr>
          <a:lstStyle/>
          <a:p>
            <a:pPr algn="just"/>
            <a:r>
              <a:rPr lang="uk-UA" dirty="0"/>
              <a:t>Ні. Ви маєте право самостійно поширювати свою статтю, особисті немайнові права залишаються за вами. Водночас слід пам’ятати про можливі обмеження згідно до укладеного раніше ліцензійного договору з видавництвом щодо статті.</a:t>
            </a:r>
          </a:p>
          <a:p>
            <a:endParaRPr lang="uk-UA" dirty="0"/>
          </a:p>
          <a:p>
            <a:endParaRPr lang="uk-UA" dirty="0"/>
          </a:p>
          <a:p>
            <a:endParaRPr lang="uk-UA" dirty="0"/>
          </a:p>
          <a:p>
            <a:endParaRPr lang="uk-UA" dirty="0"/>
          </a:p>
          <a:p>
            <a:pPr algn="just"/>
            <a:r>
              <a:rPr lang="uk-UA" dirty="0"/>
              <a:t>Все залежить від підписаного договору з видавництвом: якщо окремо обмеження не прописані, то розміщення дозволяється.</a:t>
            </a:r>
          </a:p>
          <a:p>
            <a:pPr algn="just"/>
            <a:endParaRPr lang="uk-UA" dirty="0"/>
          </a:p>
          <a:p>
            <a:pPr algn="just"/>
            <a:endParaRPr lang="uk-UA" dirty="0"/>
          </a:p>
          <a:p>
            <a:pPr algn="just"/>
            <a:endParaRPr lang="uk-UA" dirty="0"/>
          </a:p>
          <a:p>
            <a:pPr algn="just"/>
            <a:endParaRPr lang="uk-UA" dirty="0"/>
          </a:p>
          <a:p>
            <a:pPr algn="just"/>
            <a:r>
              <a:rPr lang="uk-UA" dirty="0"/>
              <a:t>До </a:t>
            </a:r>
            <a:r>
              <a:rPr lang="uk-UA" dirty="0" err="1"/>
              <a:t>репозитарію</a:t>
            </a:r>
            <a:r>
              <a:rPr lang="uk-UA" dirty="0"/>
              <a:t> </a:t>
            </a:r>
            <a:r>
              <a:rPr lang="uk-UA" dirty="0" err="1"/>
              <a:t>eKhSUIR</a:t>
            </a:r>
            <a:r>
              <a:rPr lang="uk-UA" dirty="0"/>
              <a:t> можуть бути залучені як препринти, так і </a:t>
            </a:r>
            <a:r>
              <a:rPr lang="uk-UA" dirty="0" err="1"/>
              <a:t>постпринти</a:t>
            </a:r>
            <a:r>
              <a:rPr lang="uk-UA" dirty="0"/>
              <a:t>. Водночас, слід пам’ятати про можливі обмеження, визначені у договорі з видавництвом.</a:t>
            </a:r>
          </a:p>
          <a:p>
            <a:endParaRPr lang="uk-UA" dirty="0"/>
          </a:p>
          <a:p>
            <a:endParaRPr lang="uk-UA" dirty="0"/>
          </a:p>
          <a:p>
            <a:endParaRPr lang="uk-UA" dirty="0"/>
          </a:p>
        </p:txBody>
      </p:sp>
      <p:sp>
        <p:nvSpPr>
          <p:cNvPr id="8" name="TextBox 7">
            <a:extLst>
              <a:ext uri="{FF2B5EF4-FFF2-40B4-BE49-F238E27FC236}">
                <a16:creationId xmlns:a16="http://schemas.microsoft.com/office/drawing/2014/main" id="{FA137078-4B71-4090-BC19-1274A83ADE81}"/>
              </a:ext>
            </a:extLst>
          </p:cNvPr>
          <p:cNvSpPr txBox="1"/>
          <p:nvPr/>
        </p:nvSpPr>
        <p:spPr>
          <a:xfrm>
            <a:off x="-2" y="2920883"/>
            <a:ext cx="12192000" cy="738664"/>
          </a:xfrm>
          <a:prstGeom prst="rect">
            <a:avLst/>
          </a:prstGeom>
          <a:solidFill>
            <a:schemeClr val="tx1"/>
          </a:solidFill>
        </p:spPr>
        <p:txBody>
          <a:bodyPr wrap="square">
            <a:spAutoFit/>
          </a:bodyPr>
          <a:lstStyle/>
          <a:p>
            <a:pPr marL="712788" algn="ctr"/>
            <a:r>
              <a:rPr lang="ru-RU" sz="2400" b="1" i="0" dirty="0">
                <a:solidFill>
                  <a:schemeClr val="bg1"/>
                </a:solidFill>
                <a:effectLst/>
              </a:rPr>
              <a:t>4.2. </a:t>
            </a:r>
            <a:r>
              <a:rPr lang="uk-UA" b="1" dirty="0">
                <a:solidFill>
                  <a:schemeClr val="bg1"/>
                </a:solidFill>
              </a:rPr>
              <a:t>Чи можу я самостійно розмістити рукопис статті, яка була прийнята до друку, але ще не опублікована?</a:t>
            </a:r>
            <a:endParaRPr lang="uk-UA" sz="2000" b="1" dirty="0">
              <a:solidFill>
                <a:schemeClr val="bg1"/>
              </a:solidFill>
            </a:endParaRPr>
          </a:p>
        </p:txBody>
      </p:sp>
      <p:sp>
        <p:nvSpPr>
          <p:cNvPr id="10" name="TextBox 9">
            <a:extLst>
              <a:ext uri="{FF2B5EF4-FFF2-40B4-BE49-F238E27FC236}">
                <a16:creationId xmlns:a16="http://schemas.microsoft.com/office/drawing/2014/main" id="{4A34D66F-2F51-459F-8066-B0C9015E193E}"/>
              </a:ext>
            </a:extLst>
          </p:cNvPr>
          <p:cNvSpPr txBox="1"/>
          <p:nvPr/>
        </p:nvSpPr>
        <p:spPr>
          <a:xfrm>
            <a:off x="0" y="4453463"/>
            <a:ext cx="12192000" cy="830997"/>
          </a:xfrm>
          <a:prstGeom prst="rect">
            <a:avLst/>
          </a:prstGeom>
          <a:solidFill>
            <a:schemeClr val="tx1"/>
          </a:solidFill>
        </p:spPr>
        <p:txBody>
          <a:bodyPr wrap="square">
            <a:spAutoFit/>
          </a:bodyPr>
          <a:lstStyle/>
          <a:p>
            <a:pPr marL="712788" algn="ctr"/>
            <a:r>
              <a:rPr lang="ru-RU" sz="2400" b="1" i="0" dirty="0">
                <a:solidFill>
                  <a:schemeClr val="bg1"/>
                </a:solidFill>
                <a:effectLst/>
              </a:rPr>
              <a:t>4.3. </a:t>
            </a:r>
            <a:r>
              <a:rPr lang="uk-UA" sz="2400" b="1" dirty="0">
                <a:solidFill>
                  <a:schemeClr val="bg1"/>
                </a:solidFill>
              </a:rPr>
              <a:t>Яка редакція тексту дозволена до завантаження у відкритий доступ — препринт, </a:t>
            </a:r>
            <a:r>
              <a:rPr lang="uk-UA" sz="2400" b="1" dirty="0" err="1">
                <a:solidFill>
                  <a:schemeClr val="bg1"/>
                </a:solidFill>
              </a:rPr>
              <a:t>постпринт</a:t>
            </a:r>
            <a:r>
              <a:rPr lang="uk-UA" sz="2400" b="1" dirty="0">
                <a:solidFill>
                  <a:schemeClr val="bg1"/>
                </a:solidFill>
              </a:rPr>
              <a:t> чи фінальна версія?</a:t>
            </a:r>
          </a:p>
        </p:txBody>
      </p:sp>
    </p:spTree>
    <p:extLst>
      <p:ext uri="{BB962C8B-B14F-4D97-AF65-F5344CB8AC3E}">
        <p14:creationId xmlns:p14="http://schemas.microsoft.com/office/powerpoint/2010/main" val="32569098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A4D05342-25BB-CA70-1D44-C4E485DB0467}"/>
            </a:ext>
          </a:extLst>
        </p:cNvPr>
        <p:cNvGrpSpPr/>
        <p:nvPr/>
      </p:nvGrpSpPr>
      <p:grpSpPr>
        <a:xfrm>
          <a:off x="0" y="0"/>
          <a:ext cx="0" cy="0"/>
          <a:chOff x="0" y="0"/>
          <a:chExt cx="0" cy="0"/>
        </a:xfrm>
      </p:grpSpPr>
      <p:pic>
        <p:nvPicPr>
          <p:cNvPr id="4" name="Рисунок 3">
            <a:extLst>
              <a:ext uri="{FF2B5EF4-FFF2-40B4-BE49-F238E27FC236}">
                <a16:creationId xmlns:a16="http://schemas.microsoft.com/office/drawing/2014/main" id="{78B22D9D-5789-ED75-8F4D-5D3CFAF1D9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 y="1811164"/>
            <a:ext cx="12192001" cy="5057239"/>
          </a:xfrm>
          <a:prstGeom prst="rect">
            <a:avLst/>
          </a:prstGeom>
        </p:spPr>
      </p:pic>
      <p:sp>
        <p:nvSpPr>
          <p:cNvPr id="11" name="TextBox 10">
            <a:extLst>
              <a:ext uri="{FF2B5EF4-FFF2-40B4-BE49-F238E27FC236}">
                <a16:creationId xmlns:a16="http://schemas.microsoft.com/office/drawing/2014/main" id="{C0F6D51B-2457-B778-956A-93339AE00B58}"/>
              </a:ext>
            </a:extLst>
          </p:cNvPr>
          <p:cNvSpPr txBox="1"/>
          <p:nvPr/>
        </p:nvSpPr>
        <p:spPr>
          <a:xfrm>
            <a:off x="216916" y="1939126"/>
            <a:ext cx="11593776" cy="3754874"/>
          </a:xfrm>
          <a:prstGeom prst="rect">
            <a:avLst/>
          </a:prstGeom>
          <a:noFill/>
        </p:spPr>
        <p:txBody>
          <a:bodyPr wrap="square">
            <a:spAutoFit/>
          </a:bodyPr>
          <a:lstStyle/>
          <a:p>
            <a:pPr algn="just"/>
            <a:r>
              <a:rPr lang="uk-UA" dirty="0"/>
              <a:t>Авторське право виникає з моменту створення твору. Таким чином, законодавство захищає автора саме з цього моменту. Водночас, у разі втрати доступу до ПК чи документації у зв’язку з воєнними діями, слід зібрати всі доступні докази щодо свого авторства, зокрема:</a:t>
            </a:r>
            <a:br>
              <a:rPr lang="uk-UA" dirty="0"/>
            </a:br>
            <a:r>
              <a:rPr lang="uk-UA" sz="2000" b="1" i="1" dirty="0"/>
              <a:t>!</a:t>
            </a:r>
            <a:r>
              <a:rPr lang="uk-UA" dirty="0"/>
              <a:t> збір доступних копій (фотокопії публікації, скріншоти, цифрові сліди на серверах, відмітки про відправку матеріалів через електронну пошту тощо);</a:t>
            </a:r>
          </a:p>
          <a:p>
            <a:pPr algn="just"/>
            <a:r>
              <a:rPr lang="uk-UA" sz="2000" b="1" i="1" dirty="0"/>
              <a:t>!</a:t>
            </a:r>
            <a:r>
              <a:rPr lang="uk-UA" dirty="0"/>
              <a:t> звернення до свідків, що можуть підтвердити ваше авторство;</a:t>
            </a:r>
          </a:p>
          <a:p>
            <a:pPr algn="just"/>
            <a:r>
              <a:rPr lang="uk-UA" sz="2000" b="1" i="1" dirty="0"/>
              <a:t>!</a:t>
            </a:r>
            <a:r>
              <a:rPr lang="uk-UA" dirty="0"/>
              <a:t> наявність публікації видавцями, з зазначенням авторства; додатково можна звернутись за отриманням копії договору з видавцем. </a:t>
            </a:r>
          </a:p>
          <a:p>
            <a:endParaRPr lang="uk-UA" dirty="0"/>
          </a:p>
          <a:p>
            <a:endParaRPr lang="uk-UA" dirty="0"/>
          </a:p>
          <a:p>
            <a:endParaRPr lang="uk-UA" dirty="0"/>
          </a:p>
          <a:p>
            <a:endParaRPr lang="uk-UA" dirty="0"/>
          </a:p>
          <a:p>
            <a:r>
              <a:rPr lang="uk-UA" dirty="0"/>
              <a:t>Звісно. Всі немайнові права залишаються за автором з моменту створення твору.</a:t>
            </a:r>
          </a:p>
        </p:txBody>
      </p:sp>
      <p:sp>
        <p:nvSpPr>
          <p:cNvPr id="6" name="TextBox 5">
            <a:extLst>
              <a:ext uri="{FF2B5EF4-FFF2-40B4-BE49-F238E27FC236}">
                <a16:creationId xmlns:a16="http://schemas.microsoft.com/office/drawing/2014/main" id="{1EDEC2EE-6F93-E9A2-53D8-160E5EC3FAF0}"/>
              </a:ext>
            </a:extLst>
          </p:cNvPr>
          <p:cNvSpPr txBox="1"/>
          <p:nvPr/>
        </p:nvSpPr>
        <p:spPr>
          <a:xfrm>
            <a:off x="-1" y="-8243"/>
            <a:ext cx="12192000" cy="1461939"/>
          </a:xfrm>
          <a:prstGeom prst="rect">
            <a:avLst/>
          </a:prstGeom>
          <a:solidFill>
            <a:schemeClr val="tx1"/>
          </a:solidFill>
        </p:spPr>
        <p:txBody>
          <a:bodyPr wrap="square">
            <a:spAutoFit/>
          </a:bodyPr>
          <a:lstStyle/>
          <a:p>
            <a:pPr algn="ctr"/>
            <a:r>
              <a:rPr lang="ru-RU" sz="2300" b="1" i="0" dirty="0">
                <a:solidFill>
                  <a:schemeClr val="bg1"/>
                </a:solidFill>
                <a:effectLst/>
              </a:rPr>
              <a:t>5. </a:t>
            </a:r>
            <a:r>
              <a:rPr lang="uk-UA" sz="2300" b="1" dirty="0" err="1">
                <a:solidFill>
                  <a:schemeClr val="bg1"/>
                </a:solidFill>
              </a:rPr>
              <a:t>Релокований</a:t>
            </a:r>
            <a:r>
              <a:rPr lang="uk-UA" sz="2300" b="1" dirty="0">
                <a:solidFill>
                  <a:schemeClr val="bg1"/>
                </a:solidFill>
              </a:rPr>
              <a:t> університет і втрата доступу до матеріалів</a:t>
            </a:r>
          </a:p>
          <a:p>
            <a:pPr lvl="0" algn="ctr"/>
            <a:r>
              <a:rPr lang="uk-UA" sz="2300" b="1" dirty="0">
                <a:solidFill>
                  <a:schemeClr val="bg1"/>
                </a:solidFill>
              </a:rPr>
              <a:t>5.1. Як захистити своє авторське право на публікацію, якщо втратив доступ до комп’ютера чи документації через </a:t>
            </a:r>
            <a:r>
              <a:rPr lang="uk-UA" sz="2300" b="1" dirty="0" err="1">
                <a:solidFill>
                  <a:schemeClr val="bg1"/>
                </a:solidFill>
              </a:rPr>
              <a:t>релокацію</a:t>
            </a:r>
            <a:r>
              <a:rPr lang="uk-UA" sz="2300" b="1" dirty="0">
                <a:solidFill>
                  <a:schemeClr val="bg1"/>
                </a:solidFill>
              </a:rPr>
              <a:t>?</a:t>
            </a:r>
          </a:p>
          <a:p>
            <a:pPr marL="712788"/>
            <a:endParaRPr lang="uk-UA" sz="2000" b="1" dirty="0">
              <a:solidFill>
                <a:schemeClr val="bg1"/>
              </a:solidFill>
            </a:endParaRPr>
          </a:p>
        </p:txBody>
      </p:sp>
      <p:sp>
        <p:nvSpPr>
          <p:cNvPr id="7" name="TextBox 6">
            <a:extLst>
              <a:ext uri="{FF2B5EF4-FFF2-40B4-BE49-F238E27FC236}">
                <a16:creationId xmlns:a16="http://schemas.microsoft.com/office/drawing/2014/main" id="{5BBF1C22-7CCC-4031-8AA9-5DF0A1510ABF}"/>
              </a:ext>
            </a:extLst>
          </p:cNvPr>
          <p:cNvSpPr txBox="1"/>
          <p:nvPr/>
        </p:nvSpPr>
        <p:spPr>
          <a:xfrm>
            <a:off x="0" y="4343872"/>
            <a:ext cx="12192000" cy="769441"/>
          </a:xfrm>
          <a:prstGeom prst="rect">
            <a:avLst/>
          </a:prstGeom>
          <a:solidFill>
            <a:schemeClr val="tx1"/>
          </a:solidFill>
        </p:spPr>
        <p:txBody>
          <a:bodyPr wrap="square">
            <a:spAutoFit/>
          </a:bodyPr>
          <a:lstStyle/>
          <a:p>
            <a:pPr marL="712788" algn="ctr"/>
            <a:r>
              <a:rPr lang="ru-RU" sz="2200" b="1" dirty="0">
                <a:solidFill>
                  <a:schemeClr val="bg1"/>
                </a:solidFill>
              </a:rPr>
              <a:t>5</a:t>
            </a:r>
            <a:r>
              <a:rPr lang="ru-RU" sz="2200" b="1" i="0" dirty="0">
                <a:solidFill>
                  <a:schemeClr val="bg1"/>
                </a:solidFill>
                <a:effectLst/>
              </a:rPr>
              <a:t>.2. </a:t>
            </a:r>
            <a:r>
              <a:rPr lang="uk-UA" sz="2200" b="1" dirty="0">
                <a:solidFill>
                  <a:schemeClr val="bg1"/>
                </a:solidFill>
              </a:rPr>
              <a:t>Чи можу я вважати своїм інтелектуальним продуктом матеріали, які залишились у бібліотеці чи на серверах ХДУ до </a:t>
            </a:r>
            <a:r>
              <a:rPr lang="uk-UA" sz="2200" b="1" dirty="0" err="1">
                <a:solidFill>
                  <a:schemeClr val="bg1"/>
                </a:solidFill>
              </a:rPr>
              <a:t>релокації</a:t>
            </a:r>
            <a:r>
              <a:rPr lang="uk-UA" sz="2200" b="1" dirty="0">
                <a:solidFill>
                  <a:schemeClr val="bg1"/>
                </a:solidFill>
              </a:rPr>
              <a:t>?</a:t>
            </a:r>
          </a:p>
        </p:txBody>
      </p:sp>
    </p:spTree>
    <p:extLst>
      <p:ext uri="{BB962C8B-B14F-4D97-AF65-F5344CB8AC3E}">
        <p14:creationId xmlns:p14="http://schemas.microsoft.com/office/powerpoint/2010/main" val="21565152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32B2CFB-1D82-68C7-4720-CC251EEECD75}"/>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9766D3BA-D87F-4AD0-2D00-CB61767AC4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7">
            <a:extLst>
              <a:ext uri="{FF2B5EF4-FFF2-40B4-BE49-F238E27FC236}">
                <a16:creationId xmlns:a16="http://schemas.microsoft.com/office/drawing/2014/main" id="{F6911DAD-C7B7-28B9-963C-034A031FB5DA}"/>
              </a:ext>
            </a:extLst>
          </p:cNvPr>
          <p:cNvSpPr txBox="1">
            <a:spLocks noChangeArrowheads="1"/>
          </p:cNvSpPr>
          <p:nvPr/>
        </p:nvSpPr>
        <p:spPr bwMode="auto">
          <a:xfrm>
            <a:off x="556532" y="643467"/>
            <a:ext cx="11210925" cy="744836"/>
          </a:xfrm>
          <a:prstGeom prst="rect">
            <a:avLst/>
          </a:prstGeom>
        </p:spPr>
        <p:txBody>
          <a:bodyPr vert="horz" lIns="91440" tIns="45720" rIns="91440" bIns="45720" rtlCol="0" anchor="ctr">
            <a:norm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lnSpc>
                <a:spcPct val="90000"/>
              </a:lnSpc>
              <a:spcBef>
                <a:spcPct val="0"/>
              </a:spcBef>
              <a:spcAft>
                <a:spcPts val="600"/>
              </a:spcAft>
              <a:buNone/>
              <a:defRPr/>
            </a:pPr>
            <a:endParaRPr lang="en-US" altLang="ru-UA" b="1" kern="1200" dirty="0">
              <a:solidFill>
                <a:schemeClr val="bg1"/>
              </a:solidFill>
              <a:latin typeface="+mn-lt"/>
              <a:ea typeface="+mj-ea"/>
              <a:cs typeface="+mj-cs"/>
            </a:endParaRPr>
          </a:p>
        </p:txBody>
      </p:sp>
      <p:sp>
        <p:nvSpPr>
          <p:cNvPr id="3" name="TextBox 2">
            <a:extLst>
              <a:ext uri="{FF2B5EF4-FFF2-40B4-BE49-F238E27FC236}">
                <a16:creationId xmlns:a16="http://schemas.microsoft.com/office/drawing/2014/main" id="{C45AD339-9A8F-C90E-0736-06959775D011}"/>
              </a:ext>
            </a:extLst>
          </p:cNvPr>
          <p:cNvSpPr txBox="1"/>
          <p:nvPr/>
        </p:nvSpPr>
        <p:spPr>
          <a:xfrm>
            <a:off x="-1" y="-8243"/>
            <a:ext cx="12192000" cy="769441"/>
          </a:xfrm>
          <a:prstGeom prst="rect">
            <a:avLst/>
          </a:prstGeom>
          <a:solidFill>
            <a:schemeClr val="tx1"/>
          </a:solidFill>
        </p:spPr>
        <p:txBody>
          <a:bodyPr wrap="square">
            <a:spAutoFit/>
          </a:bodyPr>
          <a:lstStyle/>
          <a:p>
            <a:pPr marL="712788" algn="ctr"/>
            <a:r>
              <a:rPr lang="ru-RU" sz="4400" b="1" i="0" dirty="0">
                <a:solidFill>
                  <a:schemeClr val="bg1"/>
                </a:solidFill>
                <a:effectLst/>
              </a:rPr>
              <a:t>6. </a:t>
            </a:r>
            <a:r>
              <a:rPr lang="ru-RU" sz="4400" b="1" i="0" dirty="0" err="1">
                <a:solidFill>
                  <a:schemeClr val="bg1"/>
                </a:solidFill>
                <a:effectLst/>
              </a:rPr>
              <a:t>Ризики</a:t>
            </a:r>
            <a:r>
              <a:rPr lang="ru-RU" sz="4400" b="1" i="0" dirty="0">
                <a:solidFill>
                  <a:schemeClr val="bg1"/>
                </a:solidFill>
                <a:effectLst/>
              </a:rPr>
              <a:t> та </a:t>
            </a:r>
            <a:r>
              <a:rPr lang="ru-RU" sz="4400" b="1" i="0" dirty="0" err="1">
                <a:solidFill>
                  <a:schemeClr val="bg1"/>
                </a:solidFill>
                <a:effectLst/>
              </a:rPr>
              <a:t>захист</a:t>
            </a:r>
            <a:endParaRPr lang="uk-UA" sz="4400" b="1" dirty="0">
              <a:solidFill>
                <a:schemeClr val="bg1"/>
              </a:solidFill>
            </a:endParaRPr>
          </a:p>
        </p:txBody>
      </p:sp>
      <p:sp>
        <p:nvSpPr>
          <p:cNvPr id="7" name="TextBox 6">
            <a:extLst>
              <a:ext uri="{FF2B5EF4-FFF2-40B4-BE49-F238E27FC236}">
                <a16:creationId xmlns:a16="http://schemas.microsoft.com/office/drawing/2014/main" id="{222E6688-81AC-4931-9647-1C08A03FD1BA}"/>
              </a:ext>
            </a:extLst>
          </p:cNvPr>
          <p:cNvSpPr txBox="1"/>
          <p:nvPr/>
        </p:nvSpPr>
        <p:spPr>
          <a:xfrm>
            <a:off x="102742" y="1561672"/>
            <a:ext cx="11815280" cy="4462760"/>
          </a:xfrm>
          <a:prstGeom prst="rect">
            <a:avLst/>
          </a:prstGeom>
          <a:noFill/>
        </p:spPr>
        <p:txBody>
          <a:bodyPr wrap="square">
            <a:spAutoFit/>
          </a:bodyPr>
          <a:lstStyle/>
          <a:p>
            <a:pPr algn="just"/>
            <a:r>
              <a:rPr lang="uk-UA" sz="2400" dirty="0"/>
              <a:t>Захист авторського права є важливим, адже він гарантує визнання інтелектуальних здобутків, сприяє академічній доброчесності та захищає результати досліджень і методичних розробок від неправомірного використання. Текст, малюнок, таблиці, фотографії, комп'ютерні програми тощо - це є об'єкти авторського права і, відповідно, підлягають захисту.</a:t>
            </a:r>
          </a:p>
          <a:p>
            <a:pPr algn="just"/>
            <a:r>
              <a:rPr lang="uk-UA" sz="2400" dirty="0"/>
              <a:t> </a:t>
            </a:r>
          </a:p>
          <a:p>
            <a:pPr algn="just"/>
            <a:r>
              <a:rPr lang="uk-UA" sz="2400" dirty="0"/>
              <a:t>Законодавство, що регулює питання захисту авторського права:</a:t>
            </a:r>
          </a:p>
          <a:p>
            <a:pPr algn="just"/>
            <a:r>
              <a:rPr lang="uk-UA" sz="2400" dirty="0"/>
              <a:t>- Цивільний кодекс України (ст.432);</a:t>
            </a:r>
          </a:p>
          <a:p>
            <a:pPr algn="just"/>
            <a:r>
              <a:rPr lang="uk-UA" sz="2400" dirty="0"/>
              <a:t>- Закон України «Про авторське право і суміжні права» (Розділ V);</a:t>
            </a:r>
          </a:p>
          <a:p>
            <a:pPr algn="just"/>
            <a:r>
              <a:rPr lang="uk-UA" sz="2400" dirty="0"/>
              <a:t>- Кримінальний кодекс України (ст.176);</a:t>
            </a:r>
          </a:p>
          <a:p>
            <a:pPr algn="just"/>
            <a:r>
              <a:rPr lang="uk-UA" sz="2400" dirty="0"/>
              <a:t>- Кодекс України про адміністративні правопорушення (ст. 51-2).</a:t>
            </a:r>
          </a:p>
          <a:p>
            <a:pPr algn="l" rtl="0">
              <a:buNone/>
            </a:pPr>
            <a:endParaRPr lang="uk-UA" sz="2000" b="0" i="0" dirty="0">
              <a:effectLst/>
              <a:latin typeface="Arial" panose="020B0604020202020204" pitchFamily="34" charset="0"/>
            </a:endParaRPr>
          </a:p>
        </p:txBody>
      </p:sp>
    </p:spTree>
    <p:extLst>
      <p:ext uri="{BB962C8B-B14F-4D97-AF65-F5344CB8AC3E}">
        <p14:creationId xmlns:p14="http://schemas.microsoft.com/office/powerpoint/2010/main" val="8777526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32B2CFB-1D82-68C7-4720-CC251EEECD75}"/>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9766D3BA-D87F-4AD0-2D00-CB61767AC4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7">
            <a:extLst>
              <a:ext uri="{FF2B5EF4-FFF2-40B4-BE49-F238E27FC236}">
                <a16:creationId xmlns:a16="http://schemas.microsoft.com/office/drawing/2014/main" id="{F6911DAD-C7B7-28B9-963C-034A031FB5DA}"/>
              </a:ext>
            </a:extLst>
          </p:cNvPr>
          <p:cNvSpPr txBox="1">
            <a:spLocks noChangeArrowheads="1"/>
          </p:cNvSpPr>
          <p:nvPr/>
        </p:nvSpPr>
        <p:spPr bwMode="auto">
          <a:xfrm>
            <a:off x="556532" y="643467"/>
            <a:ext cx="11210925" cy="744836"/>
          </a:xfrm>
          <a:prstGeom prst="rect">
            <a:avLst/>
          </a:prstGeom>
        </p:spPr>
        <p:txBody>
          <a:bodyPr vert="horz" lIns="91440" tIns="45720" rIns="91440" bIns="45720" rtlCol="0" anchor="ctr">
            <a:norm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lnSpc>
                <a:spcPct val="90000"/>
              </a:lnSpc>
              <a:spcBef>
                <a:spcPct val="0"/>
              </a:spcBef>
              <a:spcAft>
                <a:spcPts val="600"/>
              </a:spcAft>
              <a:buNone/>
              <a:defRPr/>
            </a:pPr>
            <a:endParaRPr lang="en-US" altLang="ru-UA" b="1" kern="1200" dirty="0">
              <a:solidFill>
                <a:schemeClr val="bg1"/>
              </a:solidFill>
              <a:latin typeface="+mn-lt"/>
              <a:ea typeface="+mj-ea"/>
              <a:cs typeface="+mj-cs"/>
            </a:endParaRPr>
          </a:p>
        </p:txBody>
      </p:sp>
      <p:sp>
        <p:nvSpPr>
          <p:cNvPr id="3" name="TextBox 2">
            <a:extLst>
              <a:ext uri="{FF2B5EF4-FFF2-40B4-BE49-F238E27FC236}">
                <a16:creationId xmlns:a16="http://schemas.microsoft.com/office/drawing/2014/main" id="{C45AD339-9A8F-C90E-0736-06959775D011}"/>
              </a:ext>
            </a:extLst>
          </p:cNvPr>
          <p:cNvSpPr txBox="1"/>
          <p:nvPr/>
        </p:nvSpPr>
        <p:spPr>
          <a:xfrm>
            <a:off x="-1" y="-8243"/>
            <a:ext cx="12192000" cy="1077218"/>
          </a:xfrm>
          <a:prstGeom prst="rect">
            <a:avLst/>
          </a:prstGeom>
          <a:solidFill>
            <a:schemeClr val="tx1"/>
          </a:solidFill>
        </p:spPr>
        <p:txBody>
          <a:bodyPr wrap="square">
            <a:spAutoFit/>
          </a:bodyPr>
          <a:lstStyle/>
          <a:p>
            <a:pPr algn="ctr"/>
            <a:r>
              <a:rPr lang="uk-UA" sz="3200" b="1" dirty="0">
                <a:solidFill>
                  <a:schemeClr val="bg1"/>
                </a:solidFill>
              </a:rPr>
              <a:t>Отже, ви встановили факт порушення вашого авторського права, що ж робити?</a:t>
            </a:r>
            <a:endParaRPr lang="uk-UA" b="1" dirty="0">
              <a:solidFill>
                <a:schemeClr val="bg1"/>
              </a:solidFill>
            </a:endParaRPr>
          </a:p>
        </p:txBody>
      </p:sp>
      <p:sp>
        <p:nvSpPr>
          <p:cNvPr id="7" name="TextBox 6">
            <a:extLst>
              <a:ext uri="{FF2B5EF4-FFF2-40B4-BE49-F238E27FC236}">
                <a16:creationId xmlns:a16="http://schemas.microsoft.com/office/drawing/2014/main" id="{222E6688-81AC-4931-9647-1C08A03FD1BA}"/>
              </a:ext>
            </a:extLst>
          </p:cNvPr>
          <p:cNvSpPr txBox="1"/>
          <p:nvPr/>
        </p:nvSpPr>
        <p:spPr>
          <a:xfrm>
            <a:off x="102742" y="1561672"/>
            <a:ext cx="11815280" cy="4832092"/>
          </a:xfrm>
          <a:prstGeom prst="rect">
            <a:avLst/>
          </a:prstGeom>
          <a:noFill/>
        </p:spPr>
        <p:txBody>
          <a:bodyPr wrap="square">
            <a:spAutoFit/>
          </a:bodyPr>
          <a:lstStyle/>
          <a:p>
            <a:pPr algn="just"/>
            <a:r>
              <a:rPr lang="uk-UA" dirty="0"/>
              <a:t>1. Найперше - це слід належним чином зафіксувати факт використання вашого авторського права. Необхідно зібрати відповідні докази: зберегти URL-адресу публікації, скачати книгу/журнал, зробити скріншот публікації в інтернеті, залучити свідків чи придбати відповідний друкований примірник.</a:t>
            </a:r>
          </a:p>
          <a:p>
            <a:pPr algn="just"/>
            <a:r>
              <a:rPr lang="uk-UA" dirty="0"/>
              <a:t> </a:t>
            </a:r>
          </a:p>
          <a:p>
            <a:pPr algn="just"/>
            <a:r>
              <a:rPr lang="uk-UA" dirty="0"/>
              <a:t>2. Наступний крок - це досудове врегулювання. Видавництву, власнику веб-сайту порушника, безпосередньо порушнику слід надіслати лист-претензію. Лист-претензія повинен мати: покликання на відповідну публікацію з доказом належності авторського права вам, безпосередню вимогу про припинення порушення авторського права у встановлений вами строк (шляхом видалення публікації, виплати компенсації тощо). </a:t>
            </a:r>
          </a:p>
          <a:p>
            <a:pPr algn="just"/>
            <a:r>
              <a:rPr lang="uk-UA" dirty="0"/>
              <a:t> </a:t>
            </a:r>
          </a:p>
          <a:p>
            <a:pPr algn="just"/>
            <a:r>
              <a:rPr lang="uk-UA" dirty="0"/>
              <a:t>3. Якщо досудове врегулювання виявилось безрезультатним, то наступним кроком стане звернення до суду. </a:t>
            </a:r>
          </a:p>
          <a:p>
            <a:pPr algn="just"/>
            <a:r>
              <a:rPr lang="uk-UA" dirty="0"/>
              <a:t> </a:t>
            </a:r>
          </a:p>
          <a:p>
            <a:pPr algn="just"/>
            <a:r>
              <a:rPr lang="uk-UA" dirty="0"/>
              <a:t>4. Додатково: КУпАП передбачає адміністративну відповідальність за порушення авторського права незалежно від суми нанесеної школи, протоколи у такому випадку повноважні складати органи поліції, ДПС та державні інспектори з питань інтелектуальної власності.</a:t>
            </a:r>
          </a:p>
          <a:p>
            <a:pPr algn="just"/>
            <a:r>
              <a:rPr lang="uk-UA" dirty="0"/>
              <a:t> </a:t>
            </a:r>
          </a:p>
          <a:p>
            <a:pPr algn="just"/>
            <a:r>
              <a:rPr lang="uk-UA" dirty="0"/>
              <a:t>Кримінальна відповідальність настає у разі, якщо завданий розмір шкоди складає від 30 тис грн і більше. </a:t>
            </a:r>
          </a:p>
          <a:p>
            <a:pPr algn="l" rtl="0">
              <a:buNone/>
            </a:pPr>
            <a:endParaRPr lang="uk-UA" sz="2000" b="0" i="0" dirty="0">
              <a:effectLst/>
              <a:latin typeface="Arial" panose="020B0604020202020204" pitchFamily="34" charset="0"/>
            </a:endParaRPr>
          </a:p>
        </p:txBody>
      </p:sp>
    </p:spTree>
    <p:extLst>
      <p:ext uri="{BB962C8B-B14F-4D97-AF65-F5344CB8AC3E}">
        <p14:creationId xmlns:p14="http://schemas.microsoft.com/office/powerpoint/2010/main" val="35956687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35C6FDBE-6616-88B7-DB4B-AB6DF8F3F6D1}"/>
            </a:ext>
          </a:extLst>
        </p:cNvPr>
        <p:cNvGrpSpPr/>
        <p:nvPr/>
      </p:nvGrpSpPr>
      <p:grpSpPr>
        <a:xfrm>
          <a:off x="0" y="0"/>
          <a:ext cx="0" cy="0"/>
          <a:chOff x="0" y="0"/>
          <a:chExt cx="0" cy="0"/>
        </a:xfrm>
      </p:grpSpPr>
      <p:pic>
        <p:nvPicPr>
          <p:cNvPr id="4" name="Рисунок 3">
            <a:extLst>
              <a:ext uri="{FF2B5EF4-FFF2-40B4-BE49-F238E27FC236}">
                <a16:creationId xmlns:a16="http://schemas.microsoft.com/office/drawing/2014/main" id="{B1AE07B4-B821-8B01-3BB9-5824108136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982883"/>
            <a:ext cx="12192001" cy="5040217"/>
          </a:xfrm>
          <a:prstGeom prst="rect">
            <a:avLst/>
          </a:prstGeom>
        </p:spPr>
      </p:pic>
      <p:sp>
        <p:nvSpPr>
          <p:cNvPr id="5" name="Заголовок 4">
            <a:extLst>
              <a:ext uri="{FF2B5EF4-FFF2-40B4-BE49-F238E27FC236}">
                <a16:creationId xmlns:a16="http://schemas.microsoft.com/office/drawing/2014/main" id="{B235C43B-0161-C57C-9B39-DD61D883A7DE}"/>
              </a:ext>
            </a:extLst>
          </p:cNvPr>
          <p:cNvSpPr>
            <a:spLocks noGrp="1"/>
          </p:cNvSpPr>
          <p:nvPr>
            <p:ph type="title"/>
          </p:nvPr>
        </p:nvSpPr>
        <p:spPr>
          <a:xfrm>
            <a:off x="199221" y="396989"/>
            <a:ext cx="10515600" cy="1325563"/>
          </a:xfrm>
        </p:spPr>
        <p:txBody>
          <a:bodyPr>
            <a:noAutofit/>
          </a:bodyPr>
          <a:lstStyle/>
          <a:p>
            <a:pPr algn="ctr">
              <a:lnSpc>
                <a:spcPct val="100000"/>
              </a:lnSpc>
            </a:pPr>
            <a:r>
              <a:rPr lang="uk-UA" sz="3000" b="1" dirty="0">
                <a:solidFill>
                  <a:schemeClr val="bg1"/>
                </a:solidFill>
                <a:latin typeface="Times New Roman" panose="02020603050405020304" pitchFamily="18" charset="0"/>
                <a:cs typeface="Times New Roman" panose="02020603050405020304" pitchFamily="18" charset="0"/>
              </a:rPr>
              <a:t>1. </a:t>
            </a:r>
            <a:r>
              <a:rPr lang="uk-UA" sz="3000" dirty="0">
                <a:solidFill>
                  <a:schemeClr val="bg1"/>
                </a:solidFill>
                <a:latin typeface="Times New Roman" panose="02020603050405020304" pitchFamily="18" charset="0"/>
                <a:cs typeface="Times New Roman" panose="02020603050405020304" pitchFamily="18" charset="0"/>
              </a:rPr>
              <a:t>Законодавство, яке регулює питання авторського права в України:</a:t>
            </a:r>
            <a:endParaRPr lang="uk-UA" sz="3000" b="1" dirty="0">
              <a:solidFill>
                <a:schemeClr val="bg1"/>
              </a:solidFill>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70FF4569-F5B5-D644-EA9E-5B44948CC8DE}"/>
              </a:ext>
            </a:extLst>
          </p:cNvPr>
          <p:cNvSpPr txBox="1"/>
          <p:nvPr/>
        </p:nvSpPr>
        <p:spPr>
          <a:xfrm>
            <a:off x="199221" y="1903052"/>
            <a:ext cx="12273195" cy="3754874"/>
          </a:xfrm>
          <a:prstGeom prst="rect">
            <a:avLst/>
          </a:prstGeom>
          <a:noFill/>
        </p:spPr>
        <p:txBody>
          <a:bodyPr wrap="square">
            <a:spAutoFit/>
          </a:bodyPr>
          <a:lstStyle/>
          <a:p>
            <a:pPr>
              <a:buNone/>
            </a:pPr>
            <a:endParaRPr lang="uk-UA" sz="1400" dirty="0">
              <a:effectLst/>
              <a:ea typeface="Aptos" panose="020B0004020202020204" pitchFamily="34" charset="0"/>
              <a:cs typeface="Times New Roman" panose="02020603050405020304" pitchFamily="18" charset="0"/>
            </a:endParaRPr>
          </a:p>
          <a:p>
            <a:pPr>
              <a:buNone/>
            </a:pPr>
            <a:endParaRPr lang="uk-UA" sz="1400" dirty="0">
              <a:ea typeface="Aptos" panose="020B0004020202020204" pitchFamily="34" charset="0"/>
              <a:cs typeface="Times New Roman" panose="02020603050405020304" pitchFamily="18" charset="0"/>
            </a:endParaRPr>
          </a:p>
          <a:p>
            <a:pPr lvl="0"/>
            <a:r>
              <a:rPr lang="uk-UA" sz="2800" dirty="0"/>
              <a:t>*Цивільний кодекс України (далі – ЦКУ);</a:t>
            </a:r>
          </a:p>
          <a:p>
            <a:pPr lvl="0"/>
            <a:endParaRPr lang="uk-UA" sz="2800" dirty="0"/>
          </a:p>
          <a:p>
            <a:pPr lvl="0"/>
            <a:r>
              <a:rPr lang="uk-UA" sz="2800" dirty="0"/>
              <a:t>*Закон України «Про авторське право і суміжні права» (далі – Закон);</a:t>
            </a:r>
          </a:p>
          <a:p>
            <a:pPr lvl="0"/>
            <a:endParaRPr lang="uk-UA" sz="2800" dirty="0"/>
          </a:p>
          <a:p>
            <a:pPr lvl="0"/>
            <a:r>
              <a:rPr lang="uk-UA" sz="2800" dirty="0"/>
              <a:t>*Постанова Кабінету Міністрів України від 27 грудня 2001 р. №1756 «Про державну реєстрацію авторського права і договорів, які стосуються права автора на твір» (далі – Постанова).</a:t>
            </a:r>
          </a:p>
          <a:p>
            <a:pPr>
              <a:buNone/>
            </a:pPr>
            <a:endParaRPr lang="uk-UA" sz="1400" dirty="0">
              <a:effectLst/>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20701842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019C2BE9-E053-5877-51FD-E30358FB9A76}"/>
            </a:ext>
          </a:extLst>
        </p:cNvPr>
        <p:cNvGrpSpPr/>
        <p:nvPr/>
      </p:nvGrpSpPr>
      <p:grpSpPr>
        <a:xfrm>
          <a:off x="0" y="0"/>
          <a:ext cx="0" cy="0"/>
          <a:chOff x="0" y="0"/>
          <a:chExt cx="0" cy="0"/>
        </a:xfrm>
      </p:grpSpPr>
      <p:pic>
        <p:nvPicPr>
          <p:cNvPr id="4" name="Рисунок 3">
            <a:extLst>
              <a:ext uri="{FF2B5EF4-FFF2-40B4-BE49-F238E27FC236}">
                <a16:creationId xmlns:a16="http://schemas.microsoft.com/office/drawing/2014/main" id="{54F82446-EE68-6C0B-E8C8-48EB0F922A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817783"/>
            <a:ext cx="12192001" cy="5040217"/>
          </a:xfrm>
          <a:prstGeom prst="rect">
            <a:avLst/>
          </a:prstGeom>
        </p:spPr>
      </p:pic>
      <p:sp>
        <p:nvSpPr>
          <p:cNvPr id="5" name="Заголовок 4">
            <a:extLst>
              <a:ext uri="{FF2B5EF4-FFF2-40B4-BE49-F238E27FC236}">
                <a16:creationId xmlns:a16="http://schemas.microsoft.com/office/drawing/2014/main" id="{00DD7D00-19F0-EC5A-1A31-72CDC35A636C}"/>
              </a:ext>
            </a:extLst>
          </p:cNvPr>
          <p:cNvSpPr>
            <a:spLocks noGrp="1"/>
          </p:cNvSpPr>
          <p:nvPr>
            <p:ph type="title"/>
          </p:nvPr>
        </p:nvSpPr>
        <p:spPr>
          <a:xfrm>
            <a:off x="199221" y="396989"/>
            <a:ext cx="10515600" cy="1325563"/>
          </a:xfrm>
        </p:spPr>
        <p:txBody>
          <a:bodyPr>
            <a:noAutofit/>
          </a:bodyPr>
          <a:lstStyle/>
          <a:p>
            <a:pPr algn="ctr">
              <a:lnSpc>
                <a:spcPct val="100000"/>
              </a:lnSpc>
            </a:pPr>
            <a:r>
              <a:rPr lang="uk-UA" sz="2400" b="1" dirty="0">
                <a:solidFill>
                  <a:schemeClr val="bg1"/>
                </a:solidFill>
                <a:latin typeface="+mn-lt"/>
              </a:rPr>
              <a:t>2. </a:t>
            </a:r>
            <a:r>
              <a:rPr lang="uk-UA" sz="2400" b="1" dirty="0">
                <a:solidFill>
                  <a:schemeClr val="bg1"/>
                </a:solidFill>
              </a:rPr>
              <a:t>Авторське право на наукову статтю</a:t>
            </a:r>
            <a:br>
              <a:rPr lang="uk-UA" sz="2400" b="1" dirty="0">
                <a:solidFill>
                  <a:schemeClr val="bg1"/>
                </a:solidFill>
              </a:rPr>
            </a:br>
            <a:r>
              <a:rPr lang="uk-UA" sz="2400" b="1" dirty="0">
                <a:solidFill>
                  <a:schemeClr val="bg1"/>
                </a:solidFill>
                <a:latin typeface="+mn-lt"/>
              </a:rPr>
              <a:t>2.1. </a:t>
            </a:r>
            <a:r>
              <a:rPr lang="uk-UA" sz="2400" b="1" dirty="0">
                <a:solidFill>
                  <a:schemeClr val="bg1"/>
                </a:solidFill>
              </a:rPr>
              <a:t>Хто вважається автором наукової статті з кількома співавторами?</a:t>
            </a:r>
            <a:endParaRPr lang="uk-UA" sz="2400" b="1" dirty="0">
              <a:solidFill>
                <a:schemeClr val="bg1"/>
              </a:solidFill>
              <a:latin typeface="+mn-lt"/>
              <a:cs typeface="Times New Roman" panose="02020603050405020304" pitchFamily="18" charset="0"/>
            </a:endParaRPr>
          </a:p>
        </p:txBody>
      </p:sp>
      <p:sp>
        <p:nvSpPr>
          <p:cNvPr id="7" name="Місце для вмісту 6">
            <a:extLst>
              <a:ext uri="{FF2B5EF4-FFF2-40B4-BE49-F238E27FC236}">
                <a16:creationId xmlns:a16="http://schemas.microsoft.com/office/drawing/2014/main" id="{76953103-E45D-3062-9E87-DCCF3CBA31CB}"/>
              </a:ext>
            </a:extLst>
          </p:cNvPr>
          <p:cNvSpPr>
            <a:spLocks noGrp="1"/>
          </p:cNvSpPr>
          <p:nvPr>
            <p:ph idx="1"/>
          </p:nvPr>
        </p:nvSpPr>
        <p:spPr>
          <a:xfrm>
            <a:off x="199221" y="2050303"/>
            <a:ext cx="11643912" cy="4575175"/>
          </a:xfrm>
        </p:spPr>
        <p:txBody>
          <a:bodyPr>
            <a:normAutofit fontScale="92500" lnSpcReduction="10000"/>
          </a:bodyPr>
          <a:lstStyle/>
          <a:p>
            <a:pPr algn="just"/>
            <a:r>
              <a:rPr lang="uk-UA" dirty="0"/>
              <a:t>Співавтори – це фізичні особи, спільною творчою діяльністю яких створено оригінальне інтелектуальне творіння у сфері науки (наукова стаття). За загальним правилом майнові права, у цьому разі, належать усім співавторам спільно і здійснюються за згодою між ними. Проте, є виключення: якщо стаття, створена у співавторстві, складається з частин, кожна з яких може використовуватися незалежно від інших частин твору та інше не передбачено договором або Законом, кожен співавтор має право здійснювати майнові права щодо створеної ним частини твору за умови що такі дії не завдаватимуть шкоди звичайному використанню такого твору і не обмежуватимуть безпідставно законні інтереси відповідних суб’єктів авторського права. </a:t>
            </a:r>
          </a:p>
          <a:p>
            <a:pPr algn="just"/>
            <a:r>
              <a:rPr lang="uk-UA" u="sng" dirty="0"/>
              <a:t>Для уникнення можливих спорів у подальшому, рекомендується укладати договір між співавторами наукової статті.</a:t>
            </a:r>
          </a:p>
          <a:p>
            <a:pPr marL="0" indent="0">
              <a:lnSpc>
                <a:spcPct val="100000"/>
              </a:lnSpc>
              <a:buNone/>
            </a:pPr>
            <a:endParaRPr lang="uk-UA" sz="2000" dirty="0"/>
          </a:p>
        </p:txBody>
      </p:sp>
    </p:spTree>
    <p:extLst>
      <p:ext uri="{BB962C8B-B14F-4D97-AF65-F5344CB8AC3E}">
        <p14:creationId xmlns:p14="http://schemas.microsoft.com/office/powerpoint/2010/main" val="40901411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3EF85A8-FE50-3EFA-0C63-28C3519D4C26}"/>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DC08339E-4998-3839-500C-9F58483048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Helvetica"/>
              <a:ea typeface="+mn-ea"/>
              <a:cs typeface="+mn-cs"/>
            </a:endParaRPr>
          </a:p>
        </p:txBody>
      </p:sp>
      <p:sp>
        <p:nvSpPr>
          <p:cNvPr id="2" name="TextBox 7">
            <a:extLst>
              <a:ext uri="{FF2B5EF4-FFF2-40B4-BE49-F238E27FC236}">
                <a16:creationId xmlns:a16="http://schemas.microsoft.com/office/drawing/2014/main" id="{17847B77-BDB9-936C-32AC-0944ED0600E3}"/>
              </a:ext>
            </a:extLst>
          </p:cNvPr>
          <p:cNvSpPr txBox="1">
            <a:spLocks noChangeArrowheads="1"/>
          </p:cNvSpPr>
          <p:nvPr/>
        </p:nvSpPr>
        <p:spPr bwMode="auto">
          <a:xfrm>
            <a:off x="556532" y="643467"/>
            <a:ext cx="11210925" cy="744836"/>
          </a:xfrm>
          <a:prstGeom prst="rect">
            <a:avLst/>
          </a:prstGeom>
        </p:spPr>
        <p:txBody>
          <a:bodyPr vert="horz" lIns="91440" tIns="45720" rIns="91440" bIns="45720" rtlCol="0" anchor="ctr">
            <a:norm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auto" latinLnBrk="0" hangingPunct="1">
              <a:lnSpc>
                <a:spcPct val="90000"/>
              </a:lnSpc>
              <a:spcBef>
                <a:spcPct val="0"/>
              </a:spcBef>
              <a:spcAft>
                <a:spcPts val="600"/>
              </a:spcAft>
              <a:buClrTx/>
              <a:buSzTx/>
              <a:buFont typeface="Arial" panose="020B0604020202020204" pitchFamily="34" charset="0"/>
              <a:buNone/>
              <a:tabLst/>
              <a:defRPr/>
            </a:pPr>
            <a:endParaRPr kumimoji="0" lang="en-US" altLang="aa-ET" sz="3200" b="1" i="0" u="none" strike="noStrike" kern="1200" cap="none" spc="0" normalizeH="0" baseline="0" noProof="0" dirty="0">
              <a:ln>
                <a:noFill/>
              </a:ln>
              <a:solidFill>
                <a:srgbClr val="FFFFFF"/>
              </a:solidFill>
              <a:effectLst/>
              <a:uLnTx/>
              <a:uFillTx/>
              <a:latin typeface="Helvetica"/>
              <a:ea typeface="+mn-ea"/>
              <a:cs typeface="+mn-cs"/>
            </a:endParaRPr>
          </a:p>
        </p:txBody>
      </p:sp>
      <p:sp>
        <p:nvSpPr>
          <p:cNvPr id="11" name="TextBox 10">
            <a:extLst>
              <a:ext uri="{FF2B5EF4-FFF2-40B4-BE49-F238E27FC236}">
                <a16:creationId xmlns:a16="http://schemas.microsoft.com/office/drawing/2014/main" id="{FCCCD7E1-0505-3158-9E84-E1DA03E9E4D4}"/>
              </a:ext>
            </a:extLst>
          </p:cNvPr>
          <p:cNvSpPr txBox="1"/>
          <p:nvPr/>
        </p:nvSpPr>
        <p:spPr>
          <a:xfrm>
            <a:off x="0" y="222"/>
            <a:ext cx="12192000" cy="1384995"/>
          </a:xfrm>
          <a:prstGeom prst="rect">
            <a:avLst/>
          </a:prstGeom>
          <a:solidFill>
            <a:schemeClr val="tx1"/>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uk-UA" sz="2000" b="1" i="0" u="none" strike="noStrike" kern="1200" cap="none" spc="0" normalizeH="0" baseline="0" noProof="0" dirty="0">
              <a:ln>
                <a:noFill/>
              </a:ln>
              <a:solidFill>
                <a:schemeClr val="bg1"/>
              </a:solidFill>
              <a:effectLst/>
              <a:uLnTx/>
              <a:uFillTx/>
              <a:ea typeface="+mn-ea"/>
              <a:cs typeface="+mn-cs"/>
            </a:endParaRPr>
          </a:p>
          <a:p>
            <a:pPr algn="ctr"/>
            <a:r>
              <a:rPr kumimoji="0" lang="uk-UA" sz="2400" b="1" i="0" u="none" strike="noStrike" kern="1200" cap="none" spc="0" normalizeH="0" baseline="0" noProof="0" dirty="0">
                <a:ln>
                  <a:noFill/>
                </a:ln>
                <a:solidFill>
                  <a:schemeClr val="bg1"/>
                </a:solidFill>
                <a:effectLst/>
                <a:uLnTx/>
                <a:uFillTx/>
                <a:ea typeface="+mn-ea"/>
                <a:cs typeface="+mn-cs"/>
              </a:rPr>
              <a:t>2.2. </a:t>
            </a:r>
            <a:r>
              <a:rPr lang="uk-UA" sz="2000" b="1" dirty="0">
                <a:solidFill>
                  <a:schemeClr val="bg1"/>
                </a:solidFill>
              </a:rPr>
              <a:t>Чи належать авторські права на публікацію університету, якщо дослідження проводилось у межах виконання трудових обов’язків?</a:t>
            </a:r>
            <a:endParaRPr kumimoji="0" lang="uk-UA" sz="2400" b="1" i="0" u="none" strike="noStrike" kern="1200" cap="none" spc="0" normalizeH="0" baseline="0" noProof="0" dirty="0">
              <a:ln>
                <a:noFill/>
              </a:ln>
              <a:solidFill>
                <a:schemeClr val="bg1"/>
              </a:solidFill>
              <a:effectLst/>
              <a:uLnTx/>
              <a:uFillTx/>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uk-UA" sz="2000" b="1" i="0" u="none" strike="noStrike" kern="1200" cap="none" spc="0" normalizeH="0" baseline="0" noProof="0" dirty="0">
              <a:ln>
                <a:noFill/>
              </a:ln>
              <a:solidFill>
                <a:schemeClr val="bg1"/>
              </a:solidFill>
              <a:effectLst/>
              <a:uLnTx/>
              <a:uFillTx/>
              <a:ea typeface="+mn-ea"/>
              <a:cs typeface="+mn-cs"/>
            </a:endParaRPr>
          </a:p>
        </p:txBody>
      </p:sp>
      <p:sp>
        <p:nvSpPr>
          <p:cNvPr id="7" name="Місце для вмісту 6">
            <a:extLst>
              <a:ext uri="{FF2B5EF4-FFF2-40B4-BE49-F238E27FC236}">
                <a16:creationId xmlns:a16="http://schemas.microsoft.com/office/drawing/2014/main" id="{F392C042-5FBC-4820-BA56-1A5BE2B15CAB}"/>
              </a:ext>
            </a:extLst>
          </p:cNvPr>
          <p:cNvSpPr>
            <a:spLocks noGrp="1"/>
          </p:cNvSpPr>
          <p:nvPr>
            <p:ph idx="1"/>
          </p:nvPr>
        </p:nvSpPr>
        <p:spPr>
          <a:xfrm>
            <a:off x="199221" y="1592495"/>
            <a:ext cx="11643912" cy="5032984"/>
          </a:xfrm>
        </p:spPr>
        <p:txBody>
          <a:bodyPr>
            <a:normAutofit/>
          </a:bodyPr>
          <a:lstStyle/>
          <a:p>
            <a:pPr algn="just"/>
            <a:r>
              <a:rPr lang="uk-UA" dirty="0"/>
              <a:t>Законом визначено, що службовий твір - твір, створений працівником у зв’язку  з виконанням обов’язків за трудовим договором (контрактом). </a:t>
            </a:r>
          </a:p>
          <a:p>
            <a:pPr algn="just"/>
            <a:r>
              <a:rPr lang="uk-UA" dirty="0"/>
              <a:t>При цьому, </a:t>
            </a:r>
            <a:r>
              <a:rPr lang="uk-UA" u="sng" dirty="0"/>
              <a:t>особисті немайнові авторські права на службовий твір належать працівникові</a:t>
            </a:r>
            <a:r>
              <a:rPr lang="uk-UA" dirty="0"/>
              <a:t>, творчою працею якого створено такий твір. </a:t>
            </a:r>
          </a:p>
          <a:p>
            <a:pPr algn="just"/>
            <a:r>
              <a:rPr lang="uk-UA" dirty="0"/>
              <a:t>Тоді як </a:t>
            </a:r>
            <a:r>
              <a:rPr lang="uk-UA" u="sng" dirty="0"/>
              <a:t>майнові права</a:t>
            </a:r>
            <a:r>
              <a:rPr lang="uk-UA" dirty="0"/>
              <a:t>, за загальними правилами (якщо інше не зазначено у трудовій угоді або окремій угоді) </a:t>
            </a:r>
            <a:r>
              <a:rPr lang="uk-UA" u="sng" dirty="0"/>
              <a:t>належить університету</a:t>
            </a:r>
            <a:r>
              <a:rPr lang="uk-UA" dirty="0"/>
              <a:t>.</a:t>
            </a:r>
          </a:p>
          <a:p>
            <a:pPr algn="just"/>
            <a:r>
              <a:rPr lang="uk-UA" dirty="0"/>
              <a:t>Таким чином, авторські права належить автору (співавторам), а майнові права (право на публікацію, розповсюдження, переклад тощо) університету.</a:t>
            </a:r>
          </a:p>
          <a:p>
            <a:pPr marL="0" indent="0">
              <a:lnSpc>
                <a:spcPct val="100000"/>
              </a:lnSpc>
              <a:buNone/>
            </a:pPr>
            <a:endParaRPr lang="uk-UA" sz="2000" dirty="0"/>
          </a:p>
        </p:txBody>
      </p:sp>
    </p:spTree>
    <p:extLst>
      <p:ext uri="{BB962C8B-B14F-4D97-AF65-F5344CB8AC3E}">
        <p14:creationId xmlns:p14="http://schemas.microsoft.com/office/powerpoint/2010/main" val="12572292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35C0CFB-F721-0101-5731-16A9376EBA2A}"/>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11C31960-5F92-0529-F6FB-189801528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Helvetica"/>
              <a:ea typeface="+mn-ea"/>
              <a:cs typeface="+mn-cs"/>
            </a:endParaRPr>
          </a:p>
        </p:txBody>
      </p:sp>
      <p:sp>
        <p:nvSpPr>
          <p:cNvPr id="2" name="TextBox 7">
            <a:extLst>
              <a:ext uri="{FF2B5EF4-FFF2-40B4-BE49-F238E27FC236}">
                <a16:creationId xmlns:a16="http://schemas.microsoft.com/office/drawing/2014/main" id="{7582B196-F55B-1C81-A029-53DAF5BEB289}"/>
              </a:ext>
            </a:extLst>
          </p:cNvPr>
          <p:cNvSpPr txBox="1">
            <a:spLocks noChangeArrowheads="1"/>
          </p:cNvSpPr>
          <p:nvPr/>
        </p:nvSpPr>
        <p:spPr bwMode="auto">
          <a:xfrm>
            <a:off x="556532" y="643467"/>
            <a:ext cx="11210925" cy="744836"/>
          </a:xfrm>
          <a:prstGeom prst="rect">
            <a:avLst/>
          </a:prstGeom>
        </p:spPr>
        <p:txBody>
          <a:bodyPr vert="horz" lIns="91440" tIns="45720" rIns="91440" bIns="45720" rtlCol="0" anchor="ctr">
            <a:norm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auto" latinLnBrk="0" hangingPunct="1">
              <a:lnSpc>
                <a:spcPct val="90000"/>
              </a:lnSpc>
              <a:spcBef>
                <a:spcPct val="0"/>
              </a:spcBef>
              <a:spcAft>
                <a:spcPts val="600"/>
              </a:spcAft>
              <a:buClrTx/>
              <a:buSzTx/>
              <a:buFont typeface="Arial" panose="020B0604020202020204" pitchFamily="34" charset="0"/>
              <a:buNone/>
              <a:tabLst/>
              <a:defRPr/>
            </a:pPr>
            <a:endParaRPr kumimoji="0" lang="en-US" altLang="aa-ET" sz="3200" b="1" i="0" u="none" strike="noStrike" kern="1200" cap="none" spc="0" normalizeH="0" baseline="0" noProof="0" dirty="0">
              <a:ln>
                <a:noFill/>
              </a:ln>
              <a:solidFill>
                <a:srgbClr val="FFFFFF"/>
              </a:solidFill>
              <a:effectLst/>
              <a:uLnTx/>
              <a:uFillTx/>
              <a:latin typeface="Helvetica"/>
              <a:ea typeface="+mn-ea"/>
              <a:cs typeface="+mn-cs"/>
            </a:endParaRPr>
          </a:p>
        </p:txBody>
      </p:sp>
      <p:sp>
        <p:nvSpPr>
          <p:cNvPr id="11" name="TextBox 10">
            <a:extLst>
              <a:ext uri="{FF2B5EF4-FFF2-40B4-BE49-F238E27FC236}">
                <a16:creationId xmlns:a16="http://schemas.microsoft.com/office/drawing/2014/main" id="{90F96D4C-73CB-B03B-0AE4-EED36FAF3E6D}"/>
              </a:ext>
            </a:extLst>
          </p:cNvPr>
          <p:cNvSpPr txBox="1"/>
          <p:nvPr/>
        </p:nvSpPr>
        <p:spPr>
          <a:xfrm>
            <a:off x="0" y="222"/>
            <a:ext cx="12192000" cy="1138773"/>
          </a:xfrm>
          <a:prstGeom prst="rect">
            <a:avLst/>
          </a:prstGeom>
          <a:solidFill>
            <a:schemeClr val="tx1"/>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uk-UA" sz="2000" b="1" i="0" u="none" strike="noStrike" kern="1200" cap="none" spc="0" normalizeH="0" baseline="0" noProof="0" dirty="0">
              <a:ln>
                <a:noFill/>
              </a:ln>
              <a:solidFill>
                <a:schemeClr val="bg1"/>
              </a:solidFill>
              <a:effectLst/>
              <a:uLnTx/>
              <a:uFillTx/>
              <a:ea typeface="+mn-ea"/>
              <a:cs typeface="+mn-cs"/>
            </a:endParaRPr>
          </a:p>
          <a:p>
            <a:pPr lvl="0"/>
            <a:r>
              <a:rPr kumimoji="0" lang="uk-UA" sz="2800" b="1" i="0" u="none" strike="noStrike" kern="1200" cap="none" spc="0" normalizeH="0" baseline="0" noProof="0" dirty="0">
                <a:ln>
                  <a:noFill/>
                </a:ln>
                <a:solidFill>
                  <a:schemeClr val="bg1"/>
                </a:solidFill>
                <a:effectLst/>
                <a:uLnTx/>
                <a:uFillTx/>
                <a:ea typeface="+mn-ea"/>
                <a:cs typeface="+mn-cs"/>
              </a:rPr>
              <a:t>2.3. </a:t>
            </a:r>
            <a:r>
              <a:rPr lang="uk-UA" sz="2400" b="1" dirty="0">
                <a:solidFill>
                  <a:schemeClr val="bg1"/>
                </a:solidFill>
              </a:rPr>
              <a:t>Як оформити передачу прав на статтю видавцю?</a:t>
            </a:r>
            <a:r>
              <a:rPr lang="ru-RU" sz="2800" b="1" dirty="0">
                <a:solidFill>
                  <a:schemeClr val="bg1"/>
                </a:solidFill>
              </a:rPr>
              <a:t>  </a:t>
            </a:r>
            <a:endParaRPr kumimoji="0" lang="uk-UA" sz="2800" b="1" i="0" u="none" strike="noStrike" kern="1200" cap="none" spc="0" normalizeH="0" baseline="0" noProof="0" dirty="0">
              <a:ln>
                <a:noFill/>
              </a:ln>
              <a:solidFill>
                <a:schemeClr val="bg1"/>
              </a:solidFill>
              <a:effectLst/>
              <a:uLnTx/>
              <a:uFillTx/>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uk-UA" sz="2000" b="1" i="0" u="none" strike="noStrike" kern="1200" cap="none" spc="0" normalizeH="0" baseline="0" noProof="0" dirty="0">
              <a:ln>
                <a:noFill/>
              </a:ln>
              <a:solidFill>
                <a:schemeClr val="bg1"/>
              </a:solidFill>
              <a:effectLst/>
              <a:uLnTx/>
              <a:uFillTx/>
              <a:ea typeface="+mn-ea"/>
              <a:cs typeface="+mn-cs"/>
            </a:endParaRPr>
          </a:p>
        </p:txBody>
      </p:sp>
      <p:sp>
        <p:nvSpPr>
          <p:cNvPr id="4" name="TextBox 3">
            <a:extLst>
              <a:ext uri="{FF2B5EF4-FFF2-40B4-BE49-F238E27FC236}">
                <a16:creationId xmlns:a16="http://schemas.microsoft.com/office/drawing/2014/main" id="{F1046285-497A-8123-CE29-C3276F0DDC73}"/>
              </a:ext>
            </a:extLst>
          </p:cNvPr>
          <p:cNvSpPr txBox="1"/>
          <p:nvPr/>
        </p:nvSpPr>
        <p:spPr>
          <a:xfrm>
            <a:off x="102742" y="1561672"/>
            <a:ext cx="11815280" cy="4555093"/>
          </a:xfrm>
          <a:prstGeom prst="rect">
            <a:avLst/>
          </a:prstGeom>
          <a:noFill/>
        </p:spPr>
        <p:txBody>
          <a:bodyPr wrap="square">
            <a:spAutoFit/>
          </a:bodyPr>
          <a:lstStyle/>
          <a:p>
            <a:pPr algn="just"/>
            <a:r>
              <a:rPr lang="uk-UA" dirty="0"/>
              <a:t>Законом та Цивільним кодексом України визначено два основні варіанти оформлення передачі прав на статтю видавцю – це </a:t>
            </a:r>
            <a:r>
              <a:rPr lang="uk-UA" b="1" u="sng" dirty="0"/>
              <a:t>Договір про передання майнових прав інтелектуальної власності </a:t>
            </a:r>
            <a:r>
              <a:rPr lang="uk-UA" dirty="0"/>
              <a:t>або </a:t>
            </a:r>
            <a:r>
              <a:rPr lang="uk-UA" b="1" u="sng" dirty="0"/>
              <a:t>Ліцензійний договір</a:t>
            </a:r>
            <a:r>
              <a:rPr lang="uk-UA" dirty="0"/>
              <a:t>. Законодавство дає наступні визначення цим договорам:</a:t>
            </a:r>
          </a:p>
          <a:p>
            <a:pPr algn="just"/>
            <a:r>
              <a:rPr lang="uk-UA" dirty="0"/>
              <a:t>*За договором про передання майнових прав інтелектуальної власності одна сторона (особа, що є суб’єктом майнових прав на об’єкт права інтелектуальної власності) передає другій стороні частково або у повному складі ці права відповідно до закону та на визначених договором умовах.</a:t>
            </a:r>
          </a:p>
          <a:p>
            <a:pPr algn="just"/>
            <a:r>
              <a:rPr lang="uk-UA" dirty="0"/>
              <a:t>*За ліцензійним договором одна сторона (ліцензіар) надає другій стороні (ліцензіату) дозвіл на використання об’єкта авторського права або об’єкта суміжних прав визначеним способом (способами) протягом певного строку на певній території, а ліцензіат зобов’язується вносити плату за використання об’єкта, якщо інше не встановлено договором.</a:t>
            </a:r>
          </a:p>
          <a:p>
            <a:pPr algn="just"/>
            <a:r>
              <a:rPr lang="uk-UA" dirty="0"/>
              <a:t>Отже, якщо значно спростити, Ліцензійний договір передбачає право видавця використовувати твір, а всі права залишаються за автором; тоді як Договір про передання майнових прав передбачає вже передачу всіх майнових прав видавцю. </a:t>
            </a:r>
          </a:p>
          <a:p>
            <a:pPr algn="just"/>
            <a:r>
              <a:rPr lang="uk-UA" dirty="0"/>
              <a:t>Законодавством передбачено обов’язкові пункти договорів: сторони договору, предмет договору, обсяг переданих прав, територія використання, умови передачі третім особам, строк дії та винагорода. </a:t>
            </a:r>
          </a:p>
          <a:p>
            <a:pPr algn="l" rtl="0">
              <a:buNone/>
            </a:pPr>
            <a:endParaRPr lang="uk-UA" sz="2000" b="0" i="0" dirty="0">
              <a:effectLst/>
              <a:latin typeface="Arial" panose="020B0604020202020204" pitchFamily="34" charset="0"/>
            </a:endParaRPr>
          </a:p>
        </p:txBody>
      </p:sp>
    </p:spTree>
    <p:extLst>
      <p:ext uri="{BB962C8B-B14F-4D97-AF65-F5344CB8AC3E}">
        <p14:creationId xmlns:p14="http://schemas.microsoft.com/office/powerpoint/2010/main" val="35595385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9E65A97-ABAD-A7E5-6FE6-08620EEB48ED}"/>
            </a:ext>
          </a:extLst>
        </p:cNvPr>
        <p:cNvGrpSpPr/>
        <p:nvPr/>
      </p:nvGrpSpPr>
      <p:grpSpPr>
        <a:xfrm>
          <a:off x="0" y="0"/>
          <a:ext cx="0" cy="0"/>
          <a:chOff x="0" y="0"/>
          <a:chExt cx="0" cy="0"/>
        </a:xfrm>
      </p:grpSpPr>
      <p:sp>
        <p:nvSpPr>
          <p:cNvPr id="2" name="TextBox 7">
            <a:extLst>
              <a:ext uri="{FF2B5EF4-FFF2-40B4-BE49-F238E27FC236}">
                <a16:creationId xmlns:a16="http://schemas.microsoft.com/office/drawing/2014/main" id="{9990D247-5A27-960F-0CC6-2A807FA2CB7D}"/>
              </a:ext>
            </a:extLst>
          </p:cNvPr>
          <p:cNvSpPr txBox="1">
            <a:spLocks noChangeArrowheads="1"/>
          </p:cNvSpPr>
          <p:nvPr/>
        </p:nvSpPr>
        <p:spPr bwMode="auto">
          <a:xfrm>
            <a:off x="166114" y="1136626"/>
            <a:ext cx="11210925" cy="744836"/>
          </a:xfrm>
          <a:prstGeom prst="rect">
            <a:avLst/>
          </a:prstGeom>
        </p:spPr>
        <p:txBody>
          <a:bodyPr vert="horz" lIns="91440" tIns="45720" rIns="91440" bIns="45720" rtlCol="0" anchor="ctr">
            <a:norm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lnSpc>
                <a:spcPct val="90000"/>
              </a:lnSpc>
              <a:spcBef>
                <a:spcPct val="0"/>
              </a:spcBef>
              <a:spcAft>
                <a:spcPts val="600"/>
              </a:spcAft>
              <a:buNone/>
              <a:defRPr/>
            </a:pPr>
            <a:endParaRPr lang="en-US" altLang="ru-UA" b="1" kern="1200" dirty="0">
              <a:solidFill>
                <a:schemeClr val="bg1"/>
              </a:solidFill>
              <a:latin typeface="+mn-lt"/>
              <a:ea typeface="+mj-ea"/>
              <a:cs typeface="+mj-cs"/>
            </a:endParaRPr>
          </a:p>
        </p:txBody>
      </p:sp>
      <p:sp>
        <p:nvSpPr>
          <p:cNvPr id="11" name="TextBox 10">
            <a:extLst>
              <a:ext uri="{FF2B5EF4-FFF2-40B4-BE49-F238E27FC236}">
                <a16:creationId xmlns:a16="http://schemas.microsoft.com/office/drawing/2014/main" id="{EE1622D3-39DF-13E0-166E-5C4191E8D9CE}"/>
              </a:ext>
            </a:extLst>
          </p:cNvPr>
          <p:cNvSpPr txBox="1"/>
          <p:nvPr/>
        </p:nvSpPr>
        <p:spPr>
          <a:xfrm>
            <a:off x="-1" y="-8243"/>
            <a:ext cx="12192000" cy="1015663"/>
          </a:xfrm>
          <a:prstGeom prst="rect">
            <a:avLst/>
          </a:prstGeom>
          <a:solidFill>
            <a:schemeClr val="tx1"/>
          </a:solidFill>
        </p:spPr>
        <p:txBody>
          <a:bodyPr wrap="square">
            <a:spAutoFit/>
          </a:bodyPr>
          <a:lstStyle/>
          <a:p>
            <a:pPr marL="712788" algn="ctr"/>
            <a:r>
              <a:rPr lang="ru-RU" sz="3200" b="1" i="0" dirty="0">
                <a:solidFill>
                  <a:schemeClr val="bg1"/>
                </a:solidFill>
                <a:effectLst/>
              </a:rPr>
              <a:t>2.4. </a:t>
            </a:r>
            <a:r>
              <a:rPr lang="uk-UA" sz="2800" b="1" dirty="0">
                <a:solidFill>
                  <a:schemeClr val="bg1"/>
                </a:solidFill>
              </a:rPr>
              <a:t>Що вважати порушенням авторських прав при публікації?</a:t>
            </a:r>
            <a:r>
              <a:rPr lang="uk-UA" sz="2800" b="1" dirty="0"/>
              <a:t>?</a:t>
            </a:r>
            <a:endParaRPr lang="uk-UA" sz="3200" b="1" dirty="0">
              <a:solidFill>
                <a:schemeClr val="bg1"/>
              </a:solidFill>
            </a:endParaRPr>
          </a:p>
        </p:txBody>
      </p:sp>
      <p:sp>
        <p:nvSpPr>
          <p:cNvPr id="8" name="TextBox 7">
            <a:extLst>
              <a:ext uri="{FF2B5EF4-FFF2-40B4-BE49-F238E27FC236}">
                <a16:creationId xmlns:a16="http://schemas.microsoft.com/office/drawing/2014/main" id="{D65EA0B7-0783-4482-AC36-5C0275736D01}"/>
              </a:ext>
            </a:extLst>
          </p:cNvPr>
          <p:cNvSpPr txBox="1"/>
          <p:nvPr/>
        </p:nvSpPr>
        <p:spPr>
          <a:xfrm>
            <a:off x="102742" y="1561672"/>
            <a:ext cx="11815280" cy="3724096"/>
          </a:xfrm>
          <a:prstGeom prst="rect">
            <a:avLst/>
          </a:prstGeom>
          <a:noFill/>
        </p:spPr>
        <p:txBody>
          <a:bodyPr wrap="square">
            <a:spAutoFit/>
          </a:bodyPr>
          <a:lstStyle/>
          <a:p>
            <a:pPr algn="just"/>
            <a:r>
              <a:rPr lang="uk-UA" dirty="0"/>
              <a:t>Закон у ст.53 визначив перелік підстав для захисту авторських прав. </a:t>
            </a:r>
          </a:p>
          <a:p>
            <a:pPr algn="just"/>
            <a:r>
              <a:rPr lang="uk-UA" dirty="0"/>
              <a:t>Підставами для захисту особистих немайнових та/або майнових авторських і суміжних прав є будь-яке порушення, невизнання або оспорювання таких прав, а також створення загрози порушення таких прав</a:t>
            </a:r>
          </a:p>
          <a:p>
            <a:pPr algn="just"/>
            <a:r>
              <a:rPr lang="uk-UA" dirty="0"/>
              <a:t> </a:t>
            </a:r>
          </a:p>
          <a:p>
            <a:pPr algn="just"/>
            <a:r>
              <a:rPr lang="uk-UA" dirty="0"/>
              <a:t>Порушенням особистих немайнових та/або майнових авторських і суміжних прав є, зокрема:</a:t>
            </a:r>
          </a:p>
          <a:p>
            <a:pPr algn="just"/>
            <a:r>
              <a:rPr lang="uk-UA" dirty="0"/>
              <a:t>! плагіат;</a:t>
            </a:r>
          </a:p>
          <a:p>
            <a:pPr algn="just"/>
            <a:r>
              <a:rPr lang="uk-UA" dirty="0"/>
              <a:t>! незаконне використання (піратство, </a:t>
            </a:r>
            <a:r>
              <a:rPr lang="uk-UA" dirty="0" err="1"/>
              <a:t>камкординг</a:t>
            </a:r>
            <a:r>
              <a:rPr lang="uk-UA" dirty="0"/>
              <a:t> тощо);</a:t>
            </a:r>
          </a:p>
          <a:p>
            <a:pPr algn="just"/>
            <a:r>
              <a:rPr lang="uk-UA" dirty="0"/>
              <a:t>! порушення умов договору (наприклад, перевищення тиражу, порушення умов ліцензії, використання об’єкта у спосіб, не передбаченим договором);</a:t>
            </a:r>
          </a:p>
          <a:p>
            <a:pPr algn="just"/>
            <a:r>
              <a:rPr lang="uk-UA" dirty="0"/>
              <a:t>! незаконні дії з комп’ютерними програмами чи базами даних (наприклад, створення комп’ютерних програм чи інструкцій по обходу захисту для отримання доступу до об’єктів авторського права без дозволу відповідних суб’єктів авторського права з метою отримання винагороди від надання таких інструкцій).</a:t>
            </a:r>
          </a:p>
          <a:p>
            <a:pPr algn="l" rtl="0">
              <a:buNone/>
            </a:pPr>
            <a:endParaRPr lang="uk-UA" sz="2000" b="0" i="0" dirty="0">
              <a:effectLst/>
              <a:latin typeface="Arial" panose="020B0604020202020204" pitchFamily="34" charset="0"/>
            </a:endParaRPr>
          </a:p>
        </p:txBody>
      </p:sp>
    </p:spTree>
    <p:extLst>
      <p:ext uri="{BB962C8B-B14F-4D97-AF65-F5344CB8AC3E}">
        <p14:creationId xmlns:p14="http://schemas.microsoft.com/office/powerpoint/2010/main" val="14384681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32B2CFB-1D82-68C7-4720-CC251EEECD75}"/>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9766D3BA-D87F-4AD0-2D00-CB61767AC4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7">
            <a:extLst>
              <a:ext uri="{FF2B5EF4-FFF2-40B4-BE49-F238E27FC236}">
                <a16:creationId xmlns:a16="http://schemas.microsoft.com/office/drawing/2014/main" id="{F6911DAD-C7B7-28B9-963C-034A031FB5DA}"/>
              </a:ext>
            </a:extLst>
          </p:cNvPr>
          <p:cNvSpPr txBox="1">
            <a:spLocks noChangeArrowheads="1"/>
          </p:cNvSpPr>
          <p:nvPr/>
        </p:nvSpPr>
        <p:spPr bwMode="auto">
          <a:xfrm>
            <a:off x="556532" y="643467"/>
            <a:ext cx="11210925" cy="744836"/>
          </a:xfrm>
          <a:prstGeom prst="rect">
            <a:avLst/>
          </a:prstGeom>
        </p:spPr>
        <p:txBody>
          <a:bodyPr vert="horz" lIns="91440" tIns="45720" rIns="91440" bIns="45720" rtlCol="0" anchor="ctr">
            <a:norm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lnSpc>
                <a:spcPct val="90000"/>
              </a:lnSpc>
              <a:spcBef>
                <a:spcPct val="0"/>
              </a:spcBef>
              <a:spcAft>
                <a:spcPts val="600"/>
              </a:spcAft>
              <a:buNone/>
              <a:defRPr/>
            </a:pPr>
            <a:endParaRPr lang="en-US" altLang="ru-UA" b="1" kern="1200" dirty="0">
              <a:solidFill>
                <a:schemeClr val="bg1"/>
              </a:solidFill>
              <a:latin typeface="+mn-lt"/>
              <a:ea typeface="+mj-ea"/>
              <a:cs typeface="+mj-cs"/>
            </a:endParaRPr>
          </a:p>
        </p:txBody>
      </p:sp>
      <p:sp>
        <p:nvSpPr>
          <p:cNvPr id="3" name="TextBox 2">
            <a:extLst>
              <a:ext uri="{FF2B5EF4-FFF2-40B4-BE49-F238E27FC236}">
                <a16:creationId xmlns:a16="http://schemas.microsoft.com/office/drawing/2014/main" id="{C45AD339-9A8F-C90E-0736-06959775D011}"/>
              </a:ext>
            </a:extLst>
          </p:cNvPr>
          <p:cNvSpPr txBox="1"/>
          <p:nvPr/>
        </p:nvSpPr>
        <p:spPr>
          <a:xfrm>
            <a:off x="-1" y="-8243"/>
            <a:ext cx="12192000" cy="769441"/>
          </a:xfrm>
          <a:prstGeom prst="rect">
            <a:avLst/>
          </a:prstGeom>
          <a:solidFill>
            <a:schemeClr val="tx1"/>
          </a:solidFill>
        </p:spPr>
        <p:txBody>
          <a:bodyPr wrap="square">
            <a:spAutoFit/>
          </a:bodyPr>
          <a:lstStyle/>
          <a:p>
            <a:pPr marL="712788" algn="ctr"/>
            <a:r>
              <a:rPr lang="ru-RU" sz="4400" b="1" i="0" dirty="0">
                <a:solidFill>
                  <a:schemeClr val="bg1"/>
                </a:solidFill>
                <a:effectLst/>
              </a:rPr>
              <a:t>2.5. </a:t>
            </a:r>
            <a:r>
              <a:rPr lang="ru-RU" sz="4400" b="1" i="0" dirty="0" err="1">
                <a:solidFill>
                  <a:schemeClr val="bg1"/>
                </a:solidFill>
                <a:effectLst/>
              </a:rPr>
              <a:t>Штучний</a:t>
            </a:r>
            <a:r>
              <a:rPr lang="ru-RU" sz="4400" b="1" i="0" dirty="0">
                <a:solidFill>
                  <a:schemeClr val="bg1"/>
                </a:solidFill>
                <a:effectLst/>
              </a:rPr>
              <a:t> </a:t>
            </a:r>
            <a:r>
              <a:rPr lang="ru-RU" sz="4400" b="1" i="0" dirty="0" err="1">
                <a:solidFill>
                  <a:schemeClr val="bg1"/>
                </a:solidFill>
                <a:effectLst/>
              </a:rPr>
              <a:t>інтелект</a:t>
            </a:r>
            <a:endParaRPr lang="uk-UA" sz="4400" b="1" dirty="0">
              <a:solidFill>
                <a:schemeClr val="bg1"/>
              </a:solidFill>
            </a:endParaRPr>
          </a:p>
        </p:txBody>
      </p:sp>
      <p:sp>
        <p:nvSpPr>
          <p:cNvPr id="7" name="TextBox 6">
            <a:extLst>
              <a:ext uri="{FF2B5EF4-FFF2-40B4-BE49-F238E27FC236}">
                <a16:creationId xmlns:a16="http://schemas.microsoft.com/office/drawing/2014/main" id="{222E6688-81AC-4931-9647-1C08A03FD1BA}"/>
              </a:ext>
            </a:extLst>
          </p:cNvPr>
          <p:cNvSpPr txBox="1"/>
          <p:nvPr/>
        </p:nvSpPr>
        <p:spPr>
          <a:xfrm>
            <a:off x="102742" y="1561672"/>
            <a:ext cx="11815280" cy="4278094"/>
          </a:xfrm>
          <a:prstGeom prst="rect">
            <a:avLst/>
          </a:prstGeom>
          <a:noFill/>
        </p:spPr>
        <p:txBody>
          <a:bodyPr wrap="square">
            <a:spAutoFit/>
          </a:bodyPr>
          <a:lstStyle/>
          <a:p>
            <a:pPr algn="just"/>
            <a:r>
              <a:rPr lang="uk-UA" dirty="0"/>
              <a:t>Українське законодавство передбачило доволі прогресивну норму стосовно права особливого роду (</a:t>
            </a:r>
            <a:r>
              <a:rPr lang="uk-UA" dirty="0" err="1"/>
              <a:t>sui</a:t>
            </a:r>
            <a:r>
              <a:rPr lang="uk-UA" dirty="0"/>
              <a:t> </a:t>
            </a:r>
            <a:r>
              <a:rPr lang="uk-UA" dirty="0" err="1"/>
              <a:t>generis</a:t>
            </a:r>
            <a:r>
              <a:rPr lang="uk-UA" dirty="0"/>
              <a:t>) на неоригінальні об’єкти, згенеровані комп’ютерною програмою (ст.33 Закону). </a:t>
            </a:r>
          </a:p>
          <a:p>
            <a:pPr algn="just"/>
            <a:endParaRPr lang="uk-UA" dirty="0"/>
          </a:p>
          <a:p>
            <a:pPr algn="just"/>
            <a:r>
              <a:rPr lang="uk-UA" dirty="0"/>
              <a:t>Об’єкт, що згенерований у результаті функціонування системи ШІ (на основі AI-</a:t>
            </a:r>
            <a:r>
              <a:rPr lang="uk-UA" dirty="0" err="1"/>
              <a:t>input</a:t>
            </a:r>
            <a:r>
              <a:rPr lang="uk-UA" dirty="0"/>
              <a:t> та закладених алгоритмів) без безпосередньої участі людини в утворенні цього об’єкта має міжнародну назву - це </a:t>
            </a:r>
            <a:r>
              <a:rPr lang="uk-UA" b="1" dirty="0"/>
              <a:t>AI-</a:t>
            </a:r>
            <a:r>
              <a:rPr lang="uk-UA" b="1" dirty="0" err="1"/>
              <a:t>output</a:t>
            </a:r>
            <a:r>
              <a:rPr lang="uk-UA" dirty="0"/>
              <a:t>. Українське законодавство </a:t>
            </a:r>
            <a:r>
              <a:rPr lang="uk-UA" b="1" dirty="0"/>
              <a:t>AI-</a:t>
            </a:r>
            <a:r>
              <a:rPr lang="uk-UA" b="1" dirty="0" err="1"/>
              <a:t>output</a:t>
            </a:r>
            <a:r>
              <a:rPr lang="uk-UA" dirty="0"/>
              <a:t> визначає як неоригінальні об’єкти, згенеровані комп’ютерною програмою. Слід зазначити, що на об’єкти </a:t>
            </a:r>
            <a:r>
              <a:rPr lang="uk-UA" b="1" dirty="0"/>
              <a:t>AI-</a:t>
            </a:r>
            <a:r>
              <a:rPr lang="uk-UA" b="1" dirty="0" err="1"/>
              <a:t>output</a:t>
            </a:r>
            <a:r>
              <a:rPr lang="uk-UA" b="1" dirty="0"/>
              <a:t> </a:t>
            </a:r>
            <a:r>
              <a:rPr lang="uk-UA" dirty="0"/>
              <a:t>особисті немайнові права не виникають, проте автори мають всі майнові права, включаючи і способи їх захисту. </a:t>
            </a:r>
          </a:p>
          <a:p>
            <a:pPr algn="just"/>
            <a:endParaRPr lang="uk-UA" dirty="0"/>
          </a:p>
          <a:p>
            <a:pPr algn="just"/>
            <a:r>
              <a:rPr lang="uk-UA" dirty="0"/>
              <a:t>Міністерство економіки України, спільно з іншими партнерами, розробило детальні </a:t>
            </a:r>
            <a:r>
              <a:rPr lang="uk-UA" b="1" u="sng" dirty="0"/>
              <a:t>«Рекомендації щодо відповідального використання ШІ: питання права інтелектуальної власності»</a:t>
            </a:r>
            <a:r>
              <a:rPr lang="uk-UA" dirty="0"/>
              <a:t>, з якими можна ознайомитись за покликанням:  </a:t>
            </a:r>
            <a:r>
              <a:rPr lang="uk-UA" u="sng" dirty="0">
                <a:hlinkClick r:id="rId2">
                  <a:extLst>
                    <a:ext uri="{A12FA001-AC4F-418D-AE19-62706E023703}">
                      <ahyp:hlinkClr xmlns:ahyp="http://schemas.microsoft.com/office/drawing/2018/hyperlinkcolor" val="tx"/>
                    </a:ext>
                  </a:extLst>
                </a:hlinkClick>
              </a:rPr>
              <a:t>https://me.gov.ua/Documents/Detail?lang=uk-UA&amp;id=bd21c45a-a984-456e-b523-c03aa942dcb9&amp;title=RekomendatsiiSchodoVidpovidalnogoVikoristanniaShi-PitanniaPravaIntelektualnoiVlasnosti</a:t>
            </a:r>
            <a:r>
              <a:rPr lang="uk-UA" dirty="0"/>
              <a:t> </a:t>
            </a:r>
          </a:p>
          <a:p>
            <a:pPr algn="l" rtl="0">
              <a:buNone/>
            </a:pPr>
            <a:endParaRPr lang="uk-UA" sz="2000" b="0" i="0" dirty="0">
              <a:effectLst/>
              <a:latin typeface="Arial" panose="020B0604020202020204" pitchFamily="34" charset="0"/>
            </a:endParaRPr>
          </a:p>
        </p:txBody>
      </p:sp>
    </p:spTree>
    <p:extLst>
      <p:ext uri="{BB962C8B-B14F-4D97-AF65-F5344CB8AC3E}">
        <p14:creationId xmlns:p14="http://schemas.microsoft.com/office/powerpoint/2010/main" val="1486965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245DBC7-E027-8116-1FC4-0875ABFBD2D1}"/>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8E1BD1BC-4FA1-1E1E-8C4F-FA024203CC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7">
            <a:extLst>
              <a:ext uri="{FF2B5EF4-FFF2-40B4-BE49-F238E27FC236}">
                <a16:creationId xmlns:a16="http://schemas.microsoft.com/office/drawing/2014/main" id="{49A19646-5C46-D1CB-041A-EC6C3EE5E318}"/>
              </a:ext>
            </a:extLst>
          </p:cNvPr>
          <p:cNvSpPr txBox="1">
            <a:spLocks noChangeArrowheads="1"/>
          </p:cNvSpPr>
          <p:nvPr/>
        </p:nvSpPr>
        <p:spPr bwMode="auto">
          <a:xfrm>
            <a:off x="556532" y="643467"/>
            <a:ext cx="11210925" cy="744836"/>
          </a:xfrm>
          <a:prstGeom prst="rect">
            <a:avLst/>
          </a:prstGeom>
        </p:spPr>
        <p:txBody>
          <a:bodyPr vert="horz" lIns="91440" tIns="45720" rIns="91440" bIns="45720" rtlCol="0" anchor="ctr">
            <a:norm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lnSpc>
                <a:spcPct val="90000"/>
              </a:lnSpc>
              <a:spcBef>
                <a:spcPct val="0"/>
              </a:spcBef>
              <a:spcAft>
                <a:spcPts val="600"/>
              </a:spcAft>
              <a:buNone/>
              <a:defRPr/>
            </a:pPr>
            <a:endParaRPr lang="en-US" altLang="ru-UA" b="1" kern="1200" dirty="0">
              <a:solidFill>
                <a:schemeClr val="bg1"/>
              </a:solidFill>
              <a:latin typeface="+mn-lt"/>
              <a:ea typeface="+mj-ea"/>
              <a:cs typeface="+mj-cs"/>
            </a:endParaRPr>
          </a:p>
        </p:txBody>
      </p:sp>
      <p:sp>
        <p:nvSpPr>
          <p:cNvPr id="4" name="TextBox 3">
            <a:extLst>
              <a:ext uri="{FF2B5EF4-FFF2-40B4-BE49-F238E27FC236}">
                <a16:creationId xmlns:a16="http://schemas.microsoft.com/office/drawing/2014/main" id="{966FED19-D49E-4941-4D57-CB5537942DC7}"/>
              </a:ext>
            </a:extLst>
          </p:cNvPr>
          <p:cNvSpPr txBox="1"/>
          <p:nvPr/>
        </p:nvSpPr>
        <p:spPr>
          <a:xfrm>
            <a:off x="-1" y="-8243"/>
            <a:ext cx="12192000" cy="707886"/>
          </a:xfrm>
          <a:prstGeom prst="rect">
            <a:avLst/>
          </a:prstGeom>
          <a:solidFill>
            <a:schemeClr val="tx1"/>
          </a:solidFill>
        </p:spPr>
        <p:txBody>
          <a:bodyPr wrap="square">
            <a:spAutoFit/>
          </a:bodyPr>
          <a:lstStyle/>
          <a:p>
            <a:pPr marL="712788" algn="ctr"/>
            <a:r>
              <a:rPr lang="ru-RU" sz="2000" b="1" i="0" u="sng" dirty="0">
                <a:solidFill>
                  <a:schemeClr val="bg1"/>
                </a:solidFill>
                <a:effectLst/>
              </a:rPr>
              <a:t>3. </a:t>
            </a:r>
            <a:r>
              <a:rPr lang="uk-UA" b="1" u="sng" dirty="0" err="1">
                <a:solidFill>
                  <a:schemeClr val="bg1"/>
                </a:solidFill>
              </a:rPr>
              <a:t>Creative</a:t>
            </a:r>
            <a:r>
              <a:rPr lang="uk-UA" b="1" u="sng" dirty="0">
                <a:solidFill>
                  <a:schemeClr val="bg1"/>
                </a:solidFill>
              </a:rPr>
              <a:t> </a:t>
            </a:r>
            <a:r>
              <a:rPr lang="uk-UA" b="1" u="sng" dirty="0" err="1">
                <a:solidFill>
                  <a:schemeClr val="bg1"/>
                </a:solidFill>
              </a:rPr>
              <a:t>Commons</a:t>
            </a:r>
            <a:r>
              <a:rPr lang="uk-UA" b="1" u="sng" dirty="0">
                <a:solidFill>
                  <a:schemeClr val="bg1"/>
                </a:solidFill>
              </a:rPr>
              <a:t> та відкриті ліцензії</a:t>
            </a:r>
          </a:p>
          <a:p>
            <a:pPr marL="712788" algn="ctr"/>
            <a:r>
              <a:rPr lang="uk-UA" sz="2000" b="1" dirty="0">
                <a:solidFill>
                  <a:schemeClr val="bg1"/>
                </a:solidFill>
              </a:rPr>
              <a:t>3.1. </a:t>
            </a:r>
            <a:r>
              <a:rPr lang="uk-UA" b="1" dirty="0">
                <a:solidFill>
                  <a:schemeClr val="bg1"/>
                </a:solidFill>
              </a:rPr>
              <a:t>Яку ліцензію </a:t>
            </a:r>
            <a:r>
              <a:rPr lang="uk-UA" b="1" dirty="0" err="1">
                <a:solidFill>
                  <a:schemeClr val="bg1"/>
                </a:solidFill>
              </a:rPr>
              <a:t>Creative</a:t>
            </a:r>
            <a:r>
              <a:rPr lang="uk-UA" b="1" dirty="0">
                <a:solidFill>
                  <a:schemeClr val="bg1"/>
                </a:solidFill>
              </a:rPr>
              <a:t> </a:t>
            </a:r>
            <a:r>
              <a:rPr lang="uk-UA" b="1" dirty="0" err="1">
                <a:solidFill>
                  <a:schemeClr val="bg1"/>
                </a:solidFill>
              </a:rPr>
              <a:t>Commons</a:t>
            </a:r>
            <a:r>
              <a:rPr lang="uk-UA" b="1" dirty="0">
                <a:solidFill>
                  <a:schemeClr val="bg1"/>
                </a:solidFill>
              </a:rPr>
              <a:t> краще обирати для відкритої публікації?</a:t>
            </a:r>
            <a:endParaRPr lang="uk-UA" sz="2000" b="1" dirty="0">
              <a:solidFill>
                <a:schemeClr val="bg1"/>
              </a:solidFill>
            </a:endParaRPr>
          </a:p>
        </p:txBody>
      </p:sp>
      <p:sp>
        <p:nvSpPr>
          <p:cNvPr id="7" name="TextBox 6">
            <a:extLst>
              <a:ext uri="{FF2B5EF4-FFF2-40B4-BE49-F238E27FC236}">
                <a16:creationId xmlns:a16="http://schemas.microsoft.com/office/drawing/2014/main" id="{4B759B60-302A-4306-A91C-0EF5427F6F56}"/>
              </a:ext>
            </a:extLst>
          </p:cNvPr>
          <p:cNvSpPr txBox="1"/>
          <p:nvPr/>
        </p:nvSpPr>
        <p:spPr>
          <a:xfrm>
            <a:off x="102742" y="1561672"/>
            <a:ext cx="11815280" cy="646331"/>
          </a:xfrm>
          <a:prstGeom prst="rect">
            <a:avLst/>
          </a:prstGeom>
          <a:noFill/>
        </p:spPr>
        <p:txBody>
          <a:bodyPr wrap="square">
            <a:spAutoFit/>
          </a:bodyPr>
          <a:lstStyle/>
          <a:p>
            <a:pPr lvl="0" algn="ctr" eaLnBrk="0" fontAlgn="base" hangingPunct="0">
              <a:spcBef>
                <a:spcPct val="0"/>
              </a:spcBef>
              <a:spcAft>
                <a:spcPct val="0"/>
              </a:spcAft>
            </a:pPr>
            <a:r>
              <a:rPr lang="uk-UA" altLang="uk-UA" dirty="0">
                <a:solidFill>
                  <a:srgbClr val="222222"/>
                </a:solidFill>
                <a:latin typeface="Calibri" panose="020F0502020204030204" pitchFamily="34" charset="0"/>
                <a:ea typeface="Times New Roman" panose="02020603050405020304" pitchFamily="18" charset="0"/>
                <a:cs typeface="Times New Roman" panose="02020603050405020304" pitchFamily="18" charset="0"/>
              </a:rPr>
              <a:t>Офіційна міжнародна класифікація ліцензій опублікована на сайті організації </a:t>
            </a:r>
            <a:r>
              <a:rPr lang="uk-UA" altLang="uk-UA" dirty="0" err="1">
                <a:solidFill>
                  <a:srgbClr val="222222"/>
                </a:solidFill>
                <a:latin typeface="Calibri" panose="020F0502020204030204" pitchFamily="34" charset="0"/>
                <a:ea typeface="Times New Roman" panose="02020603050405020304" pitchFamily="18" charset="0"/>
                <a:cs typeface="Times New Roman" panose="02020603050405020304" pitchFamily="18" charset="0"/>
              </a:rPr>
              <a:t>Creative</a:t>
            </a:r>
            <a:r>
              <a:rPr lang="uk-UA" altLang="uk-UA" dirty="0">
                <a:solidFill>
                  <a:srgbClr val="222222"/>
                </a:solidFill>
                <a:latin typeface="Calibri" panose="020F0502020204030204" pitchFamily="34" charset="0"/>
                <a:ea typeface="Times New Roman" panose="02020603050405020304" pitchFamily="18" charset="0"/>
                <a:cs typeface="Times New Roman" panose="02020603050405020304" pitchFamily="18" charset="0"/>
              </a:rPr>
              <a:t> </a:t>
            </a:r>
            <a:r>
              <a:rPr lang="uk-UA" altLang="uk-UA" dirty="0" err="1">
                <a:solidFill>
                  <a:srgbClr val="222222"/>
                </a:solidFill>
                <a:latin typeface="Calibri" panose="020F0502020204030204" pitchFamily="34" charset="0"/>
                <a:ea typeface="Times New Roman" panose="02020603050405020304" pitchFamily="18" charset="0"/>
                <a:cs typeface="Times New Roman" panose="02020603050405020304" pitchFamily="18" charset="0"/>
              </a:rPr>
              <a:t>Commons</a:t>
            </a:r>
            <a:r>
              <a:rPr lang="uk-UA" altLang="uk-UA" b="1" dirty="0">
                <a:solidFill>
                  <a:srgbClr val="222222"/>
                </a:solidFill>
                <a:latin typeface="Calibri" panose="020F0502020204030204" pitchFamily="34" charset="0"/>
                <a:ea typeface="Times New Roman" panose="02020603050405020304" pitchFamily="18" charset="0"/>
                <a:cs typeface="Times New Roman" panose="02020603050405020304" pitchFamily="18" charset="0"/>
              </a:rPr>
              <a:t> </a:t>
            </a:r>
            <a:r>
              <a:rPr lang="uk-UA" altLang="uk-UA" b="1" dirty="0">
                <a:latin typeface="Calibri" panose="020F0502020204030204" pitchFamily="34" charset="0"/>
                <a:ea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https://creativecommons.org/licenses/</a:t>
            </a:r>
            <a:r>
              <a:rPr lang="uk-UA" altLang="uk-UA" dirty="0">
                <a:latin typeface="Calibri" panose="020F0502020204030204" pitchFamily="34" charset="0"/>
                <a:ea typeface="Times New Roman" panose="02020603050405020304" pitchFamily="18" charset="0"/>
                <a:cs typeface="Times New Roman" panose="02020603050405020304" pitchFamily="18" charset="0"/>
              </a:rPr>
              <a:t> . </a:t>
            </a:r>
            <a:r>
              <a:rPr lang="uk-UA" altLang="uk-UA" dirty="0">
                <a:solidFill>
                  <a:srgbClr val="222222"/>
                </a:solidFill>
                <a:latin typeface="Calibri" panose="020F0502020204030204" pitchFamily="34" charset="0"/>
                <a:ea typeface="Times New Roman" panose="02020603050405020304" pitchFamily="18" charset="0"/>
                <a:cs typeface="Times New Roman" panose="02020603050405020304" pitchFamily="18" charset="0"/>
              </a:rPr>
              <a:t>Виділяється шість базових умов ліцензії:</a:t>
            </a:r>
            <a:endParaRPr lang="uk-UA" altLang="uk-UA" sz="2400" dirty="0">
              <a:latin typeface="Arial" panose="020B0604020202020204" pitchFamily="34" charset="0"/>
            </a:endParaRPr>
          </a:p>
        </p:txBody>
      </p:sp>
      <p:graphicFrame>
        <p:nvGraphicFramePr>
          <p:cNvPr id="6" name="Таблиця 5">
            <a:extLst>
              <a:ext uri="{FF2B5EF4-FFF2-40B4-BE49-F238E27FC236}">
                <a16:creationId xmlns:a16="http://schemas.microsoft.com/office/drawing/2014/main" id="{1C0B38A1-192B-4D44-83D1-00BAC937FF1C}"/>
              </a:ext>
            </a:extLst>
          </p:cNvPr>
          <p:cNvGraphicFramePr>
            <a:graphicFrameLocks noGrp="1"/>
          </p:cNvGraphicFramePr>
          <p:nvPr>
            <p:extLst>
              <p:ext uri="{D42A27DB-BD31-4B8C-83A1-F6EECF244321}">
                <p14:modId xmlns:p14="http://schemas.microsoft.com/office/powerpoint/2010/main" val="670453098"/>
              </p:ext>
            </p:extLst>
          </p:nvPr>
        </p:nvGraphicFramePr>
        <p:xfrm>
          <a:off x="293052" y="2381372"/>
          <a:ext cx="11199464" cy="4273251"/>
        </p:xfrm>
        <a:graphic>
          <a:graphicData uri="http://schemas.openxmlformats.org/drawingml/2006/table">
            <a:tbl>
              <a:tblPr firstRow="1" firstCol="1" bandRow="1">
                <a:tableStyleId>{5C22544A-7EE6-4342-B048-85BDC9FD1C3A}</a:tableStyleId>
              </a:tblPr>
              <a:tblGrid>
                <a:gridCol w="2799866">
                  <a:extLst>
                    <a:ext uri="{9D8B030D-6E8A-4147-A177-3AD203B41FA5}">
                      <a16:colId xmlns:a16="http://schemas.microsoft.com/office/drawing/2014/main" val="697769361"/>
                    </a:ext>
                  </a:extLst>
                </a:gridCol>
                <a:gridCol w="2799866">
                  <a:extLst>
                    <a:ext uri="{9D8B030D-6E8A-4147-A177-3AD203B41FA5}">
                      <a16:colId xmlns:a16="http://schemas.microsoft.com/office/drawing/2014/main" val="744711150"/>
                    </a:ext>
                  </a:extLst>
                </a:gridCol>
                <a:gridCol w="2799866">
                  <a:extLst>
                    <a:ext uri="{9D8B030D-6E8A-4147-A177-3AD203B41FA5}">
                      <a16:colId xmlns:a16="http://schemas.microsoft.com/office/drawing/2014/main" val="3134065082"/>
                    </a:ext>
                  </a:extLst>
                </a:gridCol>
                <a:gridCol w="2799866">
                  <a:extLst>
                    <a:ext uri="{9D8B030D-6E8A-4147-A177-3AD203B41FA5}">
                      <a16:colId xmlns:a16="http://schemas.microsoft.com/office/drawing/2014/main" val="186175979"/>
                    </a:ext>
                  </a:extLst>
                </a:gridCol>
              </a:tblGrid>
              <a:tr h="709491">
                <a:tc>
                  <a:txBody>
                    <a:bodyPr/>
                    <a:lstStyle/>
                    <a:p>
                      <a:pPr algn="ctr">
                        <a:lnSpc>
                          <a:spcPct val="107000"/>
                        </a:lnSpc>
                        <a:spcAft>
                          <a:spcPts val="0"/>
                        </a:spcAft>
                      </a:pPr>
                      <a:r>
                        <a:rPr lang="uk-UA" sz="1200" dirty="0">
                          <a:effectLst/>
                        </a:rPr>
                        <a:t>Ліцензія</a:t>
                      </a:r>
                      <a:endParaRPr lang="uk-U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07000"/>
                        </a:lnSpc>
                        <a:spcAft>
                          <a:spcPts val="0"/>
                        </a:spcAft>
                      </a:pPr>
                      <a:r>
                        <a:rPr lang="uk-UA" sz="1200">
                          <a:effectLst/>
                        </a:rPr>
                        <a:t>Використання з комерційною метою</a:t>
                      </a:r>
                      <a:endParaRPr lang="uk-UA"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07000"/>
                        </a:lnSpc>
                        <a:spcAft>
                          <a:spcPts val="0"/>
                        </a:spcAft>
                      </a:pPr>
                      <a:r>
                        <a:rPr lang="uk-UA" sz="1200">
                          <a:effectLst/>
                        </a:rPr>
                        <a:t>Створення похідних творів (переклад, адаптація)</a:t>
                      </a:r>
                      <a:endParaRPr lang="uk-UA"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07000"/>
                        </a:lnSpc>
                        <a:spcAft>
                          <a:spcPts val="0"/>
                        </a:spcAft>
                      </a:pPr>
                      <a:r>
                        <a:rPr lang="uk-UA" sz="1200">
                          <a:effectLst/>
                        </a:rPr>
                        <a:t>Обов’язкове посилання на автора</a:t>
                      </a:r>
                      <a:endParaRPr lang="uk-UA"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1712438710"/>
                  </a:ext>
                </a:extLst>
              </a:tr>
              <a:tr h="362898">
                <a:tc>
                  <a:txBody>
                    <a:bodyPr/>
                    <a:lstStyle/>
                    <a:p>
                      <a:pPr>
                        <a:lnSpc>
                          <a:spcPct val="107000"/>
                        </a:lnSpc>
                        <a:spcAft>
                          <a:spcPts val="0"/>
                        </a:spcAft>
                      </a:pPr>
                      <a:r>
                        <a:rPr lang="uk-UA" sz="1200">
                          <a:effectLst/>
                        </a:rPr>
                        <a:t>CC BY</a:t>
                      </a:r>
                      <a:endParaRPr lang="uk-UA"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nSpc>
                          <a:spcPct val="107000"/>
                        </a:lnSpc>
                        <a:spcAft>
                          <a:spcPts val="0"/>
                        </a:spcAft>
                      </a:pPr>
                      <a:r>
                        <a:rPr lang="uk-UA" sz="1200">
                          <a:effectLst/>
                        </a:rPr>
                        <a:t>✅ дозволено</a:t>
                      </a:r>
                      <a:endParaRPr lang="uk-UA"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nSpc>
                          <a:spcPct val="107000"/>
                        </a:lnSpc>
                        <a:spcAft>
                          <a:spcPts val="0"/>
                        </a:spcAft>
                      </a:pPr>
                      <a:r>
                        <a:rPr lang="uk-UA" sz="1200">
                          <a:effectLst/>
                        </a:rPr>
                        <a:t>✅ дозволено</a:t>
                      </a:r>
                      <a:endParaRPr lang="uk-UA"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nSpc>
                          <a:spcPct val="107000"/>
                        </a:lnSpc>
                        <a:spcAft>
                          <a:spcPts val="0"/>
                        </a:spcAft>
                      </a:pPr>
                      <a:r>
                        <a:rPr lang="uk-UA" sz="1200">
                          <a:effectLst/>
                        </a:rPr>
                        <a:t>✅ так</a:t>
                      </a:r>
                      <a:endParaRPr lang="uk-UA"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3428132829"/>
                  </a:ext>
                </a:extLst>
              </a:tr>
              <a:tr h="709491">
                <a:tc>
                  <a:txBody>
                    <a:bodyPr/>
                    <a:lstStyle/>
                    <a:p>
                      <a:pPr>
                        <a:lnSpc>
                          <a:spcPct val="107000"/>
                        </a:lnSpc>
                        <a:spcAft>
                          <a:spcPts val="0"/>
                        </a:spcAft>
                      </a:pPr>
                      <a:r>
                        <a:rPr lang="uk-UA" sz="1200">
                          <a:effectLst/>
                        </a:rPr>
                        <a:t>CC BY-SA</a:t>
                      </a:r>
                      <a:endParaRPr lang="uk-UA"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nSpc>
                          <a:spcPct val="107000"/>
                        </a:lnSpc>
                        <a:spcAft>
                          <a:spcPts val="0"/>
                        </a:spcAft>
                      </a:pPr>
                      <a:r>
                        <a:rPr lang="uk-UA" sz="1200">
                          <a:effectLst/>
                        </a:rPr>
                        <a:t>✅ дозволено</a:t>
                      </a:r>
                      <a:endParaRPr lang="uk-UA"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nSpc>
                          <a:spcPct val="107000"/>
                        </a:lnSpc>
                        <a:spcAft>
                          <a:spcPts val="0"/>
                        </a:spcAft>
                      </a:pPr>
                      <a:r>
                        <a:rPr lang="uk-UA" sz="1200">
                          <a:effectLst/>
                        </a:rPr>
                        <a:t>✅ дозволено, але лише з тією ж ліцензією (SA)</a:t>
                      </a:r>
                      <a:endParaRPr lang="uk-UA"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nSpc>
                          <a:spcPct val="107000"/>
                        </a:lnSpc>
                        <a:spcAft>
                          <a:spcPts val="0"/>
                        </a:spcAft>
                      </a:pPr>
                      <a:r>
                        <a:rPr lang="uk-UA" sz="1200">
                          <a:effectLst/>
                        </a:rPr>
                        <a:t>✅ так</a:t>
                      </a:r>
                      <a:endParaRPr lang="uk-UA"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3267371638"/>
                  </a:ext>
                </a:extLst>
              </a:tr>
              <a:tr h="362898">
                <a:tc>
                  <a:txBody>
                    <a:bodyPr/>
                    <a:lstStyle/>
                    <a:p>
                      <a:pPr>
                        <a:lnSpc>
                          <a:spcPct val="107000"/>
                        </a:lnSpc>
                        <a:spcAft>
                          <a:spcPts val="0"/>
                        </a:spcAft>
                      </a:pPr>
                      <a:r>
                        <a:rPr lang="uk-UA" sz="1200">
                          <a:effectLst/>
                        </a:rPr>
                        <a:t>CC BY-NC</a:t>
                      </a:r>
                      <a:endParaRPr lang="uk-UA"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nSpc>
                          <a:spcPct val="107000"/>
                        </a:lnSpc>
                        <a:spcAft>
                          <a:spcPts val="0"/>
                        </a:spcAft>
                      </a:pPr>
                      <a:r>
                        <a:rPr lang="uk-UA" sz="1200">
                          <a:effectLst/>
                        </a:rPr>
                        <a:t>❌ тільки некомерційне</a:t>
                      </a:r>
                      <a:endParaRPr lang="uk-UA"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nSpc>
                          <a:spcPct val="107000"/>
                        </a:lnSpc>
                        <a:spcAft>
                          <a:spcPts val="0"/>
                        </a:spcAft>
                      </a:pPr>
                      <a:r>
                        <a:rPr lang="uk-UA" sz="1200">
                          <a:effectLst/>
                        </a:rPr>
                        <a:t>✅ дозволено</a:t>
                      </a:r>
                      <a:endParaRPr lang="uk-UA"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nSpc>
                          <a:spcPct val="107000"/>
                        </a:lnSpc>
                        <a:spcAft>
                          <a:spcPts val="0"/>
                        </a:spcAft>
                      </a:pPr>
                      <a:r>
                        <a:rPr lang="uk-UA" sz="1200">
                          <a:effectLst/>
                        </a:rPr>
                        <a:t>✅ так</a:t>
                      </a:r>
                      <a:endParaRPr lang="uk-UA"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4015444227"/>
                  </a:ext>
                </a:extLst>
              </a:tr>
              <a:tr h="709491">
                <a:tc>
                  <a:txBody>
                    <a:bodyPr/>
                    <a:lstStyle/>
                    <a:p>
                      <a:pPr>
                        <a:lnSpc>
                          <a:spcPct val="107000"/>
                        </a:lnSpc>
                        <a:spcAft>
                          <a:spcPts val="0"/>
                        </a:spcAft>
                      </a:pPr>
                      <a:r>
                        <a:rPr lang="uk-UA" sz="1200">
                          <a:effectLst/>
                        </a:rPr>
                        <a:t>CC BY-NC-SA</a:t>
                      </a:r>
                      <a:endParaRPr lang="uk-UA"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nSpc>
                          <a:spcPct val="107000"/>
                        </a:lnSpc>
                        <a:spcAft>
                          <a:spcPts val="0"/>
                        </a:spcAft>
                      </a:pPr>
                      <a:r>
                        <a:rPr lang="uk-UA" sz="1200">
                          <a:effectLst/>
                        </a:rPr>
                        <a:t>❌ тільки некомерційне</a:t>
                      </a:r>
                      <a:endParaRPr lang="uk-UA"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nSpc>
                          <a:spcPct val="107000"/>
                        </a:lnSpc>
                        <a:spcAft>
                          <a:spcPts val="0"/>
                        </a:spcAft>
                      </a:pPr>
                      <a:r>
                        <a:rPr lang="uk-UA" sz="1200">
                          <a:effectLst/>
                        </a:rPr>
                        <a:t>✅ дозволено, але лише з тією ж ліцензією (SA)</a:t>
                      </a:r>
                      <a:endParaRPr lang="uk-UA"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nSpc>
                          <a:spcPct val="107000"/>
                        </a:lnSpc>
                        <a:spcAft>
                          <a:spcPts val="0"/>
                        </a:spcAft>
                      </a:pPr>
                      <a:r>
                        <a:rPr lang="uk-UA" sz="1200">
                          <a:effectLst/>
                        </a:rPr>
                        <a:t>✅ так</a:t>
                      </a:r>
                      <a:endParaRPr lang="uk-UA"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1348287473"/>
                  </a:ext>
                </a:extLst>
              </a:tr>
              <a:tr h="709491">
                <a:tc>
                  <a:txBody>
                    <a:bodyPr/>
                    <a:lstStyle/>
                    <a:p>
                      <a:pPr>
                        <a:lnSpc>
                          <a:spcPct val="107000"/>
                        </a:lnSpc>
                        <a:spcAft>
                          <a:spcPts val="0"/>
                        </a:spcAft>
                      </a:pPr>
                      <a:r>
                        <a:rPr lang="uk-UA" sz="1200">
                          <a:effectLst/>
                        </a:rPr>
                        <a:t>CC BY-ND</a:t>
                      </a:r>
                      <a:endParaRPr lang="uk-UA"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nSpc>
                          <a:spcPct val="107000"/>
                        </a:lnSpc>
                        <a:spcAft>
                          <a:spcPts val="0"/>
                        </a:spcAft>
                      </a:pPr>
                      <a:r>
                        <a:rPr lang="uk-UA" sz="1200">
                          <a:effectLst/>
                        </a:rPr>
                        <a:t>✅ дозволено</a:t>
                      </a:r>
                      <a:endParaRPr lang="uk-UA"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nSpc>
                          <a:spcPct val="107000"/>
                        </a:lnSpc>
                        <a:spcAft>
                          <a:spcPts val="0"/>
                        </a:spcAft>
                      </a:pPr>
                      <a:r>
                        <a:rPr lang="uk-UA" sz="1200">
                          <a:effectLst/>
                        </a:rPr>
                        <a:t>❌ заборонено створювати похідні (лише поширення оригіналу)</a:t>
                      </a:r>
                      <a:endParaRPr lang="uk-UA"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nSpc>
                          <a:spcPct val="107000"/>
                        </a:lnSpc>
                        <a:spcAft>
                          <a:spcPts val="0"/>
                        </a:spcAft>
                      </a:pPr>
                      <a:r>
                        <a:rPr lang="uk-UA" sz="1200">
                          <a:effectLst/>
                        </a:rPr>
                        <a:t>✅ так</a:t>
                      </a:r>
                      <a:endParaRPr lang="uk-UA"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4144163326"/>
                  </a:ext>
                </a:extLst>
              </a:tr>
              <a:tr h="709491">
                <a:tc>
                  <a:txBody>
                    <a:bodyPr/>
                    <a:lstStyle/>
                    <a:p>
                      <a:pPr>
                        <a:lnSpc>
                          <a:spcPct val="107000"/>
                        </a:lnSpc>
                        <a:spcAft>
                          <a:spcPts val="0"/>
                        </a:spcAft>
                      </a:pPr>
                      <a:r>
                        <a:rPr lang="uk-UA" sz="1200">
                          <a:effectLst/>
                        </a:rPr>
                        <a:t>CC BY-NC-ND</a:t>
                      </a:r>
                      <a:endParaRPr lang="uk-UA"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nSpc>
                          <a:spcPct val="107000"/>
                        </a:lnSpc>
                        <a:spcAft>
                          <a:spcPts val="0"/>
                        </a:spcAft>
                      </a:pPr>
                      <a:r>
                        <a:rPr lang="uk-UA" sz="1200">
                          <a:effectLst/>
                        </a:rPr>
                        <a:t>❌ тільки некомерційне</a:t>
                      </a:r>
                      <a:endParaRPr lang="uk-UA"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nSpc>
                          <a:spcPct val="107000"/>
                        </a:lnSpc>
                        <a:spcAft>
                          <a:spcPts val="0"/>
                        </a:spcAft>
                      </a:pPr>
                      <a:r>
                        <a:rPr lang="uk-UA" sz="1200">
                          <a:effectLst/>
                        </a:rPr>
                        <a:t>❌ заборонено похідні (лише поширення оригіналу)</a:t>
                      </a:r>
                      <a:endParaRPr lang="uk-UA"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nSpc>
                          <a:spcPct val="107000"/>
                        </a:lnSpc>
                        <a:spcAft>
                          <a:spcPts val="0"/>
                        </a:spcAft>
                      </a:pPr>
                      <a:r>
                        <a:rPr lang="uk-UA" sz="1200" dirty="0">
                          <a:effectLst/>
                        </a:rPr>
                        <a:t>✅ так</a:t>
                      </a:r>
                      <a:endParaRPr lang="uk-U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1729616727"/>
                  </a:ext>
                </a:extLst>
              </a:tr>
            </a:tbl>
          </a:graphicData>
        </a:graphic>
      </p:graphicFrame>
    </p:spTree>
    <p:extLst>
      <p:ext uri="{BB962C8B-B14F-4D97-AF65-F5344CB8AC3E}">
        <p14:creationId xmlns:p14="http://schemas.microsoft.com/office/powerpoint/2010/main" val="11567027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A4D05342-25BB-CA70-1D44-C4E485DB0467}"/>
            </a:ext>
          </a:extLst>
        </p:cNvPr>
        <p:cNvGrpSpPr/>
        <p:nvPr/>
      </p:nvGrpSpPr>
      <p:grpSpPr>
        <a:xfrm>
          <a:off x="0" y="0"/>
          <a:ext cx="0" cy="0"/>
          <a:chOff x="0" y="0"/>
          <a:chExt cx="0" cy="0"/>
        </a:xfrm>
      </p:grpSpPr>
      <p:pic>
        <p:nvPicPr>
          <p:cNvPr id="4" name="Рисунок 3">
            <a:extLst>
              <a:ext uri="{FF2B5EF4-FFF2-40B4-BE49-F238E27FC236}">
                <a16:creationId xmlns:a16="http://schemas.microsoft.com/office/drawing/2014/main" id="{78B22D9D-5789-ED75-8F4D-5D3CFAF1D9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 y="1811164"/>
            <a:ext cx="12192001" cy="5057239"/>
          </a:xfrm>
          <a:prstGeom prst="rect">
            <a:avLst/>
          </a:prstGeom>
        </p:spPr>
      </p:pic>
      <p:sp>
        <p:nvSpPr>
          <p:cNvPr id="11" name="TextBox 10">
            <a:extLst>
              <a:ext uri="{FF2B5EF4-FFF2-40B4-BE49-F238E27FC236}">
                <a16:creationId xmlns:a16="http://schemas.microsoft.com/office/drawing/2014/main" id="{C0F6D51B-2457-B778-956A-93339AE00B58}"/>
              </a:ext>
            </a:extLst>
          </p:cNvPr>
          <p:cNvSpPr txBox="1"/>
          <p:nvPr/>
        </p:nvSpPr>
        <p:spPr>
          <a:xfrm>
            <a:off x="299110" y="1994027"/>
            <a:ext cx="11593776" cy="3139321"/>
          </a:xfrm>
          <a:prstGeom prst="rect">
            <a:avLst/>
          </a:prstGeom>
          <a:noFill/>
        </p:spPr>
        <p:txBody>
          <a:bodyPr wrap="square">
            <a:spAutoFit/>
          </a:bodyPr>
          <a:lstStyle/>
          <a:p>
            <a:r>
              <a:rPr lang="uk-UA" dirty="0"/>
              <a:t>Напряму залежить від наявних договірних зобов’язань з видавцем. За загальними правилами дозволено опублікувати препринт. </a:t>
            </a:r>
          </a:p>
          <a:p>
            <a:endParaRPr lang="uk-UA" dirty="0"/>
          </a:p>
          <a:p>
            <a:endParaRPr lang="uk-UA" dirty="0"/>
          </a:p>
          <a:p>
            <a:endParaRPr lang="uk-UA" dirty="0"/>
          </a:p>
          <a:p>
            <a:endParaRPr lang="uk-UA" dirty="0"/>
          </a:p>
          <a:p>
            <a:endParaRPr lang="uk-UA" dirty="0"/>
          </a:p>
          <a:p>
            <a:r>
              <a:rPr lang="uk-UA" dirty="0"/>
              <a:t>Цей різновид ліцензії дозволяє поширювати виключно оригінальний твір на некомерційній основі, з обов’язковим зазначенням авторства. Ліцензія підходить для робіт, які автор бажає поширювати якомога ширше, без змін і комерційного використання.</a:t>
            </a:r>
          </a:p>
          <a:p>
            <a:endParaRPr lang="uk-UA" dirty="0"/>
          </a:p>
        </p:txBody>
      </p:sp>
      <p:sp>
        <p:nvSpPr>
          <p:cNvPr id="6" name="TextBox 5">
            <a:extLst>
              <a:ext uri="{FF2B5EF4-FFF2-40B4-BE49-F238E27FC236}">
                <a16:creationId xmlns:a16="http://schemas.microsoft.com/office/drawing/2014/main" id="{1EDEC2EE-6F93-E9A2-53D8-160E5EC3FAF0}"/>
              </a:ext>
            </a:extLst>
          </p:cNvPr>
          <p:cNvSpPr txBox="1"/>
          <p:nvPr/>
        </p:nvSpPr>
        <p:spPr>
          <a:xfrm>
            <a:off x="-1" y="-8243"/>
            <a:ext cx="12192000" cy="769441"/>
          </a:xfrm>
          <a:prstGeom prst="rect">
            <a:avLst/>
          </a:prstGeom>
          <a:solidFill>
            <a:schemeClr val="tx1"/>
          </a:solidFill>
        </p:spPr>
        <p:txBody>
          <a:bodyPr wrap="square">
            <a:spAutoFit/>
          </a:bodyPr>
          <a:lstStyle/>
          <a:p>
            <a:pPr marL="712788" algn="ctr"/>
            <a:r>
              <a:rPr lang="ru-RU" sz="2400" b="1" i="0" dirty="0">
                <a:solidFill>
                  <a:schemeClr val="bg1"/>
                </a:solidFill>
                <a:effectLst/>
              </a:rPr>
              <a:t>3.2. </a:t>
            </a:r>
            <a:r>
              <a:rPr lang="uk-UA" sz="2000" dirty="0">
                <a:solidFill>
                  <a:schemeClr val="bg1"/>
                </a:solidFill>
              </a:rPr>
              <a:t>Чи можу я самостійно поширити статтю, надруковану у журналі, під відкритою ліцензією?</a:t>
            </a:r>
          </a:p>
          <a:p>
            <a:pPr marL="712788"/>
            <a:endParaRPr lang="uk-UA" sz="2000" b="1" dirty="0">
              <a:solidFill>
                <a:schemeClr val="bg1"/>
              </a:solidFill>
            </a:endParaRPr>
          </a:p>
        </p:txBody>
      </p:sp>
      <p:sp>
        <p:nvSpPr>
          <p:cNvPr id="7" name="TextBox 6">
            <a:extLst>
              <a:ext uri="{FF2B5EF4-FFF2-40B4-BE49-F238E27FC236}">
                <a16:creationId xmlns:a16="http://schemas.microsoft.com/office/drawing/2014/main" id="{5BBF1C22-7CCC-4031-8AA9-5DF0A1510ABF}"/>
              </a:ext>
            </a:extLst>
          </p:cNvPr>
          <p:cNvSpPr txBox="1"/>
          <p:nvPr/>
        </p:nvSpPr>
        <p:spPr>
          <a:xfrm>
            <a:off x="-2" y="2920883"/>
            <a:ext cx="12192000" cy="769441"/>
          </a:xfrm>
          <a:prstGeom prst="rect">
            <a:avLst/>
          </a:prstGeom>
          <a:solidFill>
            <a:schemeClr val="tx1"/>
          </a:solidFill>
        </p:spPr>
        <p:txBody>
          <a:bodyPr wrap="square">
            <a:spAutoFit/>
          </a:bodyPr>
          <a:lstStyle/>
          <a:p>
            <a:pPr marL="712788" algn="ctr"/>
            <a:r>
              <a:rPr lang="ru-RU" sz="2400" b="1" i="0" dirty="0">
                <a:solidFill>
                  <a:schemeClr val="bg1"/>
                </a:solidFill>
                <a:effectLst/>
              </a:rPr>
              <a:t>3.2. </a:t>
            </a:r>
            <a:r>
              <a:rPr lang="uk-UA" b="1" dirty="0">
                <a:solidFill>
                  <a:schemeClr val="bg1"/>
                </a:solidFill>
              </a:rPr>
              <a:t>Що означає ліцензія CC BY-NC-ND, і чим вона відрізняється від інших?</a:t>
            </a:r>
            <a:endParaRPr lang="uk-UA" sz="2000" b="1" dirty="0">
              <a:solidFill>
                <a:schemeClr val="bg1"/>
              </a:solidFill>
            </a:endParaRPr>
          </a:p>
          <a:p>
            <a:pPr marL="712788"/>
            <a:endParaRPr lang="uk-UA" sz="2000" b="1" dirty="0">
              <a:solidFill>
                <a:schemeClr val="bg1"/>
              </a:solidFill>
            </a:endParaRPr>
          </a:p>
        </p:txBody>
      </p:sp>
    </p:spTree>
    <p:extLst>
      <p:ext uri="{BB962C8B-B14F-4D97-AF65-F5344CB8AC3E}">
        <p14:creationId xmlns:p14="http://schemas.microsoft.com/office/powerpoint/2010/main" val="218941377"/>
      </p:ext>
    </p:extLst>
  </p:cSld>
  <p:clrMapOvr>
    <a:masterClrMapping/>
  </p:clrMapOvr>
</p:sld>
</file>

<file path=ppt/theme/theme1.xml><?xml version="1.0" encoding="utf-8"?>
<a:theme xmlns:a="http://schemas.openxmlformats.org/drawingml/2006/main" name="Тема Office">
  <a:themeElements>
    <a:clrScheme name="Другая 3">
      <a:dk1>
        <a:srgbClr val="01285C"/>
      </a:dk1>
      <a:lt1>
        <a:srgbClr val="FFFFFF"/>
      </a:lt1>
      <a:dk2>
        <a:srgbClr val="003E75"/>
      </a:dk2>
      <a:lt2>
        <a:srgbClr val="F6E342"/>
      </a:lt2>
      <a:accent1>
        <a:srgbClr val="0058A8"/>
      </a:accent1>
      <a:accent2>
        <a:srgbClr val="3FA9F5"/>
      </a:accent2>
      <a:accent3>
        <a:srgbClr val="F6E342"/>
      </a:accent3>
      <a:accent4>
        <a:srgbClr val="75BDFF"/>
      </a:accent4>
      <a:accent5>
        <a:srgbClr val="6B6B6B"/>
      </a:accent5>
      <a:accent6>
        <a:srgbClr val="414141"/>
      </a:accent6>
      <a:hlink>
        <a:srgbClr val="FFFFFF"/>
      </a:hlink>
      <a:folHlink>
        <a:srgbClr val="FFFFFF"/>
      </a:folHlink>
    </a:clrScheme>
    <a:fontScheme name="KSU Ukraine">
      <a:majorFont>
        <a:latin typeface="Helvetica Bold"/>
        <a:ea typeface=""/>
        <a:cs typeface=""/>
      </a:majorFont>
      <a:minorFont>
        <a:latin typeface="Helvetica"/>
        <a:ea typeface=""/>
        <a:cs typeface=""/>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Тема Office">
  <a:themeElements>
    <a:clrScheme name="Другая 3">
      <a:dk1>
        <a:srgbClr val="01285C"/>
      </a:dk1>
      <a:lt1>
        <a:srgbClr val="FFFFFF"/>
      </a:lt1>
      <a:dk2>
        <a:srgbClr val="003E75"/>
      </a:dk2>
      <a:lt2>
        <a:srgbClr val="F6E342"/>
      </a:lt2>
      <a:accent1>
        <a:srgbClr val="0058A8"/>
      </a:accent1>
      <a:accent2>
        <a:srgbClr val="3FA9F5"/>
      </a:accent2>
      <a:accent3>
        <a:srgbClr val="F6E342"/>
      </a:accent3>
      <a:accent4>
        <a:srgbClr val="75BDFF"/>
      </a:accent4>
      <a:accent5>
        <a:srgbClr val="6B6B6B"/>
      </a:accent5>
      <a:accent6>
        <a:srgbClr val="414141"/>
      </a:accent6>
      <a:hlink>
        <a:srgbClr val="FFFFFF"/>
      </a:hlink>
      <a:folHlink>
        <a:srgbClr val="FFFFFF"/>
      </a:folHlink>
    </a:clrScheme>
    <a:fontScheme name="KSU Ukraine">
      <a:majorFont>
        <a:latin typeface="Helvetica Bold"/>
        <a:ea typeface=""/>
        <a:cs typeface=""/>
      </a:majorFont>
      <a:minorFont>
        <a:latin typeface="Helvetica"/>
        <a:ea typeface=""/>
        <a:cs typeface=""/>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Тема Office">
  <a:themeElements>
    <a:clrScheme name="Офіс">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Офіс">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Офіс">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TM04033925[[fn=Краплинка]]</Template>
  <TotalTime>6400</TotalTime>
  <Words>1693</Words>
  <Application>Microsoft Office PowerPoint</Application>
  <PresentationFormat>Широкий екран</PresentationFormat>
  <Paragraphs>128</Paragraphs>
  <Slides>13</Slides>
  <Notes>0</Notes>
  <HiddenSlides>0</HiddenSlides>
  <MMClips>0</MMClips>
  <ScaleCrop>false</ScaleCrop>
  <HeadingPairs>
    <vt:vector size="6" baseType="variant">
      <vt:variant>
        <vt:lpstr>Використані шрифти</vt:lpstr>
      </vt:variant>
      <vt:variant>
        <vt:i4>6</vt:i4>
      </vt:variant>
      <vt:variant>
        <vt:lpstr>Тема</vt:lpstr>
      </vt:variant>
      <vt:variant>
        <vt:i4>2</vt:i4>
      </vt:variant>
      <vt:variant>
        <vt:lpstr>Заголовки слайдів</vt:lpstr>
      </vt:variant>
      <vt:variant>
        <vt:i4>13</vt:i4>
      </vt:variant>
    </vt:vector>
  </HeadingPairs>
  <TitlesOfParts>
    <vt:vector size="21" baseType="lpstr">
      <vt:lpstr>Aptos</vt:lpstr>
      <vt:lpstr>Arial</vt:lpstr>
      <vt:lpstr>Calibri</vt:lpstr>
      <vt:lpstr>Helvetica</vt:lpstr>
      <vt:lpstr>Helvetica Bold</vt:lpstr>
      <vt:lpstr>Times New Roman</vt:lpstr>
      <vt:lpstr>Тема Office</vt:lpstr>
      <vt:lpstr>1_Тема Office</vt:lpstr>
      <vt:lpstr>Презентація PowerPoint</vt:lpstr>
      <vt:lpstr>1. Законодавство, яке регулює питання авторського права в України:</vt:lpstr>
      <vt:lpstr>2. Авторське право на наукову статтю 2.1. Хто вважається автором наукової статті з кількома співавторами?</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Головна тема презентації на 2 строчки</dc:title>
  <dc:creator>Учетная запись Майкрософт</dc:creator>
  <cp:lastModifiedBy>User</cp:lastModifiedBy>
  <cp:revision>127</cp:revision>
  <dcterms:created xsi:type="dcterms:W3CDTF">2022-07-21T13:42:41Z</dcterms:created>
  <dcterms:modified xsi:type="dcterms:W3CDTF">2025-10-20T07:59:44Z</dcterms:modified>
</cp:coreProperties>
</file>