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7" r:id="rId5"/>
    <p:sldId id="278" r:id="rId6"/>
    <p:sldId id="276" r:id="rId7"/>
    <p:sldId id="275" r:id="rId8"/>
    <p:sldId id="274" r:id="rId9"/>
    <p:sldId id="273" r:id="rId10"/>
    <p:sldId id="271" r:id="rId11"/>
    <p:sldId id="269" r:id="rId12"/>
    <p:sldId id="270" r:id="rId13"/>
    <p:sldId id="268" r:id="rId14"/>
    <p:sldId id="267" r:id="rId15"/>
    <p:sldId id="266" r:id="rId16"/>
    <p:sldId id="265" r:id="rId17"/>
    <p:sldId id="264" r:id="rId18"/>
    <p:sldId id="263" r:id="rId19"/>
    <p:sldId id="262" r:id="rId20"/>
    <p:sldId id="261" r:id="rId21"/>
    <p:sldId id="260" r:id="rId22"/>
    <p:sldId id="259" r:id="rId23"/>
    <p:sldId id="279" r:id="rId24"/>
    <p:sldId id="25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uk-UA" b="1" dirty="0"/>
              <a:t>Структура науки як системи. Наукове знання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3577952"/>
          </a:xfrm>
        </p:spPr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План 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1.Складові науки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/>
            </a:r>
            <a:br>
              <a:rPr lang="uk-UA" dirty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2.Специфіка </a:t>
            </a:r>
            <a:r>
              <a:rPr lang="uk-UA" dirty="0">
                <a:solidFill>
                  <a:schemeClr val="tx1"/>
                </a:solidFill>
              </a:rPr>
              <a:t>науково-дослідницької </a:t>
            </a:r>
            <a:r>
              <a:rPr lang="uk-UA" dirty="0" smtClean="0">
                <a:solidFill>
                  <a:schemeClr val="tx1"/>
                </a:solidFill>
              </a:rPr>
              <a:t>діяльності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/>
            </a:r>
            <a:br>
              <a:rPr lang="uk-UA" dirty="0">
                <a:solidFill>
                  <a:schemeClr val="tx1"/>
                </a:solidFill>
              </a:rPr>
            </a:br>
            <a:r>
              <a:rPr lang="uk-UA" dirty="0" smtClean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. Наукове знання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5884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 </a:t>
            </a:r>
            <a:r>
              <a:rPr lang="uk-UA" dirty="0"/>
              <a:t>наукових досліджень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фундаментальні, прикладні дослідження 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Фундаментальні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спрямовані на здобування знання заради самого знання. Вони спрямовуються на відкриття законів, побудову абстрактних систем знань, які не дають жодного практичного ефекту, але сприяють поліпшенню розуміння того, що вивчається.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4605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 наукових досліджень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Прикладні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спрямовані на задоволення певної практичної потреби, на її вирішення. Вони опираються на фундаментальні дослідження, оскільки постійно потребують додаткових абстрактних знань.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36047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 наукових досліджень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призначені для створення і виробництва конкретних об'єктів, систем, матеріалів тощо.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Отже, наука є специфічним видом інформаційної діяльності спеціально підготовленими кадрами - ученими і спеціалістами зі створення та реалізації на практиці наукового знання. Це особливий раціональний спосіб пізнання світу, що ґрунтується на емпіричній перевірці або математичному доказі.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30914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Наукове знання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uk-UA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це сукупність ідей людини, у яких виражено теоретичне оволодіння нею предметом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394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Класифікація </a:t>
            </a:r>
            <a:r>
              <a:rPr lang="uk-UA" b="1" dirty="0"/>
              <a:t>наукових знань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 smtClean="0"/>
              <a:t>Матеріальні  </a:t>
            </a:r>
            <a:r>
              <a:rPr lang="uk-UA" dirty="0"/>
              <a:t>об´єкти природи визначають існування багатьох галузей знань, об´єднаних у три великі групи наук, які розрізняються за предметами та методами дослідження:</a:t>
            </a:r>
          </a:p>
          <a:p>
            <a:r>
              <a:rPr lang="uk-UA" dirty="0"/>
              <a:t>-   </a:t>
            </a:r>
            <a:r>
              <a:rPr lang="uk-UA" b="1" dirty="0"/>
              <a:t>природничі </a:t>
            </a:r>
            <a:r>
              <a:rPr lang="uk-UA" dirty="0"/>
              <a:t>(фізика, хімія, біологія, географія, астрологія та ін.), науки, предметом яких є різні види матерії та форми їхнього руху, їх взаємозв´язки та закономірності;</a:t>
            </a:r>
          </a:p>
          <a:p>
            <a:r>
              <a:rPr lang="uk-UA" dirty="0"/>
              <a:t>-   </a:t>
            </a:r>
            <a:r>
              <a:rPr lang="uk-UA" b="1" dirty="0"/>
              <a:t>суспільні </a:t>
            </a:r>
            <a:r>
              <a:rPr lang="uk-UA" dirty="0"/>
              <a:t>(економічні, філологічні, філософські, логічні, психологічні, історичні, педагогічні та ін.), науки, предметом яких є дослідження соціально-економічних, політичних та ідеологічних закономірностей розвитку суспільних відносин;</a:t>
            </a:r>
          </a:p>
          <a:p>
            <a:r>
              <a:rPr lang="uk-UA" dirty="0"/>
              <a:t>-   </a:t>
            </a:r>
            <a:r>
              <a:rPr lang="uk-UA" b="1" dirty="0"/>
              <a:t>технічні </a:t>
            </a:r>
            <a:r>
              <a:rPr lang="uk-UA" dirty="0"/>
              <a:t>(радіотехніка, машинобудування, літакобудування), предметом яких є дослідження конкретних технічних характеристик і їх взаємозв´язки.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0833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Класифікація наукових знань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 межі між природничими, суспільними, технічними науками розвиваються нові суміжні галузі науки, як технічна кібернетика, ергономіка, біоніка, біофізика, технічна естетика та інші.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8716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Класифікація наукових знань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 знання можна моделювати за допомогою кількох підходів.</a:t>
            </a: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Кумулятивна модель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нагромадження істинного знання через його верифікацію.</a:t>
            </a:r>
          </a:p>
          <a:p>
            <a:pPr algn="just"/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Верифікаційна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знання як процес перевірки чи верифікації.</a:t>
            </a: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Фальсифікаційна модель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розглядає процес розвитку знання у вигляді фальсифікації.</a:t>
            </a: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Проблемна модель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відповідно до якої пізнання являє собою процес вирішення проблем.</a:t>
            </a: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Діяльнісна модель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зводить формування знання до діяльності суб'єкта пізнання щодо пізнавального відображення об'єкта пізнання через методи пізнання.</a:t>
            </a:r>
          </a:p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Тематична модель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зводиться до уявлення науки як певного тематичного комплексу в його розвитку.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13276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Елементи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ідеї, гіпотези, теорії, закони, факти, категорії, а також засоби матеріалізації наукових ідей – книги, карти, графіки, креслення, таблиці, методики і відповідні матеріальні засоби спостереження у процесі проведення експерименту, методи фіксації результатів дослідження тощо.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Символічні засоби науки утворюються за допомогою наукової термінології, системи мір, наукової символіки, різноманітних форм «технічної мови» (графіки, таблиці, Інтернет-сайти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8926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Елементи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об´єктивної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Матеріалізованим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припущення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висунуте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процесів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534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Елементи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Гіпотези, як і ідеї, мають імовірнісний характер і проходять у своєму розвитку три стадії: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накопичення фактичного матеріалу і висунення на його основі припущень;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формулювання та обґрунтування гіпотези;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 перевірка отриманих результатів на їх практиці і на основі уточнення гіпотези.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7591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Складові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Науку можна розглядати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як:</a:t>
            </a:r>
          </a:p>
          <a:p>
            <a:pPr algn="just">
              <a:buFontTx/>
              <a:buChar char="-"/>
            </a:pP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поліструктурне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утворення кілька структур, які перетинаються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взаємодіють одна з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одною;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сферу, яка оперує таким поняттям, як науковий напрям, наукова спеціальність.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виділяють три підсистеми, або площини: 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соціальну площину, площину системи знань і площину наукової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класичному природознавстві науку поділяють на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складне утворення містить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 підсистеми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соціальну підсистему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складається з учених, колективів і норм; 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інформаційно-комунікативну підсистему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включає інформацію, форми комунікації і норми комунікації; 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методологічно-інструментальну підсистему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якої входять методологія, методи та інструментарій наукових досліджень; 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гносеологічну, або емпірико-теоретичну підсистему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якої входять знання: факти, гіпотези і теорії.</a:t>
            </a:r>
          </a:p>
          <a:p>
            <a:pPr algn="just">
              <a:buFontTx/>
              <a:buChar char="-"/>
            </a:pPr>
            <a:endParaRPr lang="uk-UA" dirty="0" smtClean="0"/>
          </a:p>
          <a:p>
            <a:pPr algn="just">
              <a:buFontTx/>
              <a:buChar char="-"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821294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Елементи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отриманий практичний результат відповідає припущенням, то гіпотеза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наукову теорію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Процедури, за допомогою яких установлюється істинність будь-якого твердження, називають доказами.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 суттєвий стійкий взаємозв´язок явищ в природі і суспільстві, що зумовлює їх закономірний розвиток, визначає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доведення закону наука використовує судження. Це форма мислення, яка шляхом порівняння кількох понять дозволяє стверджувати або заперечувати наявність в об´єктах дослідження певних властивостей, якостей.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8642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Елементи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висуваються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компонентами в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несуперечливість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їх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722718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Елементи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</a:t>
            </a: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</a:t>
            </a: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ія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система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основних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дослідження, які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ідеєю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Первинною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ланкою в процесі пізнання є накопичення </a:t>
            </a: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 фактів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знань про об´єкт чи явище, аргументованість яких доведена, які стають складовою наукових знань лише після їх систематизації та узагальнення за допомогою понять, абстракцій, визначень.</a:t>
            </a:r>
          </a:p>
          <a:p>
            <a:pPr algn="just"/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відображенням найбільш суттєвих і властивих предмету чи явищу ознак. Вони можуть бути загальними, частковими, збірними, абстрактними, конкретними, абсолютними і відносними.</a:t>
            </a:r>
          </a:p>
          <a:p>
            <a:pPr algn="just"/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поняття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сукупність об´єднаних у ньому ознак та властивостей. Розкриття змісту поняття називається визначенням. У процесі розвитку наукових знань визначення можуть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уточнюватись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доповнюватись у змісті новими ознаками. Визначенням, як правило, завершується процес дослідження. Найбільш узагальнені й фундаментальні поняття називаються 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категоріями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 форми логічного мислення, в яких розкриваються внутрішні суттєві сторони і відносини досліджуваного предмету. 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816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Елементи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Аксіома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положення, яке сприймається без доказів у зв´язку з їх очевидністю.</a:t>
            </a:r>
          </a:p>
          <a:p>
            <a:pPr algn="just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Постулат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твердження, яке сприймається в межах певної наукової теорії, як істина без доказовості і виступає в ролі аксіоми. Основою великих теоретичних узагальнень є принципи.</a:t>
            </a:r>
          </a:p>
          <a:p>
            <a:pPr algn="just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головне вихідне положення будь-якої наукової теорії, вчення, науки чи світогляду, виступає як перше і найабстрактніше визначення ідеї, як початкова форма систематизації знань. Під принципом в науковій теорії розуміють саме абстрактн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визначення ідеї, що виникла в результаті суб´єктивного вимірювання і аналізу досвіду людей.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74807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Елементи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 дослідження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особлива форма процесу пізнання, систематичне, цілеспрямоване вивчення об’єктів, в якому використовуються засоби і методи науки і яке завершується формування знання про досліджуваний об’єкт.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48736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Складові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b="1" i="1" dirty="0"/>
              <a:t>Соціальна підсистема науки</a:t>
            </a:r>
            <a:r>
              <a:rPr lang="uk-UA" dirty="0"/>
              <a:t> </a:t>
            </a:r>
            <a:r>
              <a:rPr lang="uk-UA" dirty="0" smtClean="0"/>
              <a:t>- наука </a:t>
            </a:r>
            <a:r>
              <a:rPr lang="uk-UA" dirty="0"/>
              <a:t>як частину </a:t>
            </a:r>
            <a:r>
              <a:rPr lang="uk-UA" dirty="0" smtClean="0"/>
              <a:t>суспільства.</a:t>
            </a:r>
          </a:p>
          <a:p>
            <a:pPr marL="0" indent="0" algn="just">
              <a:buNone/>
            </a:pPr>
            <a:r>
              <a:rPr lang="uk-UA" b="1" dirty="0" smtClean="0"/>
              <a:t>Характеризується </a:t>
            </a:r>
            <a:r>
              <a:rPr lang="uk-UA" dirty="0" smtClean="0"/>
              <a:t> </a:t>
            </a:r>
            <a:r>
              <a:rPr lang="uk-UA" dirty="0"/>
              <a:t>соціальним масштабом науки або часткою наукових працівників у професійній структурі суспільства, статусом учених, рівнем фінансування наукових </a:t>
            </a:r>
            <a:r>
              <a:rPr lang="uk-UA" dirty="0" smtClean="0"/>
              <a:t>досліджень;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b="1" dirty="0" smtClean="0"/>
              <a:t>являє </a:t>
            </a:r>
            <a:r>
              <a:rPr lang="uk-UA" dirty="0"/>
              <a:t>собою специфічний соціальний інститут, який займається добуванням знань і їх </a:t>
            </a:r>
            <a:r>
              <a:rPr lang="uk-UA" dirty="0" smtClean="0"/>
              <a:t>практичним застосуванням.</a:t>
            </a: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Сусідні  </a:t>
            </a:r>
            <a:r>
              <a:rPr lang="uk-UA" dirty="0"/>
              <a:t>інститути науки — </a:t>
            </a:r>
            <a:r>
              <a:rPr lang="uk-UA" b="1" dirty="0"/>
              <a:t>освіта</a:t>
            </a:r>
            <a:r>
              <a:rPr lang="uk-UA" dirty="0"/>
              <a:t>, </a:t>
            </a:r>
            <a:r>
              <a:rPr lang="uk-UA" dirty="0" smtClean="0"/>
              <a:t>перетворює </a:t>
            </a:r>
            <a:r>
              <a:rPr lang="uk-UA" dirty="0"/>
              <a:t>наукові знання у знання професійні, уміння, навички спеціалістів, що створюють продукти, котрі задовольняють потреби </a:t>
            </a:r>
            <a:r>
              <a:rPr lang="uk-UA" dirty="0" smtClean="0"/>
              <a:t>людей; </a:t>
            </a:r>
          </a:p>
          <a:p>
            <a:pPr marL="0" indent="0" algn="just">
              <a:buNone/>
            </a:pPr>
            <a:r>
              <a:rPr lang="uk-UA" b="1" dirty="0" smtClean="0"/>
              <a:t>характеризується</a:t>
            </a:r>
            <a:r>
              <a:rPr lang="uk-UA" dirty="0" smtClean="0"/>
              <a:t> багатоманітними </a:t>
            </a:r>
            <a:r>
              <a:rPr lang="uk-UA" dirty="0"/>
              <a:t>видами діяльності щодо планування, організації та обслуговування наукових досліджень, втілення їх у практику. Це передбачає також професійну підготовку і кадрове забезпечення функціонування науки. Окрім спеціалістів у сфері науки, проблемами науки тією або іншою мірою займаються політики, підприємці, викладачі.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2785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Складові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Інформаційно-комунікативна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підсистема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собою наукову інформацію і комунікацію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людей;</a:t>
            </a:r>
          </a:p>
          <a:p>
            <a:pPr marL="0" indent="0" algn="just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проблемами зберігання, передавання та використання наукової інформації, організації публікацій, реалізацією різноманітних форм спілкування учених.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розвинена система динамічних потоків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інформації;</a:t>
            </a:r>
          </a:p>
          <a:p>
            <a:pPr marL="0" indent="0" algn="just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технічних досягнень у практику виробництва, що й визначає потребу оптимізації її інформаційних потоків. Інформаційна комунікація забезпечує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науки, швидке поширення знань серед учених і спеціалістів, освоєння створених наукою інновацій.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9263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Складові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Методологічно-інструментальна підсистема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інтегрує у собі методологічні принципи, парадигми науки, визначає розвиток методів та інструментів науки. На різних етапах свого розвитку ця підсистема характеризується пануванням тих або інших парадигм, методологічними уподобаннями, інструментальним забезпеченням.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19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Складові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Емпірико-теоретична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відображає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 продукт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–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 знання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емпіричні бази науки, напрацьовані у ній теорії та деякі гіпотетичні знання (наприклад, гіпотези, допущення, ідеї, які потребують перевірки). При цьому знання тут представлено за сферами пізнання. Зрізом з цієї підсистеми є проблемне і тематичне поля науки.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46245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Специфіка науково-дослідницької діяльності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у науці здійснюють спеціально підготовлені групи людей (учені, дослідники, наукові працівники), що відрізняє науку від стихійно-емпіричного процесу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пізнання; </a:t>
            </a: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засоби пізнання: матеріальні (різноманітні прилади, експериментальні настанови тощо); математичні (методи обчислень, математичні теорії тощо);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логічні (різноманітні штучні мови, правила побудови висновків, які розробляються в логіці тощо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лише ті предмети, з якими люди мають справу у своїй повсякденній практичній діяльності, але й різноманітні об'єкти, які відкриваються в ході її власного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 відносно самостійні передумови та умови виділення і вивчення об'єктів, які безпосередньо не включені до практичної діяльності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людей;</a:t>
            </a: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обґрунтовує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розробляє теоретичний спосіб вивчення об'єктів, головне призначення якого полягає у їх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поясненні;</a:t>
            </a: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веде до диференціації тих результатів, за допомогою яких виражаються знання, що також є показником прогресу науки порівняно зі стихійно-емпіричним процесом пізнання.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4050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Специфіка науково-дослідницької діяльності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специфічними і цілком визначеними результатами, видами наукової продукції, якими виступають науково-технічний звіт, стаття, монографія, винахід і дисертація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Науково-технічний звіт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певною формою презентує найбільш важливі результати проведеного дослідження.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являє собою наукове дослідження, подане у вигляді книжки, що належить одному чи кільком авторам, які всебічно досліджують проблему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являє собою спеціальне наукове дослідження, яке публічно захищається на засіданні ученої ради з метою отримання ученого ступеня кандидата чи доктора наук.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Винахід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пристроєм, способом і його за­стосуванням.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15209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Специфіка науково-дослідницької діяльності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 діяльність будується на принципі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об'єктивності,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мінімізації суб'єктивного підходу. Це відрізняє наукову діяльність від усіх інших чуттєво-ірраціональних видів діяльності.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одна з найважливіших ознак сучасної науки, неодмінна умова того, щоб точно і повно відобразити об'єкт дослідження, всебічно охопити його одночасно, у взаємозв'язку.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 науці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розглядають, зазвичай не з погляду окремих, відносно відособлених його частин, а саме як єдине ціле. Тут існує потреба в єдності аналізу і синтезу. Отже, всі науки, без винятку, вивчаючи який-небудь об'єкт з різних боків, повинні увесь час виходити з його цілісності, враховувати нероздільність і взаємовплив усіх його аспектів та виявів.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03307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1150</Words>
  <Application>Microsoft Office PowerPoint</Application>
  <PresentationFormat>Экран (4:3)</PresentationFormat>
  <Paragraphs>107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Структура науки як системи. Наукове знання</vt:lpstr>
      <vt:lpstr>Складові науки</vt:lpstr>
      <vt:lpstr>Складові науки</vt:lpstr>
      <vt:lpstr>Складові науки</vt:lpstr>
      <vt:lpstr>Складові науки</vt:lpstr>
      <vt:lpstr>Складові науки</vt:lpstr>
      <vt:lpstr>Специфіка науково-дослідницької діяльності</vt:lpstr>
      <vt:lpstr>Специфіка науково-дослідницької діяльності</vt:lpstr>
      <vt:lpstr>Специфіка науково-дослідницької діяльності</vt:lpstr>
      <vt:lpstr>Види  наукових досліджень</vt:lpstr>
      <vt:lpstr>Види  наукових досліджень</vt:lpstr>
      <vt:lpstr>Види  наукових досліджень</vt:lpstr>
      <vt:lpstr>Наукове знання </vt:lpstr>
      <vt:lpstr> Класифікація наукових знань </vt:lpstr>
      <vt:lpstr>Класифікація наукових знань </vt:lpstr>
      <vt:lpstr>Класифікація наукових знань </vt:lpstr>
      <vt:lpstr>Елементи науки</vt:lpstr>
      <vt:lpstr>Елементи науки</vt:lpstr>
      <vt:lpstr>Елементи науки</vt:lpstr>
      <vt:lpstr>Елементи науки</vt:lpstr>
      <vt:lpstr>Елементи науки</vt:lpstr>
      <vt:lpstr>Елементи науки</vt:lpstr>
      <vt:lpstr>Елементи науки</vt:lpstr>
      <vt:lpstr>Елементи науки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науки як системи. Наукове знання</dc:title>
  <dc:creator>User</dc:creator>
  <cp:lastModifiedBy>User</cp:lastModifiedBy>
  <cp:revision>10</cp:revision>
  <dcterms:created xsi:type="dcterms:W3CDTF">2019-01-27T10:18:30Z</dcterms:created>
  <dcterms:modified xsi:type="dcterms:W3CDTF">2019-01-27T11:55:25Z</dcterms:modified>
</cp:coreProperties>
</file>