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b.uu.edu.ua/edu-discipline/proektuvannya_i_dizain_ob_ektiv_gotelno_restorannogo_gospodarstva" TargetMode="External"/><Relationship Id="rId2" Type="http://schemas.openxmlformats.org/officeDocument/2006/relationships/hyperlink" Target="http://fzgij.knukim.edu.ua/novyny/260-vydy-i-vlastyvosti-pr-tekhnolohi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abr.com/ru/hub/design/" TargetMode="External"/><Relationship Id="rId4" Type="http://schemas.openxmlformats.org/officeDocument/2006/relationships/hyperlink" Target="https://www.orb-space.com/blog/dizajn-interera-ot-orb-studii-dizaj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820472" cy="1656184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Організація інтер'єру у закладах гостинності”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3212976"/>
            <a:ext cx="5742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 організації інтер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290" y="834444"/>
            <a:ext cx="8355182" cy="5185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застосовувати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практичних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ситуаціях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Розуміння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предметної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області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специфіки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професійної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здійснювати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підбір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технологічного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устаткування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обладнання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вирішувати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питання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раціонального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просторових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матеріальних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ресурсів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rgbClr val="00206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дизайну інтер'єру.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 як елемент внутрішнього простору.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Види інтер'єрів.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Організаційні засади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інтер'єрів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Інтер'єрні кольори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інтер'єру на привабливість закладу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4963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Агафонова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Г., Агафонова . Є. Туризм,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— К.: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Малік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В.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архітектурного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авч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посіб. — К.: К У А, 2003. — 192 с.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Холмянський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М.,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Щипанов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С. Дизайн. — К.: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1992. — 208 с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3820679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934" y="4366598"/>
            <a:ext cx="864096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fzgij.knukim.edu.ua/novyny/260-vydy-i-vlastyvosti-pr-tekhnolohiy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ab.uu.edu.ua/edu-discipline/proektuvannya_i_dizain_ob_ektiv_gotelno_restorannogo_gospodarstva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https://www.orb-space.com/blog/dizajn-interera-ot-orb-studii-dizajna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https://habr.com/ru/hub/design/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uk-U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</TotalTime>
  <Words>238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“ Організація інтер'єру у закладах гостинності”</vt:lpstr>
      <vt:lpstr>Мета дисципліни</vt:lpstr>
      <vt:lpstr>Компетенції:</vt:lpstr>
      <vt:lpstr>Теми дисципліни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32</cp:revision>
  <dcterms:created xsi:type="dcterms:W3CDTF">2020-06-07T08:21:14Z</dcterms:created>
  <dcterms:modified xsi:type="dcterms:W3CDTF">2021-01-29T15:00:31Z</dcterms:modified>
</cp:coreProperties>
</file>