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259" r:id="rId2"/>
    <p:sldId id="258" r:id="rId3"/>
    <p:sldId id="260" r:id="rId4"/>
    <p:sldId id="262" r:id="rId5"/>
    <p:sldId id="261" r:id="rId6"/>
    <p:sldId id="257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673647-26E1-481B-95C3-7D7E30D6D9AE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CAA926-9467-440A-9B7C-C16CF16A9B9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CAA926-9467-440A-9B7C-C16CF16A9B94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060848"/>
            <a:ext cx="8517632" cy="1988840"/>
          </a:xfrm>
        </p:spPr>
        <p:txBody>
          <a:bodyPr>
            <a:normAutofit/>
          </a:bodyPr>
          <a:lstStyle/>
          <a:p>
            <a:pPr algn="ctr"/>
            <a:r>
              <a:rPr lang="ru-RU" sz="6000" dirty="0" err="1" smtClean="0">
                <a:latin typeface="Times New Roman" pitchFamily="18" charset="0"/>
                <a:cs typeface="Times New Roman" pitchFamily="18" charset="0"/>
              </a:rPr>
              <a:t>Інфраструктура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err="1" smtClean="0">
                <a:latin typeface="Times New Roman" pitchFamily="18" charset="0"/>
                <a:cs typeface="Times New Roman" pitchFamily="18" charset="0"/>
              </a:rPr>
              <a:t>індустрії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err="1" smtClean="0">
                <a:latin typeface="Times New Roman" pitchFamily="18" charset="0"/>
                <a:cs typeface="Times New Roman" pitchFamily="18" charset="0"/>
              </a:rPr>
              <a:t>гостинності</a:t>
            </a:r>
            <a:r>
              <a:rPr lang="ru-RU" sz="600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5157192"/>
            <a:ext cx="8003232" cy="120669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Спеціальність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241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Готельно-ресторанна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справа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uk-UA" sz="6000" dirty="0" smtClean="0">
                <a:latin typeface="Times New Roman" pitchFamily="18" charset="0"/>
                <a:cs typeface="Times New Roman" pitchFamily="18" charset="0"/>
              </a:rPr>
              <a:t>Компетенції:</a:t>
            </a:r>
            <a:endParaRPr lang="ru-RU" sz="6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зберігати</a:t>
            </a:r>
            <a:r>
              <a:rPr lang="ru-RU" dirty="0" smtClean="0"/>
              <a:t> та </a:t>
            </a:r>
            <a:r>
              <a:rPr lang="ru-RU" dirty="0" err="1" smtClean="0"/>
              <a:t>примножувати</a:t>
            </a:r>
            <a:r>
              <a:rPr lang="ru-RU" dirty="0" smtClean="0"/>
              <a:t> </a:t>
            </a:r>
            <a:r>
              <a:rPr lang="ru-RU" dirty="0" err="1" smtClean="0"/>
              <a:t>моральні</a:t>
            </a:r>
            <a:r>
              <a:rPr lang="ru-RU" dirty="0" smtClean="0"/>
              <a:t>, </a:t>
            </a:r>
            <a:r>
              <a:rPr lang="ru-RU" dirty="0" err="1" smtClean="0"/>
              <a:t>культурні</a:t>
            </a:r>
            <a:r>
              <a:rPr lang="ru-RU" dirty="0" smtClean="0"/>
              <a:t>, </a:t>
            </a:r>
            <a:r>
              <a:rPr lang="ru-RU" dirty="0" err="1" smtClean="0"/>
              <a:t>наукові</a:t>
            </a:r>
            <a:r>
              <a:rPr lang="ru-RU" dirty="0" smtClean="0"/>
              <a:t> </a:t>
            </a:r>
            <a:r>
              <a:rPr lang="ru-RU" dirty="0" err="1" smtClean="0"/>
              <a:t>цінності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досягнення</a:t>
            </a:r>
            <a:r>
              <a:rPr lang="ru-RU" dirty="0" smtClean="0"/>
              <a:t> </a:t>
            </a:r>
            <a:r>
              <a:rPr lang="ru-RU" dirty="0" err="1" smtClean="0"/>
              <a:t>суспільства</a:t>
            </a:r>
            <a:r>
              <a:rPr lang="ru-RU" dirty="0" smtClean="0"/>
              <a:t>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розуміння</a:t>
            </a:r>
            <a:r>
              <a:rPr lang="ru-RU" dirty="0" smtClean="0"/>
              <a:t> </a:t>
            </a:r>
            <a:r>
              <a:rPr lang="ru-RU" dirty="0" err="1" smtClean="0"/>
              <a:t>історії</a:t>
            </a:r>
            <a:r>
              <a:rPr lang="ru-RU" dirty="0" smtClean="0"/>
              <a:t> та </a:t>
            </a:r>
            <a:r>
              <a:rPr lang="ru-RU" dirty="0" err="1" smtClean="0"/>
              <a:t>закономірностей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предметної</a:t>
            </a:r>
            <a:r>
              <a:rPr lang="ru-RU" dirty="0" smtClean="0"/>
              <a:t> </a:t>
            </a:r>
            <a:r>
              <a:rPr lang="ru-RU" dirty="0" err="1" smtClean="0"/>
              <a:t>області</a:t>
            </a:r>
            <a:r>
              <a:rPr lang="ru-RU" dirty="0" smtClean="0"/>
              <a:t>,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місця</a:t>
            </a:r>
            <a:r>
              <a:rPr lang="ru-RU" dirty="0" smtClean="0"/>
              <a:t> у </a:t>
            </a:r>
            <a:r>
              <a:rPr lang="ru-RU" dirty="0" err="1" smtClean="0"/>
              <a:t>загальній</a:t>
            </a:r>
            <a:r>
              <a:rPr lang="ru-RU" dirty="0" smtClean="0"/>
              <a:t> </a:t>
            </a:r>
            <a:r>
              <a:rPr lang="ru-RU" dirty="0" err="1" smtClean="0"/>
              <a:t>системі</a:t>
            </a:r>
            <a:r>
              <a:rPr lang="ru-RU" dirty="0" smtClean="0"/>
              <a:t> </a:t>
            </a:r>
            <a:r>
              <a:rPr lang="ru-RU" dirty="0" err="1" smtClean="0"/>
              <a:t>знань</a:t>
            </a:r>
            <a:r>
              <a:rPr lang="ru-RU" dirty="0" smtClean="0"/>
              <a:t> про природу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суспільство</a:t>
            </a:r>
            <a:r>
              <a:rPr lang="ru-RU" dirty="0" smtClean="0"/>
              <a:t> та у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суспільства</a:t>
            </a:r>
            <a:r>
              <a:rPr lang="ru-RU" dirty="0" smtClean="0"/>
              <a:t>, </a:t>
            </a:r>
            <a:r>
              <a:rPr lang="ru-RU" dirty="0" err="1" smtClean="0"/>
              <a:t>техніки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технологій</a:t>
            </a:r>
            <a:r>
              <a:rPr lang="ru-RU" dirty="0" smtClean="0"/>
              <a:t>, вести здоровий </a:t>
            </a:r>
            <a:r>
              <a:rPr lang="ru-RU" dirty="0" err="1" smtClean="0"/>
              <a:t>спосіб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. </a:t>
            </a:r>
            <a:endParaRPr lang="ru-RU" dirty="0" smtClean="0"/>
          </a:p>
          <a:p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організовувати</a:t>
            </a:r>
            <a:r>
              <a:rPr lang="ru-RU" dirty="0" smtClean="0"/>
              <a:t> </a:t>
            </a:r>
            <a:r>
              <a:rPr lang="ru-RU" dirty="0" err="1" smtClean="0"/>
              <a:t>сервісно-виробничий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урахуванням</a:t>
            </a:r>
            <a:r>
              <a:rPr lang="ru-RU" dirty="0" smtClean="0"/>
              <a:t> </a:t>
            </a:r>
            <a:r>
              <a:rPr lang="ru-RU" dirty="0" err="1" smtClean="0"/>
              <a:t>вимог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потреб </a:t>
            </a:r>
            <a:r>
              <a:rPr lang="ru-RU" dirty="0" err="1" smtClean="0"/>
              <a:t>споживачів</a:t>
            </a:r>
            <a:r>
              <a:rPr lang="ru-RU" dirty="0" smtClean="0"/>
              <a:t> та </a:t>
            </a:r>
            <a:r>
              <a:rPr lang="ru-RU" dirty="0" err="1" smtClean="0"/>
              <a:t>забезпечувати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ефективність</a:t>
            </a:r>
            <a:r>
              <a:rPr lang="ru-RU" dirty="0" smtClean="0"/>
              <a:t>. </a:t>
            </a:r>
            <a:endParaRPr lang="ru-RU" dirty="0" smtClean="0"/>
          </a:p>
          <a:p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формувати</a:t>
            </a:r>
            <a:r>
              <a:rPr lang="ru-RU" dirty="0" smtClean="0"/>
              <a:t> та </a:t>
            </a:r>
            <a:r>
              <a:rPr lang="ru-RU" dirty="0" err="1" smtClean="0"/>
              <a:t>реалізовувати</a:t>
            </a:r>
            <a:r>
              <a:rPr lang="ru-RU" dirty="0" smtClean="0"/>
              <a:t> </a:t>
            </a:r>
            <a:r>
              <a:rPr lang="ru-RU" dirty="0" err="1" smtClean="0"/>
              <a:t>ефективні</a:t>
            </a:r>
            <a:r>
              <a:rPr lang="ru-RU" dirty="0" smtClean="0"/>
              <a:t> </a:t>
            </a:r>
            <a:r>
              <a:rPr lang="ru-RU" dirty="0" err="1" smtClean="0"/>
              <a:t>зовнішні</a:t>
            </a:r>
            <a:r>
              <a:rPr lang="ru-RU" dirty="0" smtClean="0"/>
              <a:t> </a:t>
            </a:r>
            <a:r>
              <a:rPr lang="ru-RU" dirty="0" err="1" smtClean="0"/>
              <a:t>та</a:t>
            </a:r>
            <a:r>
              <a:rPr lang="ru-RU" dirty="0" smtClean="0"/>
              <a:t> </a:t>
            </a:r>
            <a:r>
              <a:rPr lang="ru-RU" dirty="0" err="1" smtClean="0"/>
              <a:t>внутрішні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 на </a:t>
            </a:r>
            <a:r>
              <a:rPr lang="ru-RU" dirty="0" err="1" smtClean="0"/>
              <a:t>підприємствах</a:t>
            </a:r>
            <a:r>
              <a:rPr lang="ru-RU" dirty="0" smtClean="0"/>
              <a:t> </a:t>
            </a:r>
            <a:r>
              <a:rPr lang="ru-RU" dirty="0" err="1" smtClean="0"/>
              <a:t>сфери</a:t>
            </a:r>
            <a:r>
              <a:rPr lang="ru-RU" dirty="0" smtClean="0"/>
              <a:t> </a:t>
            </a:r>
            <a:r>
              <a:rPr lang="ru-RU" dirty="0" err="1" smtClean="0"/>
              <a:t>гостинності</a:t>
            </a:r>
            <a:r>
              <a:rPr lang="ru-RU" dirty="0" smtClean="0"/>
              <a:t>, </a:t>
            </a:r>
            <a:r>
              <a:rPr lang="ru-RU" dirty="0" err="1" smtClean="0"/>
              <a:t>навички</a:t>
            </a:r>
            <a:r>
              <a:rPr lang="ru-RU" dirty="0" smtClean="0"/>
              <a:t> </a:t>
            </a:r>
            <a:r>
              <a:rPr lang="ru-RU" dirty="0" err="1" smtClean="0"/>
              <a:t>взаємодії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340768"/>
            <a:ext cx="8712968" cy="3096344"/>
          </a:xfrm>
        </p:spPr>
        <p:txBody>
          <a:bodyPr>
            <a:noAutofit/>
          </a:bodyPr>
          <a:lstStyle/>
          <a:p>
            <a:pPr fontAlgn="base">
              <a:buNone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Вестибюль.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Ці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приміщення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- одна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найвідповідальніших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частин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готелю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Тут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адміністратори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зустрічають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проводжають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клієнтів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оформляють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вселення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виписують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звітні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документи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готелю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Санкт-Петербурзі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виконують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іншу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важливу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роботу;</a:t>
            </a:r>
          </a:p>
          <a:p>
            <a:pPr fontAlgn="base"/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Житлова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частина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Вона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складається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номерів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гостей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приміщень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призначених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повноцінного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функціонування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чистоти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кімнатах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постояльців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fontAlgn="base"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Заклади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громадського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харчування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Готель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мати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компактний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бар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володіти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ще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кафе та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повноцінним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рестораном;</a:t>
            </a:r>
          </a:p>
          <a:p>
            <a:pPr fontAlgn="base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476672"/>
            <a:ext cx="68407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Приміщення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готелю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розділити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кілька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груп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функцій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pic>
        <p:nvPicPr>
          <p:cNvPr id="5" name="Рисунок 4" descr="Без названия (4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437112"/>
            <a:ext cx="3051768" cy="2420888"/>
          </a:xfrm>
          <a:prstGeom prst="rect">
            <a:avLst/>
          </a:prstGeom>
        </p:spPr>
      </p:pic>
      <p:pic>
        <p:nvPicPr>
          <p:cNvPr id="6" name="Рисунок 5" descr="Без названия (6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43808" y="4437112"/>
            <a:ext cx="3456384" cy="2420888"/>
          </a:xfrm>
          <a:prstGeom prst="rect">
            <a:avLst/>
          </a:prstGeom>
        </p:spPr>
      </p:pic>
      <p:pic>
        <p:nvPicPr>
          <p:cNvPr id="7" name="Рисунок 6" descr="Без названия (5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843734" y="4409728"/>
            <a:ext cx="3300266" cy="244827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988840"/>
            <a:ext cx="8229600" cy="4526280"/>
          </a:xfrm>
        </p:spPr>
        <p:txBody>
          <a:bodyPr>
            <a:normAutofit fontScale="62500" lnSpcReduction="20000"/>
          </a:bodyPr>
          <a:lstStyle/>
          <a:p>
            <a:pPr fontAlgn="base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Приміщення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торгово-побутового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обслуговування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У них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постояльцям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готелю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надають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різні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послуги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групу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входять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перукарня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хімчистка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ательє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SPA-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салон,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масажний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кабінет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т. П .;</a:t>
            </a:r>
          </a:p>
          <a:p>
            <a:pPr fontAlgn="base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Спортивні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споруди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готелях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високого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класу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часто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побачити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басейн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спортзал,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приміщення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тренажерами,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боулінг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більярд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.;</a:t>
            </a:r>
          </a:p>
          <a:p>
            <a:pPr fontAlgn="base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Зони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загального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користування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відпочинку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розваг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ведення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бізнесу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групу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входять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різні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приміщення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серед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банкетні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кіноконцертні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зали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кімнати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ділових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заходів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конференцій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виставок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зустрічей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fontAlgn="base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Службові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побутові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технічні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приміщення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Вони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забезпечують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нормальну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роботу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готельного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персоналу.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Основна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технічних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кімнат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розміщення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служб,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контролюючих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правильність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систем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кондиціонування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іншої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техніки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забезпечує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повноцінне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функціонування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закладу.</a:t>
            </a:r>
          </a:p>
          <a:p>
            <a:endParaRPr lang="ru-RU" dirty="0"/>
          </a:p>
        </p:txBody>
      </p:sp>
      <p:pic>
        <p:nvPicPr>
          <p:cNvPr id="4" name="Рисунок 3" descr="Без названия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0"/>
            <a:ext cx="2987824" cy="19168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Без названия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3203848" cy="19328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 descr="Без названия (3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03848" y="0"/>
            <a:ext cx="2952328" cy="191683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Без названия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332656"/>
            <a:ext cx="8496944" cy="3600400"/>
          </a:xfrm>
        </p:spPr>
      </p:pic>
      <p:pic>
        <p:nvPicPr>
          <p:cNvPr id="5" name="Рисунок 4" descr="imag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5536" y="4005064"/>
            <a:ext cx="4248472" cy="2448272"/>
          </a:xfrm>
          <a:prstGeom prst="rect">
            <a:avLst/>
          </a:prstGeom>
        </p:spPr>
      </p:pic>
      <p:pic>
        <p:nvPicPr>
          <p:cNvPr id="6" name="Рисунок 5" descr="images (1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644008" y="3933056"/>
            <a:ext cx="4320480" cy="206387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Список рекомендованих джерел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Акаровська</a:t>
            </a:r>
            <a:r>
              <a:rPr lang="ru-RU" dirty="0" smtClean="0"/>
              <a:t> Т. П., Бондар Н. М. </a:t>
            </a:r>
            <a:r>
              <a:rPr lang="ru-RU" dirty="0" err="1" smtClean="0"/>
              <a:t>Економіка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. — К.: МАУП, 2003.</a:t>
            </a:r>
          </a:p>
          <a:p>
            <a:r>
              <a:rPr lang="ru-RU" dirty="0" err="1" smtClean="0"/>
              <a:t>Нечаюк</a:t>
            </a:r>
            <a:r>
              <a:rPr lang="ru-RU" dirty="0" smtClean="0"/>
              <a:t> Л. І., </a:t>
            </a:r>
            <a:r>
              <a:rPr lang="ru-RU" dirty="0" err="1" smtClean="0"/>
              <a:t>Телеш</a:t>
            </a:r>
            <a:r>
              <a:rPr lang="ru-RU" dirty="0" smtClean="0"/>
              <a:t> Н. О. </a:t>
            </a:r>
            <a:r>
              <a:rPr lang="ru-RU" dirty="0" err="1" smtClean="0"/>
              <a:t>Готельно-ресторанний</a:t>
            </a:r>
            <a:r>
              <a:rPr lang="ru-RU" dirty="0" smtClean="0"/>
              <a:t> </a:t>
            </a:r>
            <a:r>
              <a:rPr lang="ru-RU" dirty="0" err="1" smtClean="0"/>
              <a:t>бізнес-менеджмент</a:t>
            </a:r>
            <a:r>
              <a:rPr lang="ru-RU" dirty="0" smtClean="0"/>
              <a:t>: </a:t>
            </a:r>
            <a:r>
              <a:rPr lang="ru-RU" dirty="0" err="1" smtClean="0"/>
              <a:t>Навч</a:t>
            </a:r>
            <a:r>
              <a:rPr lang="ru-RU" dirty="0" smtClean="0"/>
              <a:t>. </a:t>
            </a:r>
            <a:r>
              <a:rPr lang="ru-RU" dirty="0" err="1" smtClean="0"/>
              <a:t>посіб</a:t>
            </a:r>
            <a:r>
              <a:rPr lang="ru-RU" dirty="0" smtClean="0"/>
              <a:t>. — К.: Центр </a:t>
            </a:r>
            <a:r>
              <a:rPr lang="ru-RU" dirty="0" err="1" smtClean="0"/>
              <a:t>навч</a:t>
            </a:r>
            <a:r>
              <a:rPr lang="ru-RU" dirty="0" smtClean="0"/>
              <a:t>. </a:t>
            </a:r>
            <a:r>
              <a:rPr lang="ru-RU" dirty="0" err="1" smtClean="0"/>
              <a:t>л-ри</a:t>
            </a:r>
            <a:r>
              <a:rPr lang="ru-RU" dirty="0" smtClean="0"/>
              <a:t>, 2003.</a:t>
            </a:r>
          </a:p>
          <a:p>
            <a:r>
              <a:rPr lang="ru-RU" dirty="0" err="1" smtClean="0"/>
              <a:t>Роглєв</a:t>
            </a:r>
            <a:r>
              <a:rPr lang="ru-RU" dirty="0" smtClean="0"/>
              <a:t> Х. Й. </a:t>
            </a:r>
            <a:r>
              <a:rPr lang="ru-RU" dirty="0" err="1" smtClean="0"/>
              <a:t>Основи</a:t>
            </a:r>
            <a:r>
              <a:rPr lang="ru-RU" dirty="0" smtClean="0"/>
              <a:t> </a:t>
            </a:r>
            <a:r>
              <a:rPr lang="ru-RU" dirty="0" err="1" smtClean="0"/>
              <a:t>готельного</a:t>
            </a:r>
            <a:r>
              <a:rPr lang="ru-RU" dirty="0" smtClean="0"/>
              <a:t> менеджменту: </a:t>
            </a:r>
            <a:r>
              <a:rPr lang="ru-RU" dirty="0" err="1" smtClean="0"/>
              <a:t>Навч</a:t>
            </a:r>
            <a:r>
              <a:rPr lang="ru-RU" dirty="0" smtClean="0"/>
              <a:t>. </a:t>
            </a:r>
            <a:r>
              <a:rPr lang="ru-RU" dirty="0" err="1" smtClean="0"/>
              <a:t>посіб</a:t>
            </a:r>
            <a:r>
              <a:rPr lang="ru-RU" dirty="0" smtClean="0"/>
              <a:t>. — К.: Кондор, 2005.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36</TotalTime>
  <Words>326</Words>
  <Application>Microsoft Office PowerPoint</Application>
  <PresentationFormat>Экран (4:3)</PresentationFormat>
  <Paragraphs>25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Литейная</vt:lpstr>
      <vt:lpstr>Інфраструктура індустрії гостинності </vt:lpstr>
      <vt:lpstr>Компетенції:</vt:lpstr>
      <vt:lpstr>Слайд 3</vt:lpstr>
      <vt:lpstr>Слайд 4</vt:lpstr>
      <vt:lpstr>Слайд 5</vt:lpstr>
      <vt:lpstr>Список рекомендованих джерел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Юдін Ілля Дмитрович</dc:creator>
  <cp:lastModifiedBy>iyudin</cp:lastModifiedBy>
  <cp:revision>7</cp:revision>
  <dcterms:created xsi:type="dcterms:W3CDTF">2021-01-20T14:36:32Z</dcterms:created>
  <dcterms:modified xsi:type="dcterms:W3CDTF">2021-01-30T13:37:13Z</dcterms:modified>
</cp:coreProperties>
</file>