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6" r:id="rId2"/>
    <p:sldId id="277" r:id="rId3"/>
    <p:sldId id="278" r:id="rId4"/>
    <p:sldId id="279" r:id="rId5"/>
    <p:sldId id="268" r:id="rId6"/>
    <p:sldId id="280" r:id="rId7"/>
    <p:sldId id="274" r:id="rId8"/>
    <p:sldId id="272" r:id="rId9"/>
    <p:sldId id="260" r:id="rId10"/>
    <p:sldId id="261" r:id="rId11"/>
    <p:sldId id="262" r:id="rId12"/>
    <p:sldId id="265" r:id="rId13"/>
    <p:sldId id="266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9" autoAdjust="0"/>
    <p:restoredTop sz="94660"/>
  </p:normalViewPr>
  <p:slideViewPr>
    <p:cSldViewPr>
      <p:cViewPr>
        <p:scale>
          <a:sx n="76" d="100"/>
          <a:sy n="76" d="100"/>
        </p:scale>
        <p:origin x="-2628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8DE7-1A42-4FEE-B67E-F3EA3D67FDC2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7F528-39DA-4DF3-8DE9-AAD92FE3B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61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Форматування, яке застосовано для цієї сторінки призвело до різниці між зовнішнім виглядом сторінки ліворуч та праворуч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F528-39DA-4DF3-8DE9-AAD92FE3B1F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255-DAC2-4C70-8D9B-A9BB84A58DC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97E-7082-4F9D-8765-C76C4CAB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255-DAC2-4C70-8D9B-A9BB84A58DC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97E-7082-4F9D-8765-C76C4CAB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255-DAC2-4C70-8D9B-A9BB84A58DC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97E-7082-4F9D-8765-C76C4CAB4DC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255-DAC2-4C70-8D9B-A9BB84A58DC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97E-7082-4F9D-8765-C76C4CAB4D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255-DAC2-4C70-8D9B-A9BB84A58DC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97E-7082-4F9D-8765-C76C4CAB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255-DAC2-4C70-8D9B-A9BB84A58DC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97E-7082-4F9D-8765-C76C4CAB4D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255-DAC2-4C70-8D9B-A9BB84A58DC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97E-7082-4F9D-8765-C76C4CAB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255-DAC2-4C70-8D9B-A9BB84A58DC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97E-7082-4F9D-8765-C76C4CAB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255-DAC2-4C70-8D9B-A9BB84A58DC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97E-7082-4F9D-8765-C76C4CAB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255-DAC2-4C70-8D9B-A9BB84A58DC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97E-7082-4F9D-8765-C76C4CAB4D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255-DAC2-4C70-8D9B-A9BB84A58DC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097E-7082-4F9D-8765-C76C4CAB4D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085D255-DAC2-4C70-8D9B-A9BB84A58DC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28F097E-7082-4F9D-8765-C76C4CAB4D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Unicheck.com ( </a:t>
            </a:r>
            <a:r>
              <a:rPr lang="uk-UA" dirty="0" smtClean="0"/>
              <a:t>Компанія </a:t>
            </a:r>
            <a:r>
              <a:rPr lang="uk-UA" dirty="0" err="1" smtClean="0"/>
              <a:t>Антиплагіат</a:t>
            </a:r>
            <a:r>
              <a:rPr lang="uk-UA" dirty="0" smtClean="0"/>
              <a:t>)</a:t>
            </a:r>
          </a:p>
          <a:p>
            <a:r>
              <a:rPr lang="en-US" dirty="0" smtClean="0"/>
              <a:t>Strikeplagiarism.com (</a:t>
            </a:r>
            <a:r>
              <a:rPr lang="uk-UA" dirty="0" smtClean="0"/>
              <a:t>Компанія </a:t>
            </a:r>
            <a:r>
              <a:rPr lang="en-US" cap="all" dirty="0" smtClean="0"/>
              <a:t>PLAGIAT.PL</a:t>
            </a:r>
            <a:r>
              <a:rPr lang="uk-UA" cap="all" dirty="0" smtClean="0"/>
              <a:t>)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Рекомендовані МОН сервіси перевірки на плагіат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628652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НБ ХДУ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152" b="10663"/>
          <a:stretch>
            <a:fillRect/>
          </a:stretch>
        </p:blipFill>
        <p:spPr bwMode="auto">
          <a:xfrm>
            <a:off x="229776" y="1556792"/>
            <a:ext cx="873471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Обрана цитата та текстовий збіг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628652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НБ ХДУ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3908" b="10663"/>
          <a:stretch>
            <a:fillRect/>
          </a:stretch>
        </p:blipFill>
        <p:spPr bwMode="auto">
          <a:xfrm>
            <a:off x="395536" y="2714620"/>
            <a:ext cx="8388624" cy="309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628652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НБ ХДУ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168" t="13574" r="1168" b="10663"/>
          <a:stretch>
            <a:fillRect/>
          </a:stretch>
        </p:blipFill>
        <p:spPr bwMode="auto">
          <a:xfrm>
            <a:off x="642910" y="1124743"/>
            <a:ext cx="8033546" cy="404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78758"/>
            <a:ext cx="8003232" cy="290002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Увага! Підозріле форматування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5302949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Форматування, яке застосовано для цієї сторінки призвело до різниці між зовнішнім виглядом сторінки ліворуч та праворуч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28652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НБ ХДУ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152" b="10663"/>
          <a:stretch>
            <a:fillRect/>
          </a:stretch>
        </p:blipFill>
        <p:spPr bwMode="auto">
          <a:xfrm>
            <a:off x="323528" y="1556792"/>
            <a:ext cx="836448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 Заміна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b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628652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НБ ХДУ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628652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НБ ХДУ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557216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2"/>
                </a:solidFill>
              </a:rPr>
              <a:t>Промокод </a:t>
            </a:r>
            <a:br>
              <a:rPr lang="ru-RU" sz="5400" dirty="0" smtClean="0">
                <a:solidFill>
                  <a:schemeClr val="tx2"/>
                </a:solidFill>
              </a:rPr>
            </a:br>
            <a:r>
              <a:rPr lang="ru-RU" sz="5400" dirty="0" smtClean="0">
                <a:solidFill>
                  <a:schemeClr val="tx2"/>
                </a:solidFill>
              </a:rPr>
              <a:t>Unicheck</a:t>
            </a:r>
            <a:br>
              <a:rPr lang="ru-RU" sz="5400" dirty="0" smtClean="0">
                <a:solidFill>
                  <a:schemeClr val="tx2"/>
                </a:solidFill>
              </a:rPr>
            </a:br>
            <a:r>
              <a:rPr lang="ru-RU" sz="5400" b="1" dirty="0" smtClean="0">
                <a:solidFill>
                  <a:schemeClr val="tx2"/>
                </a:solidFill>
              </a:rPr>
              <a:t>CHECKWITHUNICHECK </a:t>
            </a:r>
            <a:r>
              <a:rPr lang="ru-RU" sz="5400" dirty="0" smtClean="0">
                <a:solidFill>
                  <a:schemeClr val="tx2"/>
                </a:solidFill>
              </a:rPr>
              <a:t/>
            </a:r>
            <a:br>
              <a:rPr lang="ru-RU" sz="5400" dirty="0" smtClean="0">
                <a:solidFill>
                  <a:schemeClr val="tx2"/>
                </a:solidFill>
              </a:rPr>
            </a:br>
            <a:r>
              <a:rPr lang="ru-RU" sz="5400" dirty="0" smtClean="0">
                <a:solidFill>
                  <a:schemeClr val="tx2"/>
                </a:solidFill>
              </a:rPr>
              <a:t>Вигода: </a:t>
            </a:r>
            <a:r>
              <a:rPr lang="ru-RU" sz="5400" b="1" dirty="0" smtClean="0">
                <a:solidFill>
                  <a:schemeClr val="tx2"/>
                </a:solidFill>
              </a:rPr>
              <a:t>+20% до кількості куплених сторінок</a:t>
            </a:r>
            <a:r>
              <a:rPr lang="ru-RU" sz="5400" dirty="0" smtClean="0">
                <a:solidFill>
                  <a:schemeClr val="tx2"/>
                </a:solidFill>
              </a:rPr>
              <a:t/>
            </a:r>
            <a:br>
              <a:rPr lang="ru-RU" sz="5400" dirty="0" smtClean="0">
                <a:solidFill>
                  <a:schemeClr val="tx2"/>
                </a:solidFill>
              </a:rPr>
            </a:br>
            <a:r>
              <a:rPr lang="ru-RU" sz="5400" dirty="0" smtClean="0">
                <a:solidFill>
                  <a:schemeClr val="tx2"/>
                </a:solidFill>
              </a:rPr>
              <a:t>Термін: до 31 липня 2021 року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2903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Сервіси перевірки на плагіат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430" t="32199" r="27942" b="26402"/>
          <a:stretch>
            <a:fillRect/>
          </a:stretch>
        </p:blipFill>
        <p:spPr bwMode="auto">
          <a:xfrm>
            <a:off x="214282" y="2020573"/>
            <a:ext cx="8786873" cy="412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628652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НБ ХДУ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Безкоштовні сервіси перевірки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991" t="19779" r="29536" b="36752"/>
          <a:stretch>
            <a:fillRect/>
          </a:stretch>
        </p:blipFill>
        <p:spPr bwMode="auto">
          <a:xfrm>
            <a:off x="285720" y="2071678"/>
            <a:ext cx="849736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6417254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НБ ХДУ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Unicheck</a:t>
            </a:r>
            <a:r>
              <a:rPr lang="en-US" dirty="0"/>
              <a:t> 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онлайн-сервіс пошуку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 плагіату у текстових документах.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Unicheck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потребу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додаткового програмного забезпечення.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628652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НБ ХДУ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2348880"/>
            <a:ext cx="7660373" cy="3672408"/>
          </a:xfrm>
        </p:spPr>
        <p:txBody>
          <a:bodyPr>
            <a:noAutofit/>
          </a:bodyPr>
          <a:lstStyle/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зручний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зрозумілий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звіт;</a:t>
            </a: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иявлення запозичених частин тексту;</a:t>
            </a:r>
          </a:p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автоматичне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тексті;</a:t>
            </a:r>
          </a:p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плагіат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модифікованої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версії;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єкспортування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звіту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форматування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документу;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багатьма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мовами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детальний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інформативний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перевірки;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628652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НБ ХДУ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306" r="29107" b="20193"/>
          <a:stretch>
            <a:fillRect/>
          </a:stretch>
        </p:blipFill>
        <p:spPr bwMode="auto">
          <a:xfrm>
            <a:off x="1714480" y="142852"/>
            <a:ext cx="6115884" cy="67151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3143240" y="1857364"/>
            <a:ext cx="357190" cy="14287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подібності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839" b="4349"/>
          <a:stretch>
            <a:fillRect/>
          </a:stretch>
        </p:blipFill>
        <p:spPr bwMode="auto">
          <a:xfrm>
            <a:off x="548922" y="2000240"/>
            <a:ext cx="804615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85918" y="2143116"/>
            <a:ext cx="285752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000108"/>
            <a:ext cx="171451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Назва файлу, прізвище автора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143108" y="1928802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2571744"/>
            <a:ext cx="121444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Відсоток схожості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215074" y="285749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6072206"/>
            <a:ext cx="271464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Кількість слів та сторінок</a:t>
            </a:r>
            <a:endParaRPr lang="ru-RU" dirty="0"/>
          </a:p>
        </p:txBody>
      </p:sp>
      <p:sp>
        <p:nvSpPr>
          <p:cNvPr id="12" name="Стрелка вверх 11"/>
          <p:cNvSpPr/>
          <p:nvPr/>
        </p:nvSpPr>
        <p:spPr>
          <a:xfrm>
            <a:off x="1000100" y="5786454"/>
            <a:ext cx="21431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5786454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Джерела з текстовим збігом</a:t>
            </a: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7572396" y="5429264"/>
            <a:ext cx="142876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6072206"/>
            <a:ext cx="32147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Обрати режим перегляду, відобразити детальну інформацію</a:t>
            </a:r>
            <a:endParaRPr lang="ru-RU" dirty="0"/>
          </a:p>
        </p:txBody>
      </p:sp>
      <p:sp>
        <p:nvSpPr>
          <p:cNvPr id="17" name="Стрелка вверх 16"/>
          <p:cNvSpPr/>
          <p:nvPr/>
        </p:nvSpPr>
        <p:spPr>
          <a:xfrm>
            <a:off x="5572132" y="5929330"/>
            <a:ext cx="71438" cy="1428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786182" y="1357298"/>
            <a:ext cx="5072098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Додати коментарі, обрати параметри вилучення, завантажити звіт, відобразити документ у режимі простого тексту тощо.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7215206" y="2000240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8036743" y="1964521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28926" y="3357562"/>
            <a:ext cx="264320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Основне вікно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29454" y="4143380"/>
            <a:ext cx="145103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Бічна панель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48866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НБ ХДУ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 подібності. Кольорові маркери відсотків </a:t>
            </a:r>
            <a:r>
              <a:rPr lang="uk-UA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схожісті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0" t="30773" r="65175" b="41870"/>
          <a:stretch/>
        </p:blipFill>
        <p:spPr bwMode="auto">
          <a:xfrm>
            <a:off x="755576" y="2165327"/>
            <a:ext cx="7704856" cy="423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282" y="628652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НБ ХДУ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6785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37" t="32515" r="36682" b="20133"/>
          <a:stretch>
            <a:fillRect/>
          </a:stretch>
        </p:blipFill>
        <p:spPr bwMode="auto">
          <a:xfrm>
            <a:off x="664341" y="1643050"/>
            <a:ext cx="76510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u="sng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ольорові</a:t>
            </a: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маркери</a:t>
            </a: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текстових </a:t>
            </a:r>
            <a:r>
              <a:rPr lang="ru-RU" u="sng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збігів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628652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НБ ХДУ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1036</TotalTime>
  <Words>212</Words>
  <Application>Microsoft Office PowerPoint</Application>
  <PresentationFormat>Экран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Рекомендовані МОН сервіси перевірки на плагіат</vt:lpstr>
      <vt:lpstr>Сервіси перевірки на плагіат</vt:lpstr>
      <vt:lpstr>Безкоштовні сервіси перевірки</vt:lpstr>
      <vt:lpstr>Слайд 4</vt:lpstr>
      <vt:lpstr>Функціонал </vt:lpstr>
      <vt:lpstr>Слайд 6</vt:lpstr>
      <vt:lpstr>Звіт подібності </vt:lpstr>
      <vt:lpstr>Звіт подібності. Кольорові маркери відсотків схожісті</vt:lpstr>
      <vt:lpstr>Кольорові маркери текстових збігів:</vt:lpstr>
      <vt:lpstr>Обрана цитата та текстовий збіг</vt:lpstr>
      <vt:lpstr>Слайд 11</vt:lpstr>
      <vt:lpstr> Увага! Підозріле форматування   </vt:lpstr>
      <vt:lpstr> Увага! Заміна символів </vt:lpstr>
      <vt:lpstr>Промокод  Unicheck CHECKWITHUNICHECK  Вигода: +20% до кількості куплених сторінок Термін: до 31 липня 2021 року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Коваль</dc:creator>
  <cp:lastModifiedBy>Коваль</cp:lastModifiedBy>
  <cp:revision>16</cp:revision>
  <dcterms:created xsi:type="dcterms:W3CDTF">2020-06-19T07:07:00Z</dcterms:created>
  <dcterms:modified xsi:type="dcterms:W3CDTF">2021-02-23T07:12:05Z</dcterms:modified>
</cp:coreProperties>
</file>