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6A960B0B-FFE4-4D3C-8AB8-87745BEEA413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9E0C85E-A9A1-4FAE-8D80-84228F51AA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та міжнародних економічних відносин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628507"/>
            <a:ext cx="792088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endParaRPr lang="uk-UA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uk-UA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uk-UA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cap="all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Основи публічного виступу</a:t>
            </a:r>
            <a:r>
              <a:rPr lang="uk-UA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" indent="0" algn="ctr">
              <a:buNone/>
            </a:pPr>
            <a:endParaRPr lang="uk-UA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uk-UA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uk-UA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</a:t>
            </a:r>
            <a:r>
              <a:rPr lang="uk-UA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29 Міжнародні відносини</a:t>
            </a: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бакалавр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30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36712"/>
            <a:ext cx="61206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Предметом</a:t>
            </a:r>
            <a:r>
              <a:rPr lang="uk-UA" sz="2000" b="1" dirty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uk-UA" sz="2000" dirty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навчальної дисципліни є </a:t>
            </a:r>
            <a:r>
              <a:rPr lang="uk-UA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теорія і практика підготовки усних публічних виступів для різних сфер діяльності.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uk-UA" sz="2000" b="1" u="sng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Метою</a:t>
            </a:r>
            <a:r>
              <a:rPr lang="uk-UA" sz="2000" b="1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викладання навчальної дисципліни 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є </a:t>
            </a:r>
            <a:r>
              <a:rPr lang="uk-UA" sz="2000" b="0" spc="4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засвоєння теоретичних основ </a:t>
            </a:r>
            <a:r>
              <a:rPr lang="uk-UA" sz="2000" b="0" spc="-25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риторики й оволодіння практичними вміннями та навичками побудови текстів публічних промов та їх виголошення.</a:t>
            </a:r>
            <a:endParaRPr lang="ru-RU" sz="20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uk-UA" sz="2000" b="1" u="sng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Основними завданнями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вивчення дисципліни є: </a:t>
            </a:r>
            <a:r>
              <a:rPr lang="uk-UA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навчання мистецтву створювати, з урахуванням узусу і відповідної  йому комунікативної спрямованості, тексти певних жанрів, переважно в усній формі, сприяти практичному оволодінню навичками ораторського мистецтва.</a:t>
            </a:r>
            <a:endParaRPr lang="ru-RU" sz="2000" b="1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3145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59766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uk-UA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Відстоювати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інтереси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сферах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ефективно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спілкуватися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професійному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соціальному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рівнях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фахової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термінології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включаючи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усну і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письмову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комунікацію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державною та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іноземними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мовами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ділових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організаційно-правових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відносинах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обґрунтовувати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власну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думку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форм МЕВ на мега-, макро-, мезо-  і 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мікрорівнях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2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5465" y="116632"/>
            <a:ext cx="660648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Програмні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підготовлений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фахівець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засвоїти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риторичну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термінологію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систему понять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класичної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риторики;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риторики;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специфічні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жанрів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ораторського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мистецтва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ораторської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промови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вербального та невербального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аудиторію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сучасного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риторичного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вчення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визначати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тему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виступу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добирати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матеріал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розміщувати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матеріал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оформлювати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структуру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виступу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будувати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тексти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жанрів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ораторського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мистецтва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 мети,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умов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комунікації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послуговуватися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виразовими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мовними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промовах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запам’ятовування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виступу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робити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партитуру тексту;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спостережень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створювати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«портрет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аудиторії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мовного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позамовного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аудиторію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чуже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мовлення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виявляти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норм,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подолання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16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Тема 1. Засади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професійного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ораторського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мистецтва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Тема 2.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Мистецтво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красномовства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оратора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Тема 3.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Професійна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невербальна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комунікація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Тема 4.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Професійне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міжособистісне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Тема 5.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Професійно-педагогічне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290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19071"/>
            <a:ext cx="8784975" cy="4407408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1. Абрамович С. Д. Риторика : [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.] / С. Д. Абрамович, М. Ю.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Чікарькова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2001. – 240 с. 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2.Колотілова Н. А. Риторика : [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.] / Н. А.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Колотілова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– К. : Центр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учбової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2007. – 232 с. 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3.Мацько Л. І. Риторика : [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.] / Л. І.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Мацько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О. М.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Мацько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– К. :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Вища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шк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., 2003. – 311 с. 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4.Миронова Т. В. Язык жестов. Как добиться успеха в жизни / Т. В. Миронова. – М. : ЗАО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Центрполиграф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2006. – 223 с. 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5.Ньемантсвердрит Дж. В. Подготовка успешного устного выступления / Дж. В.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Ньемантсвердрит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// Протокол и этикет. – 2003. – №4. – С. 36–42.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6.Олійник О. Б.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ораторської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майстерності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: [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для студ. ВНЗ] / О. Б.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Олійник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/ М-во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і науки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– К. : Кондор, 2010. – 182 с. 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7.Пиз А. Язык телодвижений : Как читать мысли других людей по их жестам / А.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Пиз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– Москва, 2006. – 272 с. 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8.Сагач Г. М. Риторика : [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для студ.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і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вищ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] / Г. М.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Сагач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– К. :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Видавничий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дім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Юре», 2000. – 568 с. 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9.Спанатій Л. С. Риторика : [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для студ.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вищ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] / Л. С.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Спанатій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. – К. :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Видавничий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дім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Юре», 2008. – 144 с.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29645320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14</TotalTime>
  <Words>624</Words>
  <Application>Microsoft Office PowerPoint</Application>
  <PresentationFormat>Экран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Сетка</vt:lpstr>
      <vt:lpstr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vt:lpstr>
      <vt:lpstr>Презентация PowerPoint</vt:lpstr>
      <vt:lpstr>Презентация PowerPoint</vt:lpstr>
      <vt:lpstr>Презентация PowerPoint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Owner</cp:lastModifiedBy>
  <cp:revision>5</cp:revision>
  <dcterms:created xsi:type="dcterms:W3CDTF">2020-06-08T18:22:13Z</dcterms:created>
  <dcterms:modified xsi:type="dcterms:W3CDTF">2020-07-09T15:32:27Z</dcterms:modified>
</cp:coreProperties>
</file>