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45224"/>
            <a:ext cx="8532440" cy="1092696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defRPr/>
            </a:pP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«Туризм»</a:t>
            </a:r>
          </a:p>
          <a:p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“ Етика бізнесу ”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5_14-39-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5_14-39-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772400" cy="796950"/>
          </a:xfrm>
        </p:spPr>
        <p:txBody>
          <a:bodyPr/>
          <a:lstStyle/>
          <a:p>
            <a:r>
              <a:rPr lang="uk-UA" dirty="0" smtClean="0"/>
              <a:t>КОМПЕКТЕНЦІЇ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892480" cy="5445224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до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світогляду</a:t>
            </a:r>
            <a:r>
              <a:rPr lang="ru-RU" dirty="0" smtClean="0"/>
              <a:t>,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людського</a:t>
            </a:r>
            <a:r>
              <a:rPr lang="ru-RU" dirty="0" smtClean="0"/>
              <a:t> </a:t>
            </a:r>
            <a:r>
              <a:rPr lang="ru-RU" dirty="0" err="1" smtClean="0"/>
              <a:t>буття</a:t>
            </a:r>
            <a:r>
              <a:rPr lang="ru-RU" dirty="0" smtClean="0"/>
              <a:t>, </a:t>
            </a:r>
            <a:r>
              <a:rPr lang="ru-RU" dirty="0" err="1" smtClean="0"/>
              <a:t>суспільства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, </a:t>
            </a:r>
            <a:r>
              <a:rPr lang="ru-RU" dirty="0" err="1" smtClean="0"/>
              <a:t>духовної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в культурному </a:t>
            </a:r>
            <a:r>
              <a:rPr lang="ru-RU" dirty="0" err="1" smtClean="0"/>
              <a:t>середовищі</a:t>
            </a:r>
            <a:r>
              <a:rPr lang="ru-RU" dirty="0" smtClean="0"/>
              <a:t> для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успішної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в </a:t>
            </a:r>
            <a:r>
              <a:rPr lang="ru-RU" dirty="0" err="1" smtClean="0"/>
              <a:t>туристичному</a:t>
            </a:r>
            <a:r>
              <a:rPr lang="ru-RU" dirty="0" smtClean="0"/>
              <a:t> </a:t>
            </a:r>
            <a:r>
              <a:rPr lang="ru-RU" dirty="0" err="1" smtClean="0"/>
              <a:t>бізнесі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</a:t>
            </a:r>
            <a:r>
              <a:rPr lang="ru-RU" dirty="0" err="1" smtClean="0"/>
              <a:t>самостійно</a:t>
            </a:r>
            <a:r>
              <a:rPr lang="ru-RU" dirty="0" smtClean="0"/>
              <a:t>, автономно </a:t>
            </a:r>
            <a:r>
              <a:rPr lang="ru-RU" dirty="0" err="1" smtClean="0"/>
              <a:t>діяти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позиції</a:t>
            </a:r>
            <a:r>
              <a:rPr lang="ru-RU" dirty="0" smtClean="0"/>
              <a:t> 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, </a:t>
            </a:r>
            <a:r>
              <a:rPr lang="ru-RU" dirty="0" err="1" smtClean="0"/>
              <a:t>займати</a:t>
            </a:r>
            <a:r>
              <a:rPr lang="ru-RU" dirty="0" smtClean="0"/>
              <a:t> </a:t>
            </a:r>
            <a:r>
              <a:rPr lang="ru-RU" dirty="0" err="1" smtClean="0"/>
              <a:t>активну</a:t>
            </a:r>
            <a:r>
              <a:rPr lang="ru-RU" dirty="0" smtClean="0"/>
              <a:t> </a:t>
            </a:r>
            <a:r>
              <a:rPr lang="ru-RU" dirty="0" err="1" smtClean="0"/>
              <a:t>життєву</a:t>
            </a:r>
            <a:r>
              <a:rPr lang="ru-RU" dirty="0" smtClean="0"/>
              <a:t> </a:t>
            </a:r>
            <a:r>
              <a:rPr lang="ru-RU" dirty="0" err="1" smtClean="0"/>
              <a:t>позицію</a:t>
            </a:r>
            <a:r>
              <a:rPr lang="ru-RU" dirty="0" smtClean="0"/>
              <a:t> та </a:t>
            </a:r>
            <a:r>
              <a:rPr lang="ru-RU" dirty="0" err="1" smtClean="0"/>
              <a:t>розвивати</a:t>
            </a:r>
            <a:r>
              <a:rPr lang="ru-RU" dirty="0" smtClean="0"/>
              <a:t> </a:t>
            </a:r>
            <a:r>
              <a:rPr lang="ru-RU" dirty="0" err="1" smtClean="0"/>
              <a:t>лідерські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принципів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та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суб’єкта</a:t>
            </a:r>
            <a:r>
              <a:rPr lang="ru-RU" dirty="0" smtClean="0"/>
              <a:t> </a:t>
            </a:r>
            <a:r>
              <a:rPr lang="ru-RU" dirty="0" err="1" smtClean="0"/>
              <a:t>туристичного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підсистем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до </a:t>
            </a:r>
            <a:r>
              <a:rPr lang="ru-RU" dirty="0" err="1" smtClean="0"/>
              <a:t>співпраці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діловими</a:t>
            </a:r>
            <a:r>
              <a:rPr lang="ru-RU" dirty="0" smtClean="0"/>
              <a:t> партнерами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клієнтами</a:t>
            </a:r>
            <a:r>
              <a:rPr lang="ru-RU" dirty="0" smtClean="0"/>
              <a:t>, </a:t>
            </a:r>
            <a:r>
              <a:rPr lang="ru-RU" dirty="0" err="1" smtClean="0"/>
              <a:t>уміння</a:t>
            </a:r>
            <a:r>
              <a:rPr lang="ru-RU" dirty="0" smtClean="0"/>
              <a:t> </a:t>
            </a:r>
            <a:r>
              <a:rPr lang="ru-RU" dirty="0" err="1" smtClean="0"/>
              <a:t>забезпечувати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ними </a:t>
            </a:r>
            <a:r>
              <a:rPr lang="ru-RU" dirty="0" err="1" smtClean="0"/>
              <a:t>ефективні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hoto_2021-01-25_14-39-05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5_14-39-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5_14-39-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5_14-39-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5_14-39-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5_14-39-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5_14-39-2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</TotalTime>
  <Words>94</Words>
  <Application>Microsoft Office PowerPoint</Application>
  <PresentationFormat>Экран (4:3)</PresentationFormat>
  <Paragraphs>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Официальная</vt:lpstr>
      <vt:lpstr>“ Етика бізнесу ”</vt:lpstr>
      <vt:lpstr>КОМПЕКТЕНЦІЇ 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 Етика бізнесу ”</dc:title>
  <dc:creator>Юдін Ілля Дмитрович</dc:creator>
  <cp:lastModifiedBy>iyudin</cp:lastModifiedBy>
  <cp:revision>2</cp:revision>
  <dcterms:created xsi:type="dcterms:W3CDTF">2021-01-25T12:28:46Z</dcterms:created>
  <dcterms:modified xsi:type="dcterms:W3CDTF">2021-01-25T12:45:54Z</dcterms:modified>
</cp:coreProperties>
</file>