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Інженерна</a:t>
            </a:r>
            <a:r>
              <a:rPr lang="ru-RU" dirty="0" smtClean="0"/>
              <a:t> </a:t>
            </a:r>
            <a:r>
              <a:rPr lang="ru-RU" dirty="0" err="1" smtClean="0"/>
              <a:t>графіка</a:t>
            </a:r>
            <a:r>
              <a:rPr lang="ru-RU" dirty="0" smtClean="0"/>
              <a:t> та </a:t>
            </a:r>
            <a:r>
              <a:rPr lang="ru-RU" dirty="0" err="1" smtClean="0"/>
              <a:t>обладнання</a:t>
            </a:r>
            <a:r>
              <a:rPr lang="ru-RU" dirty="0" smtClean="0"/>
              <a:t> </a:t>
            </a:r>
            <a:r>
              <a:rPr lang="ru-RU" dirty="0" err="1" smtClean="0"/>
              <a:t>громадських</a:t>
            </a:r>
            <a:r>
              <a:rPr lang="ru-RU" dirty="0" smtClean="0"/>
              <a:t> </a:t>
            </a:r>
            <a:r>
              <a:rPr lang="ru-RU" dirty="0" err="1" smtClean="0"/>
              <a:t>будівель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69763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Компетентності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до абстрактного </a:t>
            </a:r>
            <a:r>
              <a:rPr lang="ru-RU" dirty="0" err="1" smtClean="0"/>
              <a:t>мислення</a:t>
            </a:r>
            <a:r>
              <a:rPr lang="ru-RU" dirty="0" smtClean="0"/>
              <a:t>, </a:t>
            </a:r>
            <a:r>
              <a:rPr lang="ru-RU" dirty="0" err="1" smtClean="0"/>
              <a:t>аналізу</a:t>
            </a:r>
            <a:r>
              <a:rPr lang="ru-RU" dirty="0" smtClean="0"/>
              <a:t> та синтезу.</a:t>
            </a:r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здійснювати</a:t>
            </a:r>
            <a:r>
              <a:rPr lang="ru-RU" dirty="0" smtClean="0"/>
              <a:t> </a:t>
            </a:r>
            <a:r>
              <a:rPr lang="ru-RU" dirty="0" err="1" smtClean="0"/>
              <a:t>підбір</a:t>
            </a:r>
            <a:r>
              <a:rPr lang="ru-RU" dirty="0" smtClean="0"/>
              <a:t> </a:t>
            </a:r>
            <a:r>
              <a:rPr lang="ru-RU" dirty="0" err="1" smtClean="0"/>
              <a:t>технологічного</a:t>
            </a:r>
            <a:r>
              <a:rPr lang="ru-RU" dirty="0" smtClean="0"/>
              <a:t> </a:t>
            </a:r>
            <a:r>
              <a:rPr lang="ru-RU" dirty="0" err="1" smtClean="0"/>
              <a:t>устаткування</a:t>
            </a:r>
            <a:r>
              <a:rPr lang="ru-RU" dirty="0" smtClean="0"/>
              <a:t> та </a:t>
            </a:r>
            <a:r>
              <a:rPr lang="ru-RU" dirty="0" err="1" smtClean="0"/>
              <a:t>обладнання</a:t>
            </a:r>
            <a:r>
              <a:rPr lang="ru-RU" dirty="0" smtClean="0"/>
              <a:t>, </a:t>
            </a:r>
            <a:r>
              <a:rPr lang="ru-RU" dirty="0" err="1" smtClean="0"/>
              <a:t>вирішувати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 err="1" smtClean="0"/>
              <a:t>раціонального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просторових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матеріальних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. </a:t>
            </a:r>
          </a:p>
          <a:p>
            <a:r>
              <a:rPr lang="ru-RU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технічною,економічною</a:t>
            </a:r>
            <a:r>
              <a:rPr lang="ru-RU" dirty="0" smtClean="0"/>
              <a:t>, </a:t>
            </a:r>
            <a:r>
              <a:rPr lang="ru-RU" dirty="0" err="1" smtClean="0"/>
              <a:t>технологічною</a:t>
            </a:r>
            <a:r>
              <a:rPr lang="ru-RU" dirty="0" smtClean="0"/>
              <a:t> та </a:t>
            </a:r>
            <a:r>
              <a:rPr lang="ru-RU" dirty="0" err="1" smtClean="0"/>
              <a:t>іншою</a:t>
            </a:r>
            <a:r>
              <a:rPr lang="ru-RU" dirty="0" smtClean="0"/>
              <a:t> </a:t>
            </a:r>
            <a:r>
              <a:rPr lang="ru-RU" dirty="0" err="1" smtClean="0"/>
              <a:t>документацією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здійснювати</a:t>
            </a:r>
            <a:r>
              <a:rPr lang="ru-RU" dirty="0" smtClean="0"/>
              <a:t> </a:t>
            </a:r>
            <a:r>
              <a:rPr lang="ru-RU" dirty="0" err="1" smtClean="0"/>
              <a:t>розрахункові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 </a:t>
            </a:r>
            <a:r>
              <a:rPr lang="ru-RU" dirty="0" err="1" smtClean="0"/>
              <a:t>суб’єктом</a:t>
            </a:r>
            <a:r>
              <a:rPr lang="ru-RU" dirty="0" smtClean="0"/>
              <a:t> </a:t>
            </a:r>
            <a:r>
              <a:rPr lang="ru-RU" dirty="0" err="1" smtClean="0"/>
              <a:t>готельного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ресторанного </a:t>
            </a:r>
            <a:r>
              <a:rPr lang="ru-RU" dirty="0" err="1" smtClean="0"/>
              <a:t>бізнесу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Споруди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будівельні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пов’язані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землею,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створені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будівельних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напівфабрикатів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устаткування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будівельно-монтажних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Будівлі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споруди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складаються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несучих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огороджувальних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конструкцій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сполучених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несучо-огороджувальних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конструкцій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утворюють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наземні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підземні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призначені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пересуваніїя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людей,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розміщеніїя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устаткування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тварин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рослин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предметів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Інженерні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споруди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об’ємні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лінійні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наземні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надземні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підземні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будівельні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складаються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несучих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огороджувальних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конструкцій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призначені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розміщеніїя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устаткуваніїя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виробів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тимчасового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перебування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пересування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людей,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вантажів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рідких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газоподібних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функціональним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призначенням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будівлі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поділяють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житлові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нежитлові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Житлові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будівлі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класифікують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трьома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підрозділами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 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будинки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одноквартирні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 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будинки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двома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більще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квартирами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 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гуртожитки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Нежитлові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будівлі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класифікуються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сімома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підрозділами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готелі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ресторани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подібні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будівлі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офісні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торговельні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транспорту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'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язку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 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при.щіслові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склади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 — 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публічних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виступів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медичного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оздоровчого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нежитлові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нттті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58655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За </a:t>
            </a:r>
            <a:r>
              <a:rPr lang="ru-RU" dirty="0" err="1" smtClean="0"/>
              <a:t>розташуванням</a:t>
            </a:r>
            <a:r>
              <a:rPr lang="ru-RU" dirty="0" smtClean="0"/>
              <a:t> у </a:t>
            </a:r>
            <a:r>
              <a:rPr lang="ru-RU" dirty="0" err="1" smtClean="0"/>
              <a:t>забудові</a:t>
            </a:r>
            <a:r>
              <a:rPr lang="ru-RU" dirty="0" smtClean="0"/>
              <a:t> </a:t>
            </a:r>
            <a:r>
              <a:rPr lang="ru-RU" dirty="0" err="1" smtClean="0"/>
              <a:t>громадські</a:t>
            </a:r>
            <a:r>
              <a:rPr lang="ru-RU" dirty="0" smtClean="0"/>
              <a:t> </a:t>
            </a:r>
            <a:r>
              <a:rPr lang="ru-RU" dirty="0" err="1" smtClean="0"/>
              <a:t>будівлі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споруди</a:t>
            </a:r>
            <a:r>
              <a:rPr lang="ru-RU" dirty="0" smtClean="0"/>
              <a:t> </a:t>
            </a:r>
            <a:r>
              <a:rPr lang="ru-RU" dirty="0" err="1" smtClean="0"/>
              <a:t>поділяють</a:t>
            </a:r>
            <a:r>
              <a:rPr lang="ru-RU" dirty="0" smtClean="0"/>
              <a:t> на: </a:t>
            </a:r>
            <a:endParaRPr lang="ru-RU" dirty="0" smtClean="0"/>
          </a:p>
          <a:p>
            <a:r>
              <a:rPr lang="ru-RU" b="1" dirty="0" err="1" smtClean="0"/>
              <a:t>О</a:t>
            </a:r>
            <a:r>
              <a:rPr lang="ru-RU" b="1" dirty="0" err="1" smtClean="0"/>
              <a:t>кремо</a:t>
            </a:r>
            <a:r>
              <a:rPr lang="ru-RU" b="1" dirty="0" smtClean="0"/>
              <a:t> </a:t>
            </a:r>
            <a:r>
              <a:rPr lang="ru-RU" b="1" dirty="0" err="1" smtClean="0"/>
              <a:t>розташовані</a:t>
            </a:r>
            <a:r>
              <a:rPr lang="ru-RU" b="1" dirty="0" smtClean="0"/>
              <a:t> </a:t>
            </a:r>
            <a:r>
              <a:rPr lang="ru-RU" b="1" dirty="0" err="1" smtClean="0"/>
              <a:t>споруди</a:t>
            </a:r>
            <a:r>
              <a:rPr lang="ru-RU" b="1" dirty="0" smtClean="0"/>
              <a:t>; </a:t>
            </a:r>
            <a:r>
              <a:rPr lang="ru-RU" dirty="0" err="1" smtClean="0"/>
              <a:t>вбудовані</a:t>
            </a:r>
            <a:r>
              <a:rPr lang="ru-RU" dirty="0" smtClean="0"/>
              <a:t>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будівлі</a:t>
            </a:r>
            <a:r>
              <a:rPr lang="ru-RU" dirty="0" smtClean="0"/>
              <a:t>, як правило, </a:t>
            </a:r>
            <a:r>
              <a:rPr lang="ru-RU" dirty="0" err="1" smtClean="0"/>
              <a:t>розташовані</a:t>
            </a:r>
            <a:r>
              <a:rPr lang="ru-RU" dirty="0" smtClean="0"/>
              <a:t> у перших </a:t>
            </a:r>
            <a:r>
              <a:rPr lang="ru-RU" dirty="0" err="1" smtClean="0"/>
              <a:t>і</a:t>
            </a:r>
            <a:r>
              <a:rPr lang="ru-RU" dirty="0" smtClean="0"/>
              <a:t> других </a:t>
            </a:r>
            <a:r>
              <a:rPr lang="ru-RU" dirty="0" err="1" smtClean="0"/>
              <a:t>поверхах</a:t>
            </a:r>
            <a:r>
              <a:rPr lang="ru-RU" dirty="0" smtClean="0"/>
              <a:t> </a:t>
            </a:r>
            <a:r>
              <a:rPr lang="ru-RU" dirty="0" err="1" smtClean="0"/>
              <a:t>житлових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офісних</a:t>
            </a:r>
            <a:r>
              <a:rPr lang="ru-RU" dirty="0" smtClean="0"/>
              <a:t> </a:t>
            </a:r>
            <a:r>
              <a:rPr lang="ru-RU" dirty="0" err="1" smtClean="0"/>
              <a:t>споруд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Приміщеніїя</a:t>
            </a:r>
            <a:r>
              <a:rPr lang="ru-RU" b="1" dirty="0" smtClean="0"/>
              <a:t> </a:t>
            </a:r>
            <a:r>
              <a:rPr lang="ru-RU" b="1" dirty="0" err="1" smtClean="0"/>
              <a:t>під</a:t>
            </a:r>
            <a:r>
              <a:rPr lang="ru-RU" b="1" dirty="0" smtClean="0"/>
              <a:t> </a:t>
            </a:r>
            <a:r>
              <a:rPr lang="ru-RU" b="1" dirty="0" err="1" smtClean="0"/>
              <a:t>громадські</a:t>
            </a:r>
            <a:r>
              <a:rPr lang="ru-RU" b="1" dirty="0" smtClean="0"/>
              <a:t> </a:t>
            </a:r>
            <a:r>
              <a:rPr lang="ru-RU" b="1" dirty="0" err="1" smtClean="0"/>
              <a:t>функції</a:t>
            </a:r>
            <a:r>
              <a:rPr lang="ru-RU" b="1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як </a:t>
            </a:r>
            <a:r>
              <a:rPr lang="ru-RU" dirty="0" err="1" smtClean="0"/>
              <a:t>спеціально</a:t>
            </a:r>
            <a:r>
              <a:rPr lang="ru-RU" dirty="0" smtClean="0"/>
              <a:t> </a:t>
            </a:r>
            <a:r>
              <a:rPr lang="ru-RU" dirty="0" err="1" smtClean="0"/>
              <a:t>запроектовані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адаптовані</a:t>
            </a:r>
            <a:r>
              <a:rPr lang="ru-RU" dirty="0" smtClean="0"/>
              <a:t>; </a:t>
            </a:r>
            <a:r>
              <a:rPr lang="ru-RU" dirty="0" err="1" smtClean="0"/>
              <a:t>прибудовані</a:t>
            </a:r>
            <a:r>
              <a:rPr lang="ru-RU" dirty="0" smtClean="0"/>
              <a:t>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будівлі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прибудованими</a:t>
            </a:r>
            <a:r>
              <a:rPr lang="ru-RU" dirty="0" smtClean="0"/>
              <a:t> до </a:t>
            </a:r>
            <a:r>
              <a:rPr lang="ru-RU" dirty="0" err="1" smtClean="0"/>
              <a:t>житлових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споруд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Приміщеніїя</a:t>
            </a:r>
            <a:r>
              <a:rPr lang="ru-RU" b="1" dirty="0" smtClean="0"/>
              <a:t> </a:t>
            </a:r>
            <a:r>
              <a:rPr lang="ru-RU" b="1" dirty="0" err="1" smtClean="0"/>
              <a:t>можуть</a:t>
            </a:r>
            <a:r>
              <a:rPr lang="ru-RU" b="1" dirty="0" smtClean="0"/>
              <a:t> бути </a:t>
            </a:r>
            <a:r>
              <a:rPr lang="ru-RU" dirty="0" smtClean="0"/>
              <a:t>як </a:t>
            </a:r>
            <a:r>
              <a:rPr lang="ru-RU" dirty="0" err="1" smtClean="0"/>
              <a:t>спеціально</a:t>
            </a:r>
            <a:r>
              <a:rPr lang="ru-RU" dirty="0" smtClean="0"/>
              <a:t> </a:t>
            </a:r>
            <a:r>
              <a:rPr lang="ru-RU" dirty="0" err="1" smtClean="0"/>
              <a:t>запроектовані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добудовані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реконструкції</a:t>
            </a:r>
            <a:r>
              <a:rPr lang="ru-RU" dirty="0" smtClean="0"/>
              <a:t>; </a:t>
            </a:r>
            <a:r>
              <a:rPr lang="ru-RU" dirty="0" err="1" smtClean="0"/>
              <a:t>вбудовано-прибудовані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58655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За </a:t>
            </a:r>
            <a:r>
              <a:rPr lang="ru-RU" dirty="0" err="1" smtClean="0"/>
              <a:t>капітальністю</a:t>
            </a:r>
            <a:r>
              <a:rPr lang="ru-RU" dirty="0" smtClean="0"/>
              <a:t> для кожного </a:t>
            </a:r>
            <a:r>
              <a:rPr lang="ru-RU" dirty="0" err="1" smtClean="0"/>
              <a:t>класу</a:t>
            </a:r>
            <a:r>
              <a:rPr lang="ru-RU" dirty="0" smtClean="0"/>
              <a:t> </a:t>
            </a:r>
            <a:r>
              <a:rPr lang="ru-RU" dirty="0" err="1" smtClean="0"/>
              <a:t>встановлюють</a:t>
            </a:r>
            <a:r>
              <a:rPr lang="ru-RU" dirty="0" smtClean="0"/>
              <a:t>: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• </a:t>
            </a:r>
            <a:r>
              <a:rPr lang="ru-RU" dirty="0" err="1" smtClean="0"/>
              <a:t>експлуатаційні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забезпечують</a:t>
            </a:r>
            <a:r>
              <a:rPr lang="ru-RU" dirty="0" smtClean="0"/>
              <a:t> </a:t>
            </a:r>
            <a:r>
              <a:rPr lang="ru-RU" dirty="0" err="1" smtClean="0"/>
              <a:t>нормальну</a:t>
            </a:r>
            <a:r>
              <a:rPr lang="ru-RU" dirty="0" smtClean="0"/>
              <a:t> </a:t>
            </a:r>
            <a:r>
              <a:rPr lang="ru-RU" dirty="0" err="1" smtClean="0"/>
              <a:t>експлуатацію</a:t>
            </a:r>
            <a:r>
              <a:rPr lang="ru-RU" dirty="0" smtClean="0"/>
              <a:t> </a:t>
            </a:r>
            <a:r>
              <a:rPr lang="ru-RU" dirty="0" err="1" smtClean="0"/>
              <a:t>об’єкта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усього</a:t>
            </a:r>
            <a:r>
              <a:rPr lang="ru-RU" dirty="0" smtClean="0"/>
              <a:t> </a:t>
            </a:r>
            <a:r>
              <a:rPr lang="ru-RU" dirty="0" err="1" smtClean="0"/>
              <a:t>терміну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. </a:t>
            </a:r>
            <a:r>
              <a:rPr lang="ru-RU" dirty="0" err="1" smtClean="0"/>
              <a:t>Експлуатаційні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 </a:t>
            </a:r>
            <a:r>
              <a:rPr lang="ru-RU" dirty="0" err="1" smtClean="0"/>
              <a:t>визначаються</a:t>
            </a:r>
            <a:r>
              <a:rPr lang="ru-RU" dirty="0" smtClean="0"/>
              <a:t> </a:t>
            </a:r>
            <a:r>
              <a:rPr lang="ru-RU" dirty="0" err="1" smtClean="0"/>
              <a:t>окремо</a:t>
            </a:r>
            <a:r>
              <a:rPr lang="ru-RU" dirty="0" smtClean="0"/>
              <a:t> для </a:t>
            </a:r>
            <a:r>
              <a:rPr lang="ru-RU" dirty="0" err="1" smtClean="0"/>
              <a:t>житлових</a:t>
            </a:r>
            <a:r>
              <a:rPr lang="ru-RU" dirty="0" smtClean="0"/>
              <a:t>, </a:t>
            </a:r>
            <a:r>
              <a:rPr lang="ru-RU" dirty="0" err="1" smtClean="0"/>
              <a:t>громадських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промислових</a:t>
            </a:r>
            <a:r>
              <a:rPr lang="ru-RU" dirty="0" smtClean="0"/>
              <a:t> </a:t>
            </a:r>
            <a:r>
              <a:rPr lang="ru-RU" dirty="0" err="1" smtClean="0"/>
              <a:t>споруд</a:t>
            </a:r>
            <a:r>
              <a:rPr lang="ru-RU" dirty="0" smtClean="0"/>
              <a:t>, нормами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площ</a:t>
            </a:r>
            <a:r>
              <a:rPr lang="ru-RU" dirty="0" smtClean="0"/>
              <a:t> та </a:t>
            </a:r>
            <a:r>
              <a:rPr lang="ru-RU" dirty="0" err="1" smtClean="0"/>
              <a:t>особливостями</a:t>
            </a:r>
            <a:r>
              <a:rPr lang="ru-RU" dirty="0" smtClean="0"/>
              <a:t> </a:t>
            </a:r>
            <a:r>
              <a:rPr lang="ru-RU" dirty="0" err="1" smtClean="0"/>
              <a:t>планувальних</a:t>
            </a:r>
            <a:r>
              <a:rPr lang="ru-RU" dirty="0" smtClean="0"/>
              <a:t> схем, </a:t>
            </a:r>
            <a:r>
              <a:rPr lang="ru-RU" dirty="0" err="1" smtClean="0"/>
              <a:t>якістю</a:t>
            </a:r>
            <a:r>
              <a:rPr lang="ru-RU" dirty="0" smtClean="0"/>
              <a:t> </a:t>
            </a:r>
            <a:r>
              <a:rPr lang="ru-RU" dirty="0" err="1" smtClean="0"/>
              <a:t>зовнішніх</a:t>
            </a:r>
            <a:r>
              <a:rPr lang="ru-RU" dirty="0" smtClean="0"/>
              <a:t> та </a:t>
            </a:r>
            <a:r>
              <a:rPr lang="ru-RU" dirty="0" err="1" smtClean="0"/>
              <a:t>внутрішніх</a:t>
            </a:r>
            <a:r>
              <a:rPr lang="ru-RU" dirty="0" smtClean="0"/>
              <a:t> </a:t>
            </a:r>
            <a:r>
              <a:rPr lang="ru-RU" dirty="0" err="1" smtClean="0"/>
              <a:t>оздоблювальних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• </a:t>
            </a:r>
            <a:r>
              <a:rPr lang="ru-RU" dirty="0" err="1" smtClean="0"/>
              <a:t>вимоги</a:t>
            </a:r>
            <a:r>
              <a:rPr lang="ru-RU" dirty="0" smtClean="0"/>
              <a:t> </a:t>
            </a:r>
            <a:r>
              <a:rPr lang="ru-RU" dirty="0" err="1" smtClean="0"/>
              <a:t>довговічності</a:t>
            </a:r>
            <a:r>
              <a:rPr lang="ru-RU" dirty="0" smtClean="0"/>
              <a:t> та </a:t>
            </a:r>
            <a:r>
              <a:rPr lang="ru-RU" dirty="0" err="1" smtClean="0"/>
              <a:t>вогнетривкості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конструктивних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залежать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використаних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захищають</a:t>
            </a:r>
            <a:r>
              <a:rPr lang="ru-RU" dirty="0" smtClean="0"/>
              <a:t> </a:t>
            </a:r>
            <a:r>
              <a:rPr lang="ru-RU" dirty="0" err="1" smtClean="0"/>
              <a:t>конструкції</a:t>
            </a:r>
            <a:r>
              <a:rPr lang="ru-RU" dirty="0" smtClean="0"/>
              <a:t> </a:t>
            </a:r>
            <a:r>
              <a:rPr lang="ru-RU" dirty="0" err="1" smtClean="0"/>
              <a:t>споруд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фізичного</a:t>
            </a:r>
            <a:r>
              <a:rPr lang="ru-RU" dirty="0" smtClean="0"/>
              <a:t>, </a:t>
            </a:r>
            <a:r>
              <a:rPr lang="ru-RU" dirty="0" err="1" smtClean="0"/>
              <a:t>хімічного</a:t>
            </a:r>
            <a:r>
              <a:rPr lang="ru-RU" dirty="0" smtClean="0"/>
              <a:t>, </a:t>
            </a:r>
            <a:r>
              <a:rPr lang="ru-RU" dirty="0" err="1" smtClean="0"/>
              <a:t>біологічного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7214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Будівлі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споруди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проектують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належать до того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ознак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/>
              <a:t>•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народногосподарського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розмірів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населеного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пункту, 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споруджується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об’єкт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містобудівних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населених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пунктах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концентрації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унікального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встановлюються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споруді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будівлі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чинника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моральної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амортизації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споруди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будівлі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 (2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04664"/>
            <a:ext cx="4644008" cy="2939158"/>
          </a:xfrm>
          <a:prstGeom prst="rect">
            <a:avLst/>
          </a:prstGeom>
        </p:spPr>
      </p:pic>
      <p:pic>
        <p:nvPicPr>
          <p:cNvPr id="5" name="Рисунок 4" descr="images (2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1124744"/>
            <a:ext cx="4499992" cy="3744416"/>
          </a:xfrm>
          <a:prstGeom prst="rect">
            <a:avLst/>
          </a:prstGeom>
        </p:spPr>
      </p:pic>
      <p:pic>
        <p:nvPicPr>
          <p:cNvPr id="6" name="Рисунок 5" descr="images (20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854014"/>
            <a:ext cx="4572000" cy="300398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055840"/>
          </a:xfrm>
        </p:spPr>
        <p:txBody>
          <a:bodyPr>
            <a:no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Лінда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С.М.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Архітектурне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проектування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громадських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будівель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споруд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/ С.М.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Лінда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Видавництво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Національного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університету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Львівська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політехніка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", 2010. - 611 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Мізяк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М. І. Конспект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лекцій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Громадське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будівництво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(для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2 курсу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денної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заочної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навчаніїя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освітньо-кваліфікаційного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бакалавр,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напряму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6.140101 -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справа» / М. І.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Мізяк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харк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нац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акад.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міськ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госп-ва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X.: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ХНАМГ, 2010. - 80 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Романенко,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I. I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Конспект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лекцій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Будівлі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споруди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1 курсу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денної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 курсу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заочної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слухачів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другої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вищої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напрямом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(6.030601) «Менеджмент»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спеціалізації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«Менеджмент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міського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/ І. І. Романенко;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Харк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нац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акад.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міськ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госп-ва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-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X .: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ХНАМГ, 2011. - 131 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Методичні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вказівки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самостійних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розрахунковографічної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курсу „АРХІТЕКТУРА БУДШЕЛБ І СПОРУД” (для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 курсу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заочної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напрямом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6.060101 -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Будівництво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спеціальності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’’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Промислове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цивільне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будівництво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”). /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Укл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Котеньова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З.І., П.В Мороз -ХНАМГ, 2009. -5 1 с.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</TotalTime>
  <Words>741</Words>
  <Application>Microsoft Office PowerPoint</Application>
  <PresentationFormat>Экран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Інженерна графіка та обладнання громадських будівель </vt:lpstr>
      <vt:lpstr>Компетентності :</vt:lpstr>
      <vt:lpstr>Слайд 3</vt:lpstr>
      <vt:lpstr>Слайд 4</vt:lpstr>
      <vt:lpstr>Слайд 5</vt:lpstr>
      <vt:lpstr>Слайд 6</vt:lpstr>
      <vt:lpstr>Слайд 7</vt:lpstr>
      <vt:lpstr>Слайд 8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Інженерна графіка та обладнання громадських будівель </dc:title>
  <dc:creator>Юдін Ілля Дмитрович</dc:creator>
  <cp:lastModifiedBy>iyudin</cp:lastModifiedBy>
  <cp:revision>3</cp:revision>
  <dcterms:created xsi:type="dcterms:W3CDTF">2021-01-30T13:56:58Z</dcterms:created>
  <dcterms:modified xsi:type="dcterms:W3CDTF">2021-01-30T14:47:45Z</dcterms:modified>
</cp:coreProperties>
</file>