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rawing3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66" r:id="rId3"/>
    <p:sldId id="259" r:id="rId4"/>
    <p:sldId id="261" r:id="rId5"/>
    <p:sldId id="258" r:id="rId6"/>
    <p:sldId id="260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9C724B-BD78-4CE1-A4DC-13CB74E56FE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A097049E-E48B-46CA-836B-67CE4432952E}">
      <dgm:prSet phldrT="[Текст]"/>
      <dgm:spPr/>
      <dgm:t>
        <a:bodyPr/>
        <a:lstStyle/>
        <a:p>
          <a:r>
            <a:rPr lang="uk-UA" dirty="0" smtClean="0"/>
            <a:t>Орган Виконавчої влади</a:t>
          </a:r>
          <a:endParaRPr lang="uk-UA" dirty="0"/>
        </a:p>
      </dgm:t>
    </dgm:pt>
    <dgm:pt modelId="{2D305B09-2022-4C92-A014-8CF2B35A5405}" type="parTrans" cxnId="{FB0912F2-D730-48F2-967D-931A3B8F6E63}">
      <dgm:prSet/>
      <dgm:spPr/>
      <dgm:t>
        <a:bodyPr/>
        <a:lstStyle/>
        <a:p>
          <a:endParaRPr lang="uk-UA"/>
        </a:p>
      </dgm:t>
    </dgm:pt>
    <dgm:pt modelId="{4F08A394-F8F2-42F8-9391-ECBE9B0DE0DB}" type="sibTrans" cxnId="{FB0912F2-D730-48F2-967D-931A3B8F6E63}">
      <dgm:prSet/>
      <dgm:spPr/>
      <dgm:t>
        <a:bodyPr/>
        <a:lstStyle/>
        <a:p>
          <a:endParaRPr lang="uk-UA"/>
        </a:p>
      </dgm:t>
    </dgm:pt>
    <dgm:pt modelId="{1900C95F-5AB0-4A45-A2DE-41C3F3838532}">
      <dgm:prSet phldrT="[Текст]"/>
      <dgm:spPr/>
      <dgm:t>
        <a:bodyPr/>
        <a:lstStyle/>
        <a:p>
          <a:r>
            <a:rPr lang="uk-UA" dirty="0" smtClean="0"/>
            <a:t>Господарська діяльність може здійснюватись по всій території України.</a:t>
          </a:r>
          <a:endParaRPr lang="uk-UA" dirty="0"/>
        </a:p>
      </dgm:t>
    </dgm:pt>
    <dgm:pt modelId="{3392B38A-D115-4068-A0E6-3CEFD7607703}" type="parTrans" cxnId="{DAD3F2E4-C45A-42B2-9E40-9A6EFE504E5B}">
      <dgm:prSet/>
      <dgm:spPr/>
      <dgm:t>
        <a:bodyPr/>
        <a:lstStyle/>
        <a:p>
          <a:endParaRPr lang="uk-UA"/>
        </a:p>
      </dgm:t>
    </dgm:pt>
    <dgm:pt modelId="{85480080-4055-47D8-92AB-98A0EEF0798A}" type="sibTrans" cxnId="{DAD3F2E4-C45A-42B2-9E40-9A6EFE504E5B}">
      <dgm:prSet/>
      <dgm:spPr/>
      <dgm:t>
        <a:bodyPr/>
        <a:lstStyle/>
        <a:p>
          <a:endParaRPr lang="uk-UA"/>
        </a:p>
      </dgm:t>
    </dgm:pt>
    <dgm:pt modelId="{2AE55AB1-7CBE-485B-9924-20615454E378}">
      <dgm:prSet phldrT="[Текст]"/>
      <dgm:spPr/>
      <dgm:t>
        <a:bodyPr/>
        <a:lstStyle/>
        <a:p>
          <a:r>
            <a:rPr lang="uk-UA" dirty="0" smtClean="0"/>
            <a:t>Місцевий орган виконавчої влади</a:t>
          </a:r>
          <a:endParaRPr lang="uk-UA" dirty="0"/>
        </a:p>
      </dgm:t>
    </dgm:pt>
    <dgm:pt modelId="{AC9A3869-49D8-40F5-BB01-85D7DC788159}" type="parTrans" cxnId="{6E566494-135E-4AF9-8755-082AC773FC40}">
      <dgm:prSet/>
      <dgm:spPr/>
      <dgm:t>
        <a:bodyPr/>
        <a:lstStyle/>
        <a:p>
          <a:endParaRPr lang="uk-UA"/>
        </a:p>
      </dgm:t>
    </dgm:pt>
    <dgm:pt modelId="{9EFB466A-71F7-45CF-8FE7-9A539B2F89A4}" type="sibTrans" cxnId="{6E566494-135E-4AF9-8755-082AC773FC40}">
      <dgm:prSet/>
      <dgm:spPr/>
      <dgm:t>
        <a:bodyPr/>
        <a:lstStyle/>
        <a:p>
          <a:endParaRPr lang="uk-UA"/>
        </a:p>
      </dgm:t>
    </dgm:pt>
    <dgm:pt modelId="{62D065EA-2366-4DFA-9724-F5456E8024C8}">
      <dgm:prSet phldrT="[Текст]"/>
      <dgm:spPr/>
      <dgm:t>
        <a:bodyPr/>
        <a:lstStyle/>
        <a:p>
          <a:r>
            <a:rPr lang="ru-RU" b="0" i="0" dirty="0" err="1" smtClean="0"/>
            <a:t>Господарська</a:t>
          </a:r>
          <a:r>
            <a:rPr lang="ru-RU" b="0" i="0" dirty="0" smtClean="0"/>
            <a:t>  </a:t>
          </a:r>
          <a:r>
            <a:rPr lang="ru-RU" b="0" i="0" dirty="0" err="1" smtClean="0"/>
            <a:t>діяльність</a:t>
          </a:r>
          <a:r>
            <a:rPr lang="ru-RU" b="0" i="0" dirty="0" smtClean="0"/>
            <a:t>  </a:t>
          </a:r>
          <a:r>
            <a:rPr lang="ru-RU" b="0" i="0" dirty="0" err="1" smtClean="0"/>
            <a:t>може</a:t>
          </a:r>
          <a:r>
            <a:rPr lang="ru-RU" b="0" i="0" dirty="0" smtClean="0"/>
            <a:t> </a:t>
          </a:r>
          <a:r>
            <a:rPr lang="ru-RU" b="0" i="0" dirty="0" err="1" smtClean="0"/>
            <a:t>здійснюватись</a:t>
          </a:r>
          <a:r>
            <a:rPr lang="ru-RU" b="0" i="0" dirty="0" smtClean="0"/>
            <a:t> на </a:t>
          </a:r>
          <a:r>
            <a:rPr lang="ru-RU" b="0" i="0" dirty="0" err="1" smtClean="0"/>
            <a:t>території</a:t>
          </a:r>
          <a:r>
            <a:rPr lang="ru-RU" b="0" i="0" dirty="0" smtClean="0"/>
            <a:t> </a:t>
          </a:r>
          <a:r>
            <a:rPr lang="ru-RU" b="0" i="0" dirty="0" err="1" smtClean="0"/>
            <a:t>відповідної</a:t>
          </a:r>
          <a:r>
            <a:rPr lang="ru-RU" b="0" i="0" dirty="0" smtClean="0"/>
            <a:t> </a:t>
          </a:r>
          <a:r>
            <a:rPr lang="ru-RU" b="0" i="0" dirty="0" err="1" smtClean="0"/>
            <a:t>адміністративно-територіальної</a:t>
          </a:r>
          <a:r>
            <a:rPr lang="ru-RU" b="0" i="0" dirty="0" smtClean="0"/>
            <a:t> </a:t>
          </a:r>
          <a:r>
            <a:rPr lang="ru-RU" b="0" i="0" dirty="0" err="1" smtClean="0"/>
            <a:t>одиниці</a:t>
          </a:r>
          <a:r>
            <a:rPr lang="ru-RU" b="0" i="0" dirty="0" smtClean="0"/>
            <a:t>. </a:t>
          </a:r>
          <a:endParaRPr lang="uk-UA" dirty="0"/>
        </a:p>
      </dgm:t>
    </dgm:pt>
    <dgm:pt modelId="{FE83923A-7A62-4404-A484-E940ECD0819D}" type="parTrans" cxnId="{24EB2CD7-70F5-4FBC-9378-B9598A530C07}">
      <dgm:prSet/>
      <dgm:spPr/>
      <dgm:t>
        <a:bodyPr/>
        <a:lstStyle/>
        <a:p>
          <a:endParaRPr lang="uk-UA"/>
        </a:p>
      </dgm:t>
    </dgm:pt>
    <dgm:pt modelId="{06BF7016-D1FD-4EF2-98D0-282C0B65F5FF}" type="sibTrans" cxnId="{24EB2CD7-70F5-4FBC-9378-B9598A530C07}">
      <dgm:prSet/>
      <dgm:spPr/>
      <dgm:t>
        <a:bodyPr/>
        <a:lstStyle/>
        <a:p>
          <a:endParaRPr lang="uk-UA"/>
        </a:p>
      </dgm:t>
    </dgm:pt>
    <dgm:pt modelId="{7F86A855-9143-4548-B73B-654D66BC2A9F}" type="pres">
      <dgm:prSet presAssocID="{3D9C724B-BD78-4CE1-A4DC-13CB74E56FE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07AF140-D9CA-4ADB-8C0F-97A70F41F791}" type="pres">
      <dgm:prSet presAssocID="{A097049E-E48B-46CA-836B-67CE4432952E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2023B73-F9D3-420A-BBFA-514C4DB5E763}" type="pres">
      <dgm:prSet presAssocID="{A097049E-E48B-46CA-836B-67CE4432952E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AC4A2FC-EE21-45ED-9727-1829C3F1A814}" type="pres">
      <dgm:prSet presAssocID="{2AE55AB1-7CBE-485B-9924-20615454E378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A4FAFE-8ADD-4736-8587-2171DDF7CAE7}" type="pres">
      <dgm:prSet presAssocID="{2AE55AB1-7CBE-485B-9924-20615454E378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FB0912F2-D730-48F2-967D-931A3B8F6E63}" srcId="{3D9C724B-BD78-4CE1-A4DC-13CB74E56FEA}" destId="{A097049E-E48B-46CA-836B-67CE4432952E}" srcOrd="0" destOrd="0" parTransId="{2D305B09-2022-4C92-A014-8CF2B35A5405}" sibTransId="{4F08A394-F8F2-42F8-9391-ECBE9B0DE0DB}"/>
    <dgm:cxn modelId="{982A4816-4142-4309-A5E8-98A6DF5C12AC}" type="presOf" srcId="{2AE55AB1-7CBE-485B-9924-20615454E378}" destId="{FAC4A2FC-EE21-45ED-9727-1829C3F1A814}" srcOrd="0" destOrd="0" presId="urn:microsoft.com/office/officeart/2005/8/layout/vList2"/>
    <dgm:cxn modelId="{6E566494-135E-4AF9-8755-082AC773FC40}" srcId="{3D9C724B-BD78-4CE1-A4DC-13CB74E56FEA}" destId="{2AE55AB1-7CBE-485B-9924-20615454E378}" srcOrd="1" destOrd="0" parTransId="{AC9A3869-49D8-40F5-BB01-85D7DC788159}" sibTransId="{9EFB466A-71F7-45CF-8FE7-9A539B2F89A4}"/>
    <dgm:cxn modelId="{24EB2CD7-70F5-4FBC-9378-B9598A530C07}" srcId="{2AE55AB1-7CBE-485B-9924-20615454E378}" destId="{62D065EA-2366-4DFA-9724-F5456E8024C8}" srcOrd="0" destOrd="0" parTransId="{FE83923A-7A62-4404-A484-E940ECD0819D}" sibTransId="{06BF7016-D1FD-4EF2-98D0-282C0B65F5FF}"/>
    <dgm:cxn modelId="{43BA7217-8145-456A-A831-8D51DD7A001B}" type="presOf" srcId="{1900C95F-5AB0-4A45-A2DE-41C3F3838532}" destId="{D2023B73-F9D3-420A-BBFA-514C4DB5E763}" srcOrd="0" destOrd="0" presId="urn:microsoft.com/office/officeart/2005/8/layout/vList2"/>
    <dgm:cxn modelId="{08442967-2E38-4BD3-A9E5-0C26FCCFF817}" type="presOf" srcId="{3D9C724B-BD78-4CE1-A4DC-13CB74E56FEA}" destId="{7F86A855-9143-4548-B73B-654D66BC2A9F}" srcOrd="0" destOrd="0" presId="urn:microsoft.com/office/officeart/2005/8/layout/vList2"/>
    <dgm:cxn modelId="{DDF22C02-40E6-40C9-966E-458EFD2BA6C7}" type="presOf" srcId="{A097049E-E48B-46CA-836B-67CE4432952E}" destId="{507AF140-D9CA-4ADB-8C0F-97A70F41F791}" srcOrd="0" destOrd="0" presId="urn:microsoft.com/office/officeart/2005/8/layout/vList2"/>
    <dgm:cxn modelId="{1BEFDDCD-45F2-4758-8032-90C357D44871}" type="presOf" srcId="{62D065EA-2366-4DFA-9724-F5456E8024C8}" destId="{72A4FAFE-8ADD-4736-8587-2171DDF7CAE7}" srcOrd="0" destOrd="0" presId="urn:microsoft.com/office/officeart/2005/8/layout/vList2"/>
    <dgm:cxn modelId="{DAD3F2E4-C45A-42B2-9E40-9A6EFE504E5B}" srcId="{A097049E-E48B-46CA-836B-67CE4432952E}" destId="{1900C95F-5AB0-4A45-A2DE-41C3F3838532}" srcOrd="0" destOrd="0" parTransId="{3392B38A-D115-4068-A0E6-3CEFD7607703}" sibTransId="{85480080-4055-47D8-92AB-98A0EEF0798A}"/>
    <dgm:cxn modelId="{EB9BD977-E079-45E2-8E38-16A2D4D7A351}" type="presParOf" srcId="{7F86A855-9143-4548-B73B-654D66BC2A9F}" destId="{507AF140-D9CA-4ADB-8C0F-97A70F41F791}" srcOrd="0" destOrd="0" presId="urn:microsoft.com/office/officeart/2005/8/layout/vList2"/>
    <dgm:cxn modelId="{00B1797F-FB78-484F-A415-D9C2ED1C1D8C}" type="presParOf" srcId="{7F86A855-9143-4548-B73B-654D66BC2A9F}" destId="{D2023B73-F9D3-420A-BBFA-514C4DB5E763}" srcOrd="1" destOrd="0" presId="urn:microsoft.com/office/officeart/2005/8/layout/vList2"/>
    <dgm:cxn modelId="{02A467E2-788B-4E1D-9CE9-50F1680D4C5B}" type="presParOf" srcId="{7F86A855-9143-4548-B73B-654D66BC2A9F}" destId="{FAC4A2FC-EE21-45ED-9727-1829C3F1A814}" srcOrd="2" destOrd="0" presId="urn:microsoft.com/office/officeart/2005/8/layout/vList2"/>
    <dgm:cxn modelId="{F23208B3-8D32-482E-A5F4-D3E0607CE473}" type="presParOf" srcId="{7F86A855-9143-4548-B73B-654D66BC2A9F}" destId="{72A4FAFE-8ADD-4736-8587-2171DDF7CAE7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EFA83CD-E234-4114-B4F9-A3432867CE37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C12CCF8C-8666-4D12-A4CB-A794FDA409AD}">
      <dgm:prSet phldrT="[Текст]"/>
      <dgm:spPr/>
      <dgm:t>
        <a:bodyPr/>
        <a:lstStyle/>
        <a:p>
          <a:r>
            <a:rPr lang="uk-UA" dirty="0" smtClean="0"/>
            <a:t>Банківська діяльність</a:t>
          </a:r>
          <a:endParaRPr lang="uk-UA" dirty="0"/>
        </a:p>
      </dgm:t>
    </dgm:pt>
    <dgm:pt modelId="{DD1B4125-4664-43E3-9CEC-E5944A08F51F}" type="parTrans" cxnId="{DFA11A06-BE6C-4E4F-BCE6-FE54C81C1395}">
      <dgm:prSet/>
      <dgm:spPr/>
      <dgm:t>
        <a:bodyPr/>
        <a:lstStyle/>
        <a:p>
          <a:endParaRPr lang="uk-UA"/>
        </a:p>
      </dgm:t>
    </dgm:pt>
    <dgm:pt modelId="{ABC64A24-F29C-4B51-B03A-95313F902049}" type="sibTrans" cxnId="{DFA11A06-BE6C-4E4F-BCE6-FE54C81C1395}">
      <dgm:prSet/>
      <dgm:spPr/>
      <dgm:t>
        <a:bodyPr/>
        <a:lstStyle/>
        <a:p>
          <a:endParaRPr lang="uk-UA"/>
        </a:p>
      </dgm:t>
    </dgm:pt>
    <dgm:pt modelId="{07FA5C32-7DD0-453D-ADED-76B5D40F0B4E}">
      <dgm:prSet phldrT="[Текст]"/>
      <dgm:spPr/>
      <dgm:t>
        <a:bodyPr/>
        <a:lstStyle/>
        <a:p>
          <a:r>
            <a:rPr lang="uk-UA" dirty="0" smtClean="0"/>
            <a:t>Будівництво</a:t>
          </a:r>
          <a:endParaRPr lang="uk-UA" dirty="0"/>
        </a:p>
      </dgm:t>
    </dgm:pt>
    <dgm:pt modelId="{0F5A5942-2CDF-4506-9474-3974A3E2B156}" type="parTrans" cxnId="{D8E1B71D-6D61-4527-B8FD-3F3C8114E25A}">
      <dgm:prSet/>
      <dgm:spPr/>
      <dgm:t>
        <a:bodyPr/>
        <a:lstStyle/>
        <a:p>
          <a:endParaRPr lang="uk-UA"/>
        </a:p>
      </dgm:t>
    </dgm:pt>
    <dgm:pt modelId="{E6C69F81-DFCC-45EE-B85E-C40C82B13752}" type="sibTrans" cxnId="{D8E1B71D-6D61-4527-B8FD-3F3C8114E25A}">
      <dgm:prSet/>
      <dgm:spPr/>
      <dgm:t>
        <a:bodyPr/>
        <a:lstStyle/>
        <a:p>
          <a:endParaRPr lang="uk-UA"/>
        </a:p>
      </dgm:t>
    </dgm:pt>
    <dgm:pt modelId="{BADAFFC9-85B2-417B-B13D-52E554705F6B}">
      <dgm:prSet phldrT="[Текст]"/>
      <dgm:spPr/>
      <dgm:t>
        <a:bodyPr/>
        <a:lstStyle/>
        <a:p>
          <a:r>
            <a:rPr lang="uk-UA" dirty="0" smtClean="0"/>
            <a:t>Діяльність у сфері телебачення</a:t>
          </a:r>
          <a:endParaRPr lang="uk-UA" dirty="0"/>
        </a:p>
      </dgm:t>
    </dgm:pt>
    <dgm:pt modelId="{E52D46DD-3307-463F-8B5B-6B013F6905F8}" type="parTrans" cxnId="{43587570-39D7-433E-8043-BEDE8BB4EAAC}">
      <dgm:prSet/>
      <dgm:spPr/>
      <dgm:t>
        <a:bodyPr/>
        <a:lstStyle/>
        <a:p>
          <a:endParaRPr lang="uk-UA"/>
        </a:p>
      </dgm:t>
    </dgm:pt>
    <dgm:pt modelId="{600A77B9-69C0-46C0-96A9-C8608FA443B5}" type="sibTrans" cxnId="{43587570-39D7-433E-8043-BEDE8BB4EAAC}">
      <dgm:prSet/>
      <dgm:spPr/>
      <dgm:t>
        <a:bodyPr/>
        <a:lstStyle/>
        <a:p>
          <a:endParaRPr lang="uk-UA"/>
        </a:p>
      </dgm:t>
    </dgm:pt>
    <dgm:pt modelId="{5B9292D3-5F53-448C-96F9-3FDB01E9AA9C}">
      <dgm:prSet phldrT="[Текст]"/>
      <dgm:spPr/>
      <dgm:t>
        <a:bodyPr/>
        <a:lstStyle/>
        <a:p>
          <a:r>
            <a:rPr lang="uk-UA" dirty="0" smtClean="0"/>
            <a:t>Діяльність у сфері радіомовлення</a:t>
          </a:r>
          <a:endParaRPr lang="uk-UA" dirty="0"/>
        </a:p>
      </dgm:t>
    </dgm:pt>
    <dgm:pt modelId="{232B0265-650A-4552-A7C0-20448B4ADEF8}" type="parTrans" cxnId="{A877B4C4-4998-4C1D-B5E0-2D1D6B953F51}">
      <dgm:prSet/>
      <dgm:spPr/>
      <dgm:t>
        <a:bodyPr/>
        <a:lstStyle/>
        <a:p>
          <a:endParaRPr lang="uk-UA"/>
        </a:p>
      </dgm:t>
    </dgm:pt>
    <dgm:pt modelId="{698A03E5-B7CA-4010-87B8-358C1A96F114}" type="sibTrans" cxnId="{A877B4C4-4998-4C1D-B5E0-2D1D6B953F51}">
      <dgm:prSet/>
      <dgm:spPr/>
      <dgm:t>
        <a:bodyPr/>
        <a:lstStyle/>
        <a:p>
          <a:endParaRPr lang="uk-UA"/>
        </a:p>
      </dgm:t>
    </dgm:pt>
    <dgm:pt modelId="{FA6ACCBF-710D-4BA1-ACC2-32076E888151}">
      <dgm:prSet phldrT="[Текст]"/>
      <dgm:spPr/>
      <dgm:t>
        <a:bodyPr/>
        <a:lstStyle/>
        <a:p>
          <a:r>
            <a:rPr lang="uk-UA" dirty="0" smtClean="0"/>
            <a:t>Освітня діяльність</a:t>
          </a:r>
          <a:endParaRPr lang="uk-UA" dirty="0"/>
        </a:p>
      </dgm:t>
    </dgm:pt>
    <dgm:pt modelId="{FF540AD7-C2F5-48C6-8567-32B6354E0BCC}" type="parTrans" cxnId="{B66449D1-4823-4D78-B247-B9073050C9FE}">
      <dgm:prSet/>
      <dgm:spPr/>
      <dgm:t>
        <a:bodyPr/>
        <a:lstStyle/>
        <a:p>
          <a:endParaRPr lang="uk-UA"/>
        </a:p>
      </dgm:t>
    </dgm:pt>
    <dgm:pt modelId="{75C00C36-A2D9-41AA-837C-5D06D2F01640}" type="sibTrans" cxnId="{B66449D1-4823-4D78-B247-B9073050C9FE}">
      <dgm:prSet/>
      <dgm:spPr/>
      <dgm:t>
        <a:bodyPr/>
        <a:lstStyle/>
        <a:p>
          <a:endParaRPr lang="uk-UA"/>
        </a:p>
      </dgm:t>
    </dgm:pt>
    <dgm:pt modelId="{C876188F-98A2-4342-98D1-1829726EEFB8}">
      <dgm:prSet phldrT="[Текст]"/>
      <dgm:spPr/>
      <dgm:t>
        <a:bodyPr/>
        <a:lstStyle/>
        <a:p>
          <a:r>
            <a:rPr lang="uk-UA" dirty="0" smtClean="0"/>
            <a:t>Діяльність у сфері </a:t>
          </a:r>
          <a:r>
            <a:rPr lang="uk-UA" dirty="0" err="1" smtClean="0"/>
            <a:t>телекомунікацій</a:t>
          </a:r>
          <a:endParaRPr lang="uk-UA" dirty="0"/>
        </a:p>
      </dgm:t>
    </dgm:pt>
    <dgm:pt modelId="{D8D90799-2919-4564-8BD5-DEF95FBE3109}" type="parTrans" cxnId="{E7DEC49F-6D24-45AD-A222-244AE2661456}">
      <dgm:prSet/>
      <dgm:spPr/>
      <dgm:t>
        <a:bodyPr/>
        <a:lstStyle/>
        <a:p>
          <a:endParaRPr lang="uk-UA"/>
        </a:p>
      </dgm:t>
    </dgm:pt>
    <dgm:pt modelId="{283C26C4-BB09-459E-9C87-E7E237CE6DCD}" type="sibTrans" cxnId="{E7DEC49F-6D24-45AD-A222-244AE2661456}">
      <dgm:prSet/>
      <dgm:spPr/>
      <dgm:t>
        <a:bodyPr/>
        <a:lstStyle/>
        <a:p>
          <a:endParaRPr lang="uk-UA"/>
        </a:p>
      </dgm:t>
    </dgm:pt>
    <dgm:pt modelId="{257330AB-7B0C-4B58-A9EA-CBBD626EFE49}" type="pres">
      <dgm:prSet presAssocID="{3EFA83CD-E234-4114-B4F9-A3432867CE3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B8C081C-4B4A-4B85-BA5F-8B9B8F744F7A}" type="pres">
      <dgm:prSet presAssocID="{C12CCF8C-8666-4D12-A4CB-A794FDA409AD}" presName="hierRoot1" presStyleCnt="0"/>
      <dgm:spPr/>
    </dgm:pt>
    <dgm:pt modelId="{808395F4-8661-48E1-882E-4E070CF69776}" type="pres">
      <dgm:prSet presAssocID="{C12CCF8C-8666-4D12-A4CB-A794FDA409AD}" presName="composite" presStyleCnt="0"/>
      <dgm:spPr/>
    </dgm:pt>
    <dgm:pt modelId="{48148FDB-3943-4214-ADFD-2118AA631396}" type="pres">
      <dgm:prSet presAssocID="{C12CCF8C-8666-4D12-A4CB-A794FDA409AD}" presName="background" presStyleLbl="node0" presStyleIdx="0" presStyleCnt="1"/>
      <dgm:spPr/>
    </dgm:pt>
    <dgm:pt modelId="{ABCA3474-A1A3-49D9-8DC5-4E6FF04711A5}" type="pres">
      <dgm:prSet presAssocID="{C12CCF8C-8666-4D12-A4CB-A794FDA409AD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3D7C63E3-BA6F-420C-95C9-DECB8BDEDBF6}" type="pres">
      <dgm:prSet presAssocID="{C12CCF8C-8666-4D12-A4CB-A794FDA409AD}" presName="hierChild2" presStyleCnt="0"/>
      <dgm:spPr/>
    </dgm:pt>
    <dgm:pt modelId="{159BAB91-19BB-4859-A286-4EA3C17D7A88}" type="pres">
      <dgm:prSet presAssocID="{0F5A5942-2CDF-4506-9474-3974A3E2B156}" presName="Name10" presStyleLbl="parChTrans1D2" presStyleIdx="0" presStyleCnt="2"/>
      <dgm:spPr/>
      <dgm:t>
        <a:bodyPr/>
        <a:lstStyle/>
        <a:p>
          <a:endParaRPr lang="ru-RU"/>
        </a:p>
      </dgm:t>
    </dgm:pt>
    <dgm:pt modelId="{9FC6A137-4FE9-4D37-8908-62C78A69916D}" type="pres">
      <dgm:prSet presAssocID="{07FA5C32-7DD0-453D-ADED-76B5D40F0B4E}" presName="hierRoot2" presStyleCnt="0"/>
      <dgm:spPr/>
    </dgm:pt>
    <dgm:pt modelId="{FD715A92-C5A0-4A84-B937-F40154E8D4C0}" type="pres">
      <dgm:prSet presAssocID="{07FA5C32-7DD0-453D-ADED-76B5D40F0B4E}" presName="composite2" presStyleCnt="0"/>
      <dgm:spPr/>
    </dgm:pt>
    <dgm:pt modelId="{ECBF95AF-01A3-4292-8C97-74C7704C8A2C}" type="pres">
      <dgm:prSet presAssocID="{07FA5C32-7DD0-453D-ADED-76B5D40F0B4E}" presName="background2" presStyleLbl="node2" presStyleIdx="0" presStyleCnt="2"/>
      <dgm:spPr/>
    </dgm:pt>
    <dgm:pt modelId="{B5DDA126-AE07-477A-A55D-CF8D5C60600D}" type="pres">
      <dgm:prSet presAssocID="{07FA5C32-7DD0-453D-ADED-76B5D40F0B4E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FCCF0DC4-372B-4D07-9B2F-3DF03276317D}" type="pres">
      <dgm:prSet presAssocID="{07FA5C32-7DD0-453D-ADED-76B5D40F0B4E}" presName="hierChild3" presStyleCnt="0"/>
      <dgm:spPr/>
    </dgm:pt>
    <dgm:pt modelId="{B1976345-8321-4415-A6E2-F0610BDCABB7}" type="pres">
      <dgm:prSet presAssocID="{E52D46DD-3307-463F-8B5B-6B013F6905F8}" presName="Name17" presStyleLbl="parChTrans1D3" presStyleIdx="0" presStyleCnt="3"/>
      <dgm:spPr/>
      <dgm:t>
        <a:bodyPr/>
        <a:lstStyle/>
        <a:p>
          <a:endParaRPr lang="ru-RU"/>
        </a:p>
      </dgm:t>
    </dgm:pt>
    <dgm:pt modelId="{B3EE7A32-8294-4793-81E1-A75ABB42193C}" type="pres">
      <dgm:prSet presAssocID="{BADAFFC9-85B2-417B-B13D-52E554705F6B}" presName="hierRoot3" presStyleCnt="0"/>
      <dgm:spPr/>
    </dgm:pt>
    <dgm:pt modelId="{AF517D25-A1CA-4CB3-9E4A-4706AA8F7377}" type="pres">
      <dgm:prSet presAssocID="{BADAFFC9-85B2-417B-B13D-52E554705F6B}" presName="composite3" presStyleCnt="0"/>
      <dgm:spPr/>
    </dgm:pt>
    <dgm:pt modelId="{72D7DA84-30DA-448A-807F-149B0972628B}" type="pres">
      <dgm:prSet presAssocID="{BADAFFC9-85B2-417B-B13D-52E554705F6B}" presName="background3" presStyleLbl="node3" presStyleIdx="0" presStyleCnt="3"/>
      <dgm:spPr/>
    </dgm:pt>
    <dgm:pt modelId="{7AFAB94E-9E1A-4492-999C-6F3757A12BA4}" type="pres">
      <dgm:prSet presAssocID="{BADAFFC9-85B2-417B-B13D-52E554705F6B}" presName="text3" presStyleLbl="fgAcc3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CA8EBEF-6D2D-4574-B236-C9307024726E}" type="pres">
      <dgm:prSet presAssocID="{BADAFFC9-85B2-417B-B13D-52E554705F6B}" presName="hierChild4" presStyleCnt="0"/>
      <dgm:spPr/>
    </dgm:pt>
    <dgm:pt modelId="{FB5F31F5-827F-42E5-926A-3D18A44D59F8}" type="pres">
      <dgm:prSet presAssocID="{232B0265-650A-4552-A7C0-20448B4ADEF8}" presName="Name17" presStyleLbl="parChTrans1D3" presStyleIdx="1" presStyleCnt="3"/>
      <dgm:spPr/>
      <dgm:t>
        <a:bodyPr/>
        <a:lstStyle/>
        <a:p>
          <a:endParaRPr lang="ru-RU"/>
        </a:p>
      </dgm:t>
    </dgm:pt>
    <dgm:pt modelId="{84DF0C75-ADFB-4B6E-B730-597A8144F010}" type="pres">
      <dgm:prSet presAssocID="{5B9292D3-5F53-448C-96F9-3FDB01E9AA9C}" presName="hierRoot3" presStyleCnt="0"/>
      <dgm:spPr/>
    </dgm:pt>
    <dgm:pt modelId="{F147CFC6-D87D-4238-9029-CCA2A44C85F5}" type="pres">
      <dgm:prSet presAssocID="{5B9292D3-5F53-448C-96F9-3FDB01E9AA9C}" presName="composite3" presStyleCnt="0"/>
      <dgm:spPr/>
    </dgm:pt>
    <dgm:pt modelId="{CAEAFEA7-42B7-408A-BCA3-ED90F0712D2A}" type="pres">
      <dgm:prSet presAssocID="{5B9292D3-5F53-448C-96F9-3FDB01E9AA9C}" presName="background3" presStyleLbl="node3" presStyleIdx="1" presStyleCnt="3"/>
      <dgm:spPr/>
    </dgm:pt>
    <dgm:pt modelId="{DA33E099-913C-42F9-B6D3-5B9D734F2F54}" type="pres">
      <dgm:prSet presAssocID="{5B9292D3-5F53-448C-96F9-3FDB01E9AA9C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9F76A71A-76D2-4581-9FF3-535CA43D3756}" type="pres">
      <dgm:prSet presAssocID="{5B9292D3-5F53-448C-96F9-3FDB01E9AA9C}" presName="hierChild4" presStyleCnt="0"/>
      <dgm:spPr/>
    </dgm:pt>
    <dgm:pt modelId="{CCDBE8DB-FDA4-4DD9-98B2-3DE1B5218736}" type="pres">
      <dgm:prSet presAssocID="{FF540AD7-C2F5-48C6-8567-32B6354E0BCC}" presName="Name10" presStyleLbl="parChTrans1D2" presStyleIdx="1" presStyleCnt="2"/>
      <dgm:spPr/>
      <dgm:t>
        <a:bodyPr/>
        <a:lstStyle/>
        <a:p>
          <a:endParaRPr lang="ru-RU"/>
        </a:p>
      </dgm:t>
    </dgm:pt>
    <dgm:pt modelId="{8AF8B371-FC9C-4CA2-ACDB-975F474F715B}" type="pres">
      <dgm:prSet presAssocID="{FA6ACCBF-710D-4BA1-ACC2-32076E888151}" presName="hierRoot2" presStyleCnt="0"/>
      <dgm:spPr/>
    </dgm:pt>
    <dgm:pt modelId="{70A21653-601F-4E0E-8ECE-2BD6502F1C40}" type="pres">
      <dgm:prSet presAssocID="{FA6ACCBF-710D-4BA1-ACC2-32076E888151}" presName="composite2" presStyleCnt="0"/>
      <dgm:spPr/>
    </dgm:pt>
    <dgm:pt modelId="{88E59AAD-299D-4270-A5F6-97F8CC812358}" type="pres">
      <dgm:prSet presAssocID="{FA6ACCBF-710D-4BA1-ACC2-32076E888151}" presName="background2" presStyleLbl="node2" presStyleIdx="1" presStyleCnt="2"/>
      <dgm:spPr/>
    </dgm:pt>
    <dgm:pt modelId="{361AA8F0-802B-4C2E-B5AC-A2A3EE34055E}" type="pres">
      <dgm:prSet presAssocID="{FA6ACCBF-710D-4BA1-ACC2-32076E888151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6F1DA42-C9F8-4990-96E9-BAA1E4EDA17C}" type="pres">
      <dgm:prSet presAssocID="{FA6ACCBF-710D-4BA1-ACC2-32076E888151}" presName="hierChild3" presStyleCnt="0"/>
      <dgm:spPr/>
    </dgm:pt>
    <dgm:pt modelId="{C7E7BF8F-30E7-49F7-BC19-1635E37C2F3D}" type="pres">
      <dgm:prSet presAssocID="{D8D90799-2919-4564-8BD5-DEF95FBE3109}" presName="Name17" presStyleLbl="parChTrans1D3" presStyleIdx="2" presStyleCnt="3"/>
      <dgm:spPr/>
      <dgm:t>
        <a:bodyPr/>
        <a:lstStyle/>
        <a:p>
          <a:endParaRPr lang="ru-RU"/>
        </a:p>
      </dgm:t>
    </dgm:pt>
    <dgm:pt modelId="{467BE223-191D-476E-96C9-FEE689108FD1}" type="pres">
      <dgm:prSet presAssocID="{C876188F-98A2-4342-98D1-1829726EEFB8}" presName="hierRoot3" presStyleCnt="0"/>
      <dgm:spPr/>
    </dgm:pt>
    <dgm:pt modelId="{CB32AF0A-33B0-41B6-8237-86D43DDBC20A}" type="pres">
      <dgm:prSet presAssocID="{C876188F-98A2-4342-98D1-1829726EEFB8}" presName="composite3" presStyleCnt="0"/>
      <dgm:spPr/>
    </dgm:pt>
    <dgm:pt modelId="{FEEB9816-8CE9-4871-AB64-3593AF7BAAFC}" type="pres">
      <dgm:prSet presAssocID="{C876188F-98A2-4342-98D1-1829726EEFB8}" presName="background3" presStyleLbl="node3" presStyleIdx="2" presStyleCnt="3"/>
      <dgm:spPr/>
    </dgm:pt>
    <dgm:pt modelId="{4DDEC6EB-BFF4-4EBF-8374-7A25D7590F31}" type="pres">
      <dgm:prSet presAssocID="{C876188F-98A2-4342-98D1-1829726EEFB8}" presName="text3" presStyleLbl="fgAcc3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3A74645-CFF2-410A-AD41-926FE3224284}" type="pres">
      <dgm:prSet presAssocID="{C876188F-98A2-4342-98D1-1829726EEFB8}" presName="hierChild4" presStyleCnt="0"/>
      <dgm:spPr/>
    </dgm:pt>
  </dgm:ptLst>
  <dgm:cxnLst>
    <dgm:cxn modelId="{D8E1B71D-6D61-4527-B8FD-3F3C8114E25A}" srcId="{C12CCF8C-8666-4D12-A4CB-A794FDA409AD}" destId="{07FA5C32-7DD0-453D-ADED-76B5D40F0B4E}" srcOrd="0" destOrd="0" parTransId="{0F5A5942-2CDF-4506-9474-3974A3E2B156}" sibTransId="{E6C69F81-DFCC-45EE-B85E-C40C82B13752}"/>
    <dgm:cxn modelId="{428CD7AB-742A-4F0F-A07C-EF1F1E544D06}" type="presOf" srcId="{C876188F-98A2-4342-98D1-1829726EEFB8}" destId="{4DDEC6EB-BFF4-4EBF-8374-7A25D7590F31}" srcOrd="0" destOrd="0" presId="urn:microsoft.com/office/officeart/2005/8/layout/hierarchy1"/>
    <dgm:cxn modelId="{E7AA1DA6-CACF-43BB-BC56-B29F50395989}" type="presOf" srcId="{0F5A5942-2CDF-4506-9474-3974A3E2B156}" destId="{159BAB91-19BB-4859-A286-4EA3C17D7A88}" srcOrd="0" destOrd="0" presId="urn:microsoft.com/office/officeart/2005/8/layout/hierarchy1"/>
    <dgm:cxn modelId="{B66449D1-4823-4D78-B247-B9073050C9FE}" srcId="{C12CCF8C-8666-4D12-A4CB-A794FDA409AD}" destId="{FA6ACCBF-710D-4BA1-ACC2-32076E888151}" srcOrd="1" destOrd="0" parTransId="{FF540AD7-C2F5-48C6-8567-32B6354E0BCC}" sibTransId="{75C00C36-A2D9-41AA-837C-5D06D2F01640}"/>
    <dgm:cxn modelId="{E7DEC49F-6D24-45AD-A222-244AE2661456}" srcId="{FA6ACCBF-710D-4BA1-ACC2-32076E888151}" destId="{C876188F-98A2-4342-98D1-1829726EEFB8}" srcOrd="0" destOrd="0" parTransId="{D8D90799-2919-4564-8BD5-DEF95FBE3109}" sibTransId="{283C26C4-BB09-459E-9C87-E7E237CE6DCD}"/>
    <dgm:cxn modelId="{2CF37F66-E232-4417-AA25-EC1539C4D2C8}" type="presOf" srcId="{E52D46DD-3307-463F-8B5B-6B013F6905F8}" destId="{B1976345-8321-4415-A6E2-F0610BDCABB7}" srcOrd="0" destOrd="0" presId="urn:microsoft.com/office/officeart/2005/8/layout/hierarchy1"/>
    <dgm:cxn modelId="{0F2998E9-AF80-477A-90BC-CB84C5CE6017}" type="presOf" srcId="{C12CCF8C-8666-4D12-A4CB-A794FDA409AD}" destId="{ABCA3474-A1A3-49D9-8DC5-4E6FF04711A5}" srcOrd="0" destOrd="0" presId="urn:microsoft.com/office/officeart/2005/8/layout/hierarchy1"/>
    <dgm:cxn modelId="{B0D98FD0-D0D7-40BD-94E8-8051276607E4}" type="presOf" srcId="{07FA5C32-7DD0-453D-ADED-76B5D40F0B4E}" destId="{B5DDA126-AE07-477A-A55D-CF8D5C60600D}" srcOrd="0" destOrd="0" presId="urn:microsoft.com/office/officeart/2005/8/layout/hierarchy1"/>
    <dgm:cxn modelId="{25E71EC8-CB30-4B6B-A93A-5760F36FE796}" type="presOf" srcId="{D8D90799-2919-4564-8BD5-DEF95FBE3109}" destId="{C7E7BF8F-30E7-49F7-BC19-1635E37C2F3D}" srcOrd="0" destOrd="0" presId="urn:microsoft.com/office/officeart/2005/8/layout/hierarchy1"/>
    <dgm:cxn modelId="{AB7EA5EF-723E-4DB1-81EC-6D1032EA02A1}" type="presOf" srcId="{232B0265-650A-4552-A7C0-20448B4ADEF8}" destId="{FB5F31F5-827F-42E5-926A-3D18A44D59F8}" srcOrd="0" destOrd="0" presId="urn:microsoft.com/office/officeart/2005/8/layout/hierarchy1"/>
    <dgm:cxn modelId="{5B9A9EF0-DB39-4712-962D-797E7674A740}" type="presOf" srcId="{5B9292D3-5F53-448C-96F9-3FDB01E9AA9C}" destId="{DA33E099-913C-42F9-B6D3-5B9D734F2F54}" srcOrd="0" destOrd="0" presId="urn:microsoft.com/office/officeart/2005/8/layout/hierarchy1"/>
    <dgm:cxn modelId="{C296607D-E214-45E7-A51C-66FA744E6013}" type="presOf" srcId="{FA6ACCBF-710D-4BA1-ACC2-32076E888151}" destId="{361AA8F0-802B-4C2E-B5AC-A2A3EE34055E}" srcOrd="0" destOrd="0" presId="urn:microsoft.com/office/officeart/2005/8/layout/hierarchy1"/>
    <dgm:cxn modelId="{7AA6481D-2521-4AF8-A31E-132828434231}" type="presOf" srcId="{BADAFFC9-85B2-417B-B13D-52E554705F6B}" destId="{7AFAB94E-9E1A-4492-999C-6F3757A12BA4}" srcOrd="0" destOrd="0" presId="urn:microsoft.com/office/officeart/2005/8/layout/hierarchy1"/>
    <dgm:cxn modelId="{DFA11A06-BE6C-4E4F-BCE6-FE54C81C1395}" srcId="{3EFA83CD-E234-4114-B4F9-A3432867CE37}" destId="{C12CCF8C-8666-4D12-A4CB-A794FDA409AD}" srcOrd="0" destOrd="0" parTransId="{DD1B4125-4664-43E3-9CEC-E5944A08F51F}" sibTransId="{ABC64A24-F29C-4B51-B03A-95313F902049}"/>
    <dgm:cxn modelId="{A877B4C4-4998-4C1D-B5E0-2D1D6B953F51}" srcId="{07FA5C32-7DD0-453D-ADED-76B5D40F0B4E}" destId="{5B9292D3-5F53-448C-96F9-3FDB01E9AA9C}" srcOrd="1" destOrd="0" parTransId="{232B0265-650A-4552-A7C0-20448B4ADEF8}" sibTransId="{698A03E5-B7CA-4010-87B8-358C1A96F114}"/>
    <dgm:cxn modelId="{880FC015-9AC6-419A-9630-E74601322875}" type="presOf" srcId="{FF540AD7-C2F5-48C6-8567-32B6354E0BCC}" destId="{CCDBE8DB-FDA4-4DD9-98B2-3DE1B5218736}" srcOrd="0" destOrd="0" presId="urn:microsoft.com/office/officeart/2005/8/layout/hierarchy1"/>
    <dgm:cxn modelId="{BA4D65BD-0779-4D72-9958-40D517EFD770}" type="presOf" srcId="{3EFA83CD-E234-4114-B4F9-A3432867CE37}" destId="{257330AB-7B0C-4B58-A9EA-CBBD626EFE49}" srcOrd="0" destOrd="0" presId="urn:microsoft.com/office/officeart/2005/8/layout/hierarchy1"/>
    <dgm:cxn modelId="{43587570-39D7-433E-8043-BEDE8BB4EAAC}" srcId="{07FA5C32-7DD0-453D-ADED-76B5D40F0B4E}" destId="{BADAFFC9-85B2-417B-B13D-52E554705F6B}" srcOrd="0" destOrd="0" parTransId="{E52D46DD-3307-463F-8B5B-6B013F6905F8}" sibTransId="{600A77B9-69C0-46C0-96A9-C8608FA443B5}"/>
    <dgm:cxn modelId="{1787381B-A532-455A-ACFD-5B0C5ADCEA5F}" type="presParOf" srcId="{257330AB-7B0C-4B58-A9EA-CBBD626EFE49}" destId="{DB8C081C-4B4A-4B85-BA5F-8B9B8F744F7A}" srcOrd="0" destOrd="0" presId="urn:microsoft.com/office/officeart/2005/8/layout/hierarchy1"/>
    <dgm:cxn modelId="{2393222C-0881-481D-A164-EE2B2472A38F}" type="presParOf" srcId="{DB8C081C-4B4A-4B85-BA5F-8B9B8F744F7A}" destId="{808395F4-8661-48E1-882E-4E070CF69776}" srcOrd="0" destOrd="0" presId="urn:microsoft.com/office/officeart/2005/8/layout/hierarchy1"/>
    <dgm:cxn modelId="{30FB2056-9F8C-4A61-862A-E3F51B32D6B0}" type="presParOf" srcId="{808395F4-8661-48E1-882E-4E070CF69776}" destId="{48148FDB-3943-4214-ADFD-2118AA631396}" srcOrd="0" destOrd="0" presId="urn:microsoft.com/office/officeart/2005/8/layout/hierarchy1"/>
    <dgm:cxn modelId="{317F7605-BAFD-4EAC-A036-C887A95C6524}" type="presParOf" srcId="{808395F4-8661-48E1-882E-4E070CF69776}" destId="{ABCA3474-A1A3-49D9-8DC5-4E6FF04711A5}" srcOrd="1" destOrd="0" presId="urn:microsoft.com/office/officeart/2005/8/layout/hierarchy1"/>
    <dgm:cxn modelId="{BAD8B5B1-DF06-484E-9681-73935ACBAD8F}" type="presParOf" srcId="{DB8C081C-4B4A-4B85-BA5F-8B9B8F744F7A}" destId="{3D7C63E3-BA6F-420C-95C9-DECB8BDEDBF6}" srcOrd="1" destOrd="0" presId="urn:microsoft.com/office/officeart/2005/8/layout/hierarchy1"/>
    <dgm:cxn modelId="{8A8EB7E8-8521-4B57-8649-5379A743A652}" type="presParOf" srcId="{3D7C63E3-BA6F-420C-95C9-DECB8BDEDBF6}" destId="{159BAB91-19BB-4859-A286-4EA3C17D7A88}" srcOrd="0" destOrd="0" presId="urn:microsoft.com/office/officeart/2005/8/layout/hierarchy1"/>
    <dgm:cxn modelId="{9EC36068-9DAF-473B-87AA-3B5AA8FA3F12}" type="presParOf" srcId="{3D7C63E3-BA6F-420C-95C9-DECB8BDEDBF6}" destId="{9FC6A137-4FE9-4D37-8908-62C78A69916D}" srcOrd="1" destOrd="0" presId="urn:microsoft.com/office/officeart/2005/8/layout/hierarchy1"/>
    <dgm:cxn modelId="{2FC6CA58-BDA3-4C48-BC32-CD21DDF5749E}" type="presParOf" srcId="{9FC6A137-4FE9-4D37-8908-62C78A69916D}" destId="{FD715A92-C5A0-4A84-B937-F40154E8D4C0}" srcOrd="0" destOrd="0" presId="urn:microsoft.com/office/officeart/2005/8/layout/hierarchy1"/>
    <dgm:cxn modelId="{284F8E43-4014-4B97-BFF7-1529E31515E0}" type="presParOf" srcId="{FD715A92-C5A0-4A84-B937-F40154E8D4C0}" destId="{ECBF95AF-01A3-4292-8C97-74C7704C8A2C}" srcOrd="0" destOrd="0" presId="urn:microsoft.com/office/officeart/2005/8/layout/hierarchy1"/>
    <dgm:cxn modelId="{23D2FEAA-716C-4FF5-A11F-007D08037F2F}" type="presParOf" srcId="{FD715A92-C5A0-4A84-B937-F40154E8D4C0}" destId="{B5DDA126-AE07-477A-A55D-CF8D5C60600D}" srcOrd="1" destOrd="0" presId="urn:microsoft.com/office/officeart/2005/8/layout/hierarchy1"/>
    <dgm:cxn modelId="{9292FF57-8DAE-4B1C-AF98-08D65D22DCD1}" type="presParOf" srcId="{9FC6A137-4FE9-4D37-8908-62C78A69916D}" destId="{FCCF0DC4-372B-4D07-9B2F-3DF03276317D}" srcOrd="1" destOrd="0" presId="urn:microsoft.com/office/officeart/2005/8/layout/hierarchy1"/>
    <dgm:cxn modelId="{7950C652-F6BE-4BE8-B507-C3D98FBB1B0E}" type="presParOf" srcId="{FCCF0DC4-372B-4D07-9B2F-3DF03276317D}" destId="{B1976345-8321-4415-A6E2-F0610BDCABB7}" srcOrd="0" destOrd="0" presId="urn:microsoft.com/office/officeart/2005/8/layout/hierarchy1"/>
    <dgm:cxn modelId="{C7AC1AD1-ACA1-4657-BCC1-EE53584C4CB0}" type="presParOf" srcId="{FCCF0DC4-372B-4D07-9B2F-3DF03276317D}" destId="{B3EE7A32-8294-4793-81E1-A75ABB42193C}" srcOrd="1" destOrd="0" presId="urn:microsoft.com/office/officeart/2005/8/layout/hierarchy1"/>
    <dgm:cxn modelId="{997C5E57-7F70-439E-9503-65B22EF64732}" type="presParOf" srcId="{B3EE7A32-8294-4793-81E1-A75ABB42193C}" destId="{AF517D25-A1CA-4CB3-9E4A-4706AA8F7377}" srcOrd="0" destOrd="0" presId="urn:microsoft.com/office/officeart/2005/8/layout/hierarchy1"/>
    <dgm:cxn modelId="{B373273F-767D-47A9-8CCD-9B785F521733}" type="presParOf" srcId="{AF517D25-A1CA-4CB3-9E4A-4706AA8F7377}" destId="{72D7DA84-30DA-448A-807F-149B0972628B}" srcOrd="0" destOrd="0" presId="urn:microsoft.com/office/officeart/2005/8/layout/hierarchy1"/>
    <dgm:cxn modelId="{AD5CBECE-0ABF-4E8C-93C6-1230FAB805B3}" type="presParOf" srcId="{AF517D25-A1CA-4CB3-9E4A-4706AA8F7377}" destId="{7AFAB94E-9E1A-4492-999C-6F3757A12BA4}" srcOrd="1" destOrd="0" presId="urn:microsoft.com/office/officeart/2005/8/layout/hierarchy1"/>
    <dgm:cxn modelId="{531AA49C-C301-4D0C-9426-B05BF6E4046F}" type="presParOf" srcId="{B3EE7A32-8294-4793-81E1-A75ABB42193C}" destId="{7CA8EBEF-6D2D-4574-B236-C9307024726E}" srcOrd="1" destOrd="0" presId="urn:microsoft.com/office/officeart/2005/8/layout/hierarchy1"/>
    <dgm:cxn modelId="{32CE3E04-53B0-41FA-B909-06EEA8F9C499}" type="presParOf" srcId="{FCCF0DC4-372B-4D07-9B2F-3DF03276317D}" destId="{FB5F31F5-827F-42E5-926A-3D18A44D59F8}" srcOrd="2" destOrd="0" presId="urn:microsoft.com/office/officeart/2005/8/layout/hierarchy1"/>
    <dgm:cxn modelId="{370A8ACD-2DC8-4F92-BF61-30D5506FC32A}" type="presParOf" srcId="{FCCF0DC4-372B-4D07-9B2F-3DF03276317D}" destId="{84DF0C75-ADFB-4B6E-B730-597A8144F010}" srcOrd="3" destOrd="0" presId="urn:microsoft.com/office/officeart/2005/8/layout/hierarchy1"/>
    <dgm:cxn modelId="{EA07EB25-E8F4-4F98-86BA-4DF33773CF9E}" type="presParOf" srcId="{84DF0C75-ADFB-4B6E-B730-597A8144F010}" destId="{F147CFC6-D87D-4238-9029-CCA2A44C85F5}" srcOrd="0" destOrd="0" presId="urn:microsoft.com/office/officeart/2005/8/layout/hierarchy1"/>
    <dgm:cxn modelId="{9E3E3709-A88D-4D23-A1C6-EB51E61CF98D}" type="presParOf" srcId="{F147CFC6-D87D-4238-9029-CCA2A44C85F5}" destId="{CAEAFEA7-42B7-408A-BCA3-ED90F0712D2A}" srcOrd="0" destOrd="0" presId="urn:microsoft.com/office/officeart/2005/8/layout/hierarchy1"/>
    <dgm:cxn modelId="{A1533A18-1DF0-490A-959F-5B06DE4AF1E1}" type="presParOf" srcId="{F147CFC6-D87D-4238-9029-CCA2A44C85F5}" destId="{DA33E099-913C-42F9-B6D3-5B9D734F2F54}" srcOrd="1" destOrd="0" presId="urn:microsoft.com/office/officeart/2005/8/layout/hierarchy1"/>
    <dgm:cxn modelId="{437A4E83-A37A-4E41-BCDB-16E3DF572C00}" type="presParOf" srcId="{84DF0C75-ADFB-4B6E-B730-597A8144F010}" destId="{9F76A71A-76D2-4581-9FF3-535CA43D3756}" srcOrd="1" destOrd="0" presId="urn:microsoft.com/office/officeart/2005/8/layout/hierarchy1"/>
    <dgm:cxn modelId="{F6117F63-1193-47A5-ADCD-3853CF207FCF}" type="presParOf" srcId="{3D7C63E3-BA6F-420C-95C9-DECB8BDEDBF6}" destId="{CCDBE8DB-FDA4-4DD9-98B2-3DE1B5218736}" srcOrd="2" destOrd="0" presId="urn:microsoft.com/office/officeart/2005/8/layout/hierarchy1"/>
    <dgm:cxn modelId="{CE2C5A6B-D1C0-4F15-AFFD-E9B8E5520C16}" type="presParOf" srcId="{3D7C63E3-BA6F-420C-95C9-DECB8BDEDBF6}" destId="{8AF8B371-FC9C-4CA2-ACDB-975F474F715B}" srcOrd="3" destOrd="0" presId="urn:microsoft.com/office/officeart/2005/8/layout/hierarchy1"/>
    <dgm:cxn modelId="{B82DA690-AE48-498E-9A74-BAEC0DAEB312}" type="presParOf" srcId="{8AF8B371-FC9C-4CA2-ACDB-975F474F715B}" destId="{70A21653-601F-4E0E-8ECE-2BD6502F1C40}" srcOrd="0" destOrd="0" presId="urn:microsoft.com/office/officeart/2005/8/layout/hierarchy1"/>
    <dgm:cxn modelId="{7122A076-08DA-46BC-983D-6D3ACFD2DC93}" type="presParOf" srcId="{70A21653-601F-4E0E-8ECE-2BD6502F1C40}" destId="{88E59AAD-299D-4270-A5F6-97F8CC812358}" srcOrd="0" destOrd="0" presId="urn:microsoft.com/office/officeart/2005/8/layout/hierarchy1"/>
    <dgm:cxn modelId="{0BD15185-E9FB-4607-BDCD-FDD9C92E5E41}" type="presParOf" srcId="{70A21653-601F-4E0E-8ECE-2BD6502F1C40}" destId="{361AA8F0-802B-4C2E-B5AC-A2A3EE34055E}" srcOrd="1" destOrd="0" presId="urn:microsoft.com/office/officeart/2005/8/layout/hierarchy1"/>
    <dgm:cxn modelId="{3708DAA3-FB22-4A49-8DBC-479E44536C2D}" type="presParOf" srcId="{8AF8B371-FC9C-4CA2-ACDB-975F474F715B}" destId="{A6F1DA42-C9F8-4990-96E9-BAA1E4EDA17C}" srcOrd="1" destOrd="0" presId="urn:microsoft.com/office/officeart/2005/8/layout/hierarchy1"/>
    <dgm:cxn modelId="{5531717E-2EC7-4EA6-AED2-1C13DF567D69}" type="presParOf" srcId="{A6F1DA42-C9F8-4990-96E9-BAA1E4EDA17C}" destId="{C7E7BF8F-30E7-49F7-BC19-1635E37C2F3D}" srcOrd="0" destOrd="0" presId="urn:microsoft.com/office/officeart/2005/8/layout/hierarchy1"/>
    <dgm:cxn modelId="{DDF0BC06-71DC-4187-8D79-8BD66872FE29}" type="presParOf" srcId="{A6F1DA42-C9F8-4990-96E9-BAA1E4EDA17C}" destId="{467BE223-191D-476E-96C9-FEE689108FD1}" srcOrd="1" destOrd="0" presId="urn:microsoft.com/office/officeart/2005/8/layout/hierarchy1"/>
    <dgm:cxn modelId="{D6FBF69A-881A-4CBF-AAC4-A12D3F8DD91A}" type="presParOf" srcId="{467BE223-191D-476E-96C9-FEE689108FD1}" destId="{CB32AF0A-33B0-41B6-8237-86D43DDBC20A}" srcOrd="0" destOrd="0" presId="urn:microsoft.com/office/officeart/2005/8/layout/hierarchy1"/>
    <dgm:cxn modelId="{288A7B8F-8B3D-4E68-B9E7-7237E479383C}" type="presParOf" srcId="{CB32AF0A-33B0-41B6-8237-86D43DDBC20A}" destId="{FEEB9816-8CE9-4871-AB64-3593AF7BAAFC}" srcOrd="0" destOrd="0" presId="urn:microsoft.com/office/officeart/2005/8/layout/hierarchy1"/>
    <dgm:cxn modelId="{E5F0018E-D166-4A2A-8F8D-B3FB99E719AD}" type="presParOf" srcId="{CB32AF0A-33B0-41B6-8237-86D43DDBC20A}" destId="{4DDEC6EB-BFF4-4EBF-8374-7A25D7590F31}" srcOrd="1" destOrd="0" presId="urn:microsoft.com/office/officeart/2005/8/layout/hierarchy1"/>
    <dgm:cxn modelId="{27999E53-79E8-4FD4-AD96-6F6BD894344C}" type="presParOf" srcId="{467BE223-191D-476E-96C9-FEE689108FD1}" destId="{E3A74645-CFF2-410A-AD41-926FE322428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7DB860B-232C-40DB-977E-FFDAC256F889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DD17437F-98DF-4118-9522-53B53549535E}">
      <dgm:prSet phldrT="[Текст]"/>
      <dgm:spPr/>
      <dgm:t>
        <a:bodyPr/>
        <a:lstStyle/>
        <a:p>
          <a:r>
            <a:rPr lang="uk-UA" dirty="0" smtClean="0"/>
            <a:t>1</a:t>
          </a:r>
          <a:endParaRPr lang="uk-UA" dirty="0"/>
        </a:p>
      </dgm:t>
    </dgm:pt>
    <dgm:pt modelId="{F8317149-FBAE-499A-BC7C-1BB8CD802E2C}" type="parTrans" cxnId="{E0BC02E2-EAA9-4FDE-B239-C6E5F4EF8453}">
      <dgm:prSet/>
      <dgm:spPr/>
      <dgm:t>
        <a:bodyPr/>
        <a:lstStyle/>
        <a:p>
          <a:endParaRPr lang="uk-UA"/>
        </a:p>
      </dgm:t>
    </dgm:pt>
    <dgm:pt modelId="{52999992-07D6-4851-BD58-2F724C6D4E80}" type="sibTrans" cxnId="{E0BC02E2-EAA9-4FDE-B239-C6E5F4EF8453}">
      <dgm:prSet/>
      <dgm:spPr/>
      <dgm:t>
        <a:bodyPr/>
        <a:lstStyle/>
        <a:p>
          <a:endParaRPr lang="uk-UA"/>
        </a:p>
      </dgm:t>
    </dgm:pt>
    <dgm:pt modelId="{865D3695-738E-477F-854E-C0F7D52541BC}">
      <dgm:prSet phldrT="[Текст]"/>
      <dgm:spPr/>
      <dgm:t>
        <a:bodyPr/>
        <a:lstStyle/>
        <a:p>
          <a:r>
            <a:rPr lang="uk-UA" dirty="0" smtClean="0"/>
            <a:t>Найменування;</a:t>
          </a:r>
          <a:endParaRPr lang="uk-UA" dirty="0"/>
        </a:p>
      </dgm:t>
    </dgm:pt>
    <dgm:pt modelId="{8035E481-B944-4BB7-B6A7-1164B81378BA}" type="parTrans" cxnId="{E8F262D2-4EA7-4A5A-9F66-1FE45230FBF4}">
      <dgm:prSet/>
      <dgm:spPr/>
      <dgm:t>
        <a:bodyPr/>
        <a:lstStyle/>
        <a:p>
          <a:endParaRPr lang="uk-UA"/>
        </a:p>
      </dgm:t>
    </dgm:pt>
    <dgm:pt modelId="{C9CA70FA-135A-4D87-A617-51097F42DFFB}" type="sibTrans" cxnId="{E8F262D2-4EA7-4A5A-9F66-1FE45230FBF4}">
      <dgm:prSet/>
      <dgm:spPr/>
      <dgm:t>
        <a:bodyPr/>
        <a:lstStyle/>
        <a:p>
          <a:endParaRPr lang="uk-UA"/>
        </a:p>
      </dgm:t>
    </dgm:pt>
    <dgm:pt modelId="{A23350F5-BB21-4B71-BE30-2B999D0ADB5B}">
      <dgm:prSet phldrT="[Текст]"/>
      <dgm:spPr/>
      <dgm:t>
        <a:bodyPr/>
        <a:lstStyle/>
        <a:p>
          <a:r>
            <a:rPr lang="uk-UA" dirty="0" smtClean="0"/>
            <a:t>Ідентифікаційний код;</a:t>
          </a:r>
          <a:endParaRPr lang="uk-UA" dirty="0"/>
        </a:p>
      </dgm:t>
    </dgm:pt>
    <dgm:pt modelId="{80A367D1-9A8E-4660-9E4E-999CC26CE6A7}" type="parTrans" cxnId="{EE7C9E60-70CD-4BCB-9B9F-20E9DDDE19AF}">
      <dgm:prSet/>
      <dgm:spPr/>
      <dgm:t>
        <a:bodyPr/>
        <a:lstStyle/>
        <a:p>
          <a:endParaRPr lang="uk-UA"/>
        </a:p>
      </dgm:t>
    </dgm:pt>
    <dgm:pt modelId="{AFAD1067-E277-4D18-9559-6EF94CD6964E}" type="sibTrans" cxnId="{EE7C9E60-70CD-4BCB-9B9F-20E9DDDE19AF}">
      <dgm:prSet/>
      <dgm:spPr/>
      <dgm:t>
        <a:bodyPr/>
        <a:lstStyle/>
        <a:p>
          <a:endParaRPr lang="uk-UA"/>
        </a:p>
      </dgm:t>
    </dgm:pt>
    <dgm:pt modelId="{83D76567-AAED-4E5F-8E49-63518266E7E5}">
      <dgm:prSet phldrT="[Текст]"/>
      <dgm:spPr/>
      <dgm:t>
        <a:bodyPr/>
        <a:lstStyle/>
        <a:p>
          <a:r>
            <a:rPr lang="uk-UA" dirty="0" smtClean="0"/>
            <a:t>2</a:t>
          </a:r>
          <a:endParaRPr lang="uk-UA" dirty="0"/>
        </a:p>
      </dgm:t>
    </dgm:pt>
    <dgm:pt modelId="{CAE57875-1B97-4935-97EB-03AB9E1040C7}" type="parTrans" cxnId="{1E3CD109-4912-425C-8F20-9AB0D3DA7A72}">
      <dgm:prSet/>
      <dgm:spPr/>
      <dgm:t>
        <a:bodyPr/>
        <a:lstStyle/>
        <a:p>
          <a:endParaRPr lang="uk-UA"/>
        </a:p>
      </dgm:t>
    </dgm:pt>
    <dgm:pt modelId="{A6D8D770-0DBA-4AB9-80A2-F640453F6DF8}" type="sibTrans" cxnId="{1E3CD109-4912-425C-8F20-9AB0D3DA7A72}">
      <dgm:prSet/>
      <dgm:spPr/>
      <dgm:t>
        <a:bodyPr/>
        <a:lstStyle/>
        <a:p>
          <a:endParaRPr lang="uk-UA"/>
        </a:p>
      </dgm:t>
    </dgm:pt>
    <dgm:pt modelId="{2C8A7F09-271B-4760-95EF-0C18103FEE50}">
      <dgm:prSet phldrT="[Текст]"/>
      <dgm:spPr/>
      <dgm:t>
        <a:bodyPr/>
        <a:lstStyle/>
        <a:p>
          <a:r>
            <a:rPr lang="uk-UA" dirty="0" smtClean="0"/>
            <a:t>Банківські реквізити юридичної особи;</a:t>
          </a:r>
          <a:endParaRPr lang="uk-UA" dirty="0"/>
        </a:p>
      </dgm:t>
    </dgm:pt>
    <dgm:pt modelId="{C8CA8AEB-C698-4484-A740-DBAB7F53FE41}" type="parTrans" cxnId="{38A63687-D422-4584-BFC8-009D93B519CC}">
      <dgm:prSet/>
      <dgm:spPr/>
      <dgm:t>
        <a:bodyPr/>
        <a:lstStyle/>
        <a:p>
          <a:endParaRPr lang="uk-UA"/>
        </a:p>
      </dgm:t>
    </dgm:pt>
    <dgm:pt modelId="{6C6B7590-8978-437A-997F-7016A14AC3CF}" type="sibTrans" cxnId="{38A63687-D422-4584-BFC8-009D93B519CC}">
      <dgm:prSet/>
      <dgm:spPr/>
      <dgm:t>
        <a:bodyPr/>
        <a:lstStyle/>
        <a:p>
          <a:endParaRPr lang="uk-UA"/>
        </a:p>
      </dgm:t>
    </dgm:pt>
    <dgm:pt modelId="{71DFEDD6-B30B-4F38-B188-E32BFCCFE32F}">
      <dgm:prSet phldrT="[Текст]"/>
      <dgm:spPr/>
      <dgm:t>
        <a:bodyPr/>
        <a:lstStyle/>
        <a:p>
          <a:r>
            <a:rPr lang="uk-UA" dirty="0" smtClean="0"/>
            <a:t>П. І. Б. і ідентифікаційний номер фізичної особи.</a:t>
          </a:r>
          <a:endParaRPr lang="uk-UA" dirty="0"/>
        </a:p>
      </dgm:t>
    </dgm:pt>
    <dgm:pt modelId="{FCCBB30F-898D-4437-849D-8FACAA2C0481}" type="parTrans" cxnId="{B2995DA2-C701-4D66-97B6-1BA82553CB8C}">
      <dgm:prSet/>
      <dgm:spPr/>
      <dgm:t>
        <a:bodyPr/>
        <a:lstStyle/>
        <a:p>
          <a:endParaRPr lang="uk-UA"/>
        </a:p>
      </dgm:t>
    </dgm:pt>
    <dgm:pt modelId="{2238C8DB-3D41-400F-ACE4-4DFE1BAF882E}" type="sibTrans" cxnId="{B2995DA2-C701-4D66-97B6-1BA82553CB8C}">
      <dgm:prSet/>
      <dgm:spPr/>
      <dgm:t>
        <a:bodyPr/>
        <a:lstStyle/>
        <a:p>
          <a:endParaRPr lang="uk-UA"/>
        </a:p>
      </dgm:t>
    </dgm:pt>
    <dgm:pt modelId="{879A58BA-07F9-4A77-AB82-D9646BB71E28}">
      <dgm:prSet phldrT="[Текст]"/>
      <dgm:spPr/>
      <dgm:t>
        <a:bodyPr/>
        <a:lstStyle/>
        <a:p>
          <a:r>
            <a:rPr lang="uk-UA" dirty="0" smtClean="0"/>
            <a:t>Місцезнаходження;</a:t>
          </a:r>
          <a:endParaRPr lang="uk-UA" dirty="0"/>
        </a:p>
      </dgm:t>
    </dgm:pt>
    <dgm:pt modelId="{A9CDD704-FEB3-43DC-833B-DFDC9FAAF978}" type="parTrans" cxnId="{ED514374-A518-4FCA-9411-ED5B63CBA708}">
      <dgm:prSet/>
      <dgm:spPr/>
      <dgm:t>
        <a:bodyPr/>
        <a:lstStyle/>
        <a:p>
          <a:endParaRPr lang="uk-UA"/>
        </a:p>
      </dgm:t>
    </dgm:pt>
    <dgm:pt modelId="{26D596D0-56E4-48CA-81D7-E2937C95C0F4}" type="sibTrans" cxnId="{ED514374-A518-4FCA-9411-ED5B63CBA708}">
      <dgm:prSet/>
      <dgm:spPr/>
      <dgm:t>
        <a:bodyPr/>
        <a:lstStyle/>
        <a:p>
          <a:endParaRPr lang="uk-UA"/>
        </a:p>
      </dgm:t>
    </dgm:pt>
    <dgm:pt modelId="{EE642E40-D2EC-44CE-935A-1697DF45678D}" type="pres">
      <dgm:prSet presAssocID="{77DB860B-232C-40DB-977E-FFDAC256F88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BA26CA9-D602-4AFA-B50B-A32FC66C19C0}" type="pres">
      <dgm:prSet presAssocID="{DD17437F-98DF-4118-9522-53B53549535E}" presName="composite" presStyleCnt="0"/>
      <dgm:spPr/>
    </dgm:pt>
    <dgm:pt modelId="{6E053F88-8BA4-406B-B132-3636A7AE3452}" type="pres">
      <dgm:prSet presAssocID="{DD17437F-98DF-4118-9522-53B53549535E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D784C2-C614-411C-BE14-5D7C1E9FAEEA}" type="pres">
      <dgm:prSet presAssocID="{DD17437F-98DF-4118-9522-53B53549535E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DE49FB5-148F-4D1C-ADC7-47EDA2678B7B}" type="pres">
      <dgm:prSet presAssocID="{52999992-07D6-4851-BD58-2F724C6D4E80}" presName="sp" presStyleCnt="0"/>
      <dgm:spPr/>
    </dgm:pt>
    <dgm:pt modelId="{343F5659-2946-4C57-A166-E108740F1192}" type="pres">
      <dgm:prSet presAssocID="{83D76567-AAED-4E5F-8E49-63518266E7E5}" presName="composite" presStyleCnt="0"/>
      <dgm:spPr/>
    </dgm:pt>
    <dgm:pt modelId="{FB235FC2-CFB7-4A39-B7F5-DFAB5ECAAAF0}" type="pres">
      <dgm:prSet presAssocID="{83D76567-AAED-4E5F-8E49-63518266E7E5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940C64-3564-4E38-8C6E-CCD69314742F}" type="pres">
      <dgm:prSet presAssocID="{83D76567-AAED-4E5F-8E49-63518266E7E5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B2995DA2-C701-4D66-97B6-1BA82553CB8C}" srcId="{83D76567-AAED-4E5F-8E49-63518266E7E5}" destId="{71DFEDD6-B30B-4F38-B188-E32BFCCFE32F}" srcOrd="1" destOrd="0" parTransId="{FCCBB30F-898D-4437-849D-8FACAA2C0481}" sibTransId="{2238C8DB-3D41-400F-ACE4-4DFE1BAF882E}"/>
    <dgm:cxn modelId="{5D2B410F-0B4F-4B8B-89F4-BCBF2A3A721D}" type="presOf" srcId="{83D76567-AAED-4E5F-8E49-63518266E7E5}" destId="{FB235FC2-CFB7-4A39-B7F5-DFAB5ECAAAF0}" srcOrd="0" destOrd="0" presId="urn:microsoft.com/office/officeart/2005/8/layout/chevron2"/>
    <dgm:cxn modelId="{1D1030CA-5477-4C9F-91DD-C6BD0E981364}" type="presOf" srcId="{2C8A7F09-271B-4760-95EF-0C18103FEE50}" destId="{B9940C64-3564-4E38-8C6E-CCD69314742F}" srcOrd="0" destOrd="0" presId="urn:microsoft.com/office/officeart/2005/8/layout/chevron2"/>
    <dgm:cxn modelId="{1E3CD109-4912-425C-8F20-9AB0D3DA7A72}" srcId="{77DB860B-232C-40DB-977E-FFDAC256F889}" destId="{83D76567-AAED-4E5F-8E49-63518266E7E5}" srcOrd="1" destOrd="0" parTransId="{CAE57875-1B97-4935-97EB-03AB9E1040C7}" sibTransId="{A6D8D770-0DBA-4AB9-80A2-F640453F6DF8}"/>
    <dgm:cxn modelId="{73FA6AE0-321E-44AB-894D-A6ECF89D32F2}" type="presOf" srcId="{DD17437F-98DF-4118-9522-53B53549535E}" destId="{6E053F88-8BA4-406B-B132-3636A7AE3452}" srcOrd="0" destOrd="0" presId="urn:microsoft.com/office/officeart/2005/8/layout/chevron2"/>
    <dgm:cxn modelId="{13FE0267-FAE2-4BE1-AE5B-DEF294D53C9B}" type="presOf" srcId="{A23350F5-BB21-4B71-BE30-2B999D0ADB5B}" destId="{1BD784C2-C614-411C-BE14-5D7C1E9FAEEA}" srcOrd="0" destOrd="2" presId="urn:microsoft.com/office/officeart/2005/8/layout/chevron2"/>
    <dgm:cxn modelId="{2C155119-2101-4C77-B3FE-B8C59C9A0853}" type="presOf" srcId="{879A58BA-07F9-4A77-AB82-D9646BB71E28}" destId="{1BD784C2-C614-411C-BE14-5D7C1E9FAEEA}" srcOrd="0" destOrd="1" presId="urn:microsoft.com/office/officeart/2005/8/layout/chevron2"/>
    <dgm:cxn modelId="{E0BC02E2-EAA9-4FDE-B239-C6E5F4EF8453}" srcId="{77DB860B-232C-40DB-977E-FFDAC256F889}" destId="{DD17437F-98DF-4118-9522-53B53549535E}" srcOrd="0" destOrd="0" parTransId="{F8317149-FBAE-499A-BC7C-1BB8CD802E2C}" sibTransId="{52999992-07D6-4851-BD58-2F724C6D4E80}"/>
    <dgm:cxn modelId="{38A63687-D422-4584-BFC8-009D93B519CC}" srcId="{83D76567-AAED-4E5F-8E49-63518266E7E5}" destId="{2C8A7F09-271B-4760-95EF-0C18103FEE50}" srcOrd="0" destOrd="0" parTransId="{C8CA8AEB-C698-4484-A740-DBAB7F53FE41}" sibTransId="{6C6B7590-8978-437A-997F-7016A14AC3CF}"/>
    <dgm:cxn modelId="{EE7C9E60-70CD-4BCB-9B9F-20E9DDDE19AF}" srcId="{DD17437F-98DF-4118-9522-53B53549535E}" destId="{A23350F5-BB21-4B71-BE30-2B999D0ADB5B}" srcOrd="2" destOrd="0" parTransId="{80A367D1-9A8E-4660-9E4E-999CC26CE6A7}" sibTransId="{AFAD1067-E277-4D18-9559-6EF94CD6964E}"/>
    <dgm:cxn modelId="{ED514374-A518-4FCA-9411-ED5B63CBA708}" srcId="{DD17437F-98DF-4118-9522-53B53549535E}" destId="{879A58BA-07F9-4A77-AB82-D9646BB71E28}" srcOrd="1" destOrd="0" parTransId="{A9CDD704-FEB3-43DC-833B-DFDC9FAAF978}" sibTransId="{26D596D0-56E4-48CA-81D7-E2937C95C0F4}"/>
    <dgm:cxn modelId="{CCF5C6AE-6A7B-4D4C-935F-1E6CCFE42909}" type="presOf" srcId="{77DB860B-232C-40DB-977E-FFDAC256F889}" destId="{EE642E40-D2EC-44CE-935A-1697DF45678D}" srcOrd="0" destOrd="0" presId="urn:microsoft.com/office/officeart/2005/8/layout/chevron2"/>
    <dgm:cxn modelId="{D88F60C9-D27B-4846-89DE-F9C19EFB7B61}" type="presOf" srcId="{865D3695-738E-477F-854E-C0F7D52541BC}" destId="{1BD784C2-C614-411C-BE14-5D7C1E9FAEEA}" srcOrd="0" destOrd="0" presId="urn:microsoft.com/office/officeart/2005/8/layout/chevron2"/>
    <dgm:cxn modelId="{D3CECB76-9FD7-43DB-A7A3-8BCF6879D8C4}" type="presOf" srcId="{71DFEDD6-B30B-4F38-B188-E32BFCCFE32F}" destId="{B9940C64-3564-4E38-8C6E-CCD69314742F}" srcOrd="0" destOrd="1" presId="urn:microsoft.com/office/officeart/2005/8/layout/chevron2"/>
    <dgm:cxn modelId="{E8F262D2-4EA7-4A5A-9F66-1FE45230FBF4}" srcId="{DD17437F-98DF-4118-9522-53B53549535E}" destId="{865D3695-738E-477F-854E-C0F7D52541BC}" srcOrd="0" destOrd="0" parTransId="{8035E481-B944-4BB7-B6A7-1164B81378BA}" sibTransId="{C9CA70FA-135A-4D87-A617-51097F42DFFB}"/>
    <dgm:cxn modelId="{2E369660-FD75-4304-B823-12FBBE39ABB1}" type="presParOf" srcId="{EE642E40-D2EC-44CE-935A-1697DF45678D}" destId="{1BA26CA9-D602-4AFA-B50B-A32FC66C19C0}" srcOrd="0" destOrd="0" presId="urn:microsoft.com/office/officeart/2005/8/layout/chevron2"/>
    <dgm:cxn modelId="{600792CB-DA84-4842-AC65-3A354EAE969B}" type="presParOf" srcId="{1BA26CA9-D602-4AFA-B50B-A32FC66C19C0}" destId="{6E053F88-8BA4-406B-B132-3636A7AE3452}" srcOrd="0" destOrd="0" presId="urn:microsoft.com/office/officeart/2005/8/layout/chevron2"/>
    <dgm:cxn modelId="{E377E365-2766-45A6-958F-9A3F45D01C1F}" type="presParOf" srcId="{1BA26CA9-D602-4AFA-B50B-A32FC66C19C0}" destId="{1BD784C2-C614-411C-BE14-5D7C1E9FAEEA}" srcOrd="1" destOrd="0" presId="urn:microsoft.com/office/officeart/2005/8/layout/chevron2"/>
    <dgm:cxn modelId="{C2C366AE-1E9B-442C-BAE1-674D938484B0}" type="presParOf" srcId="{EE642E40-D2EC-44CE-935A-1697DF45678D}" destId="{FDE49FB5-148F-4D1C-ADC7-47EDA2678B7B}" srcOrd="1" destOrd="0" presId="urn:microsoft.com/office/officeart/2005/8/layout/chevron2"/>
    <dgm:cxn modelId="{B8628067-A7A4-4B30-B762-954FC5D64DF5}" type="presParOf" srcId="{EE642E40-D2EC-44CE-935A-1697DF45678D}" destId="{343F5659-2946-4C57-A166-E108740F1192}" srcOrd="2" destOrd="0" presId="urn:microsoft.com/office/officeart/2005/8/layout/chevron2"/>
    <dgm:cxn modelId="{8785BDF9-1C00-4DAB-8C07-46E770C742E7}" type="presParOf" srcId="{343F5659-2946-4C57-A166-E108740F1192}" destId="{FB235FC2-CFB7-4A39-B7F5-DFAB5ECAAAF0}" srcOrd="0" destOrd="0" presId="urn:microsoft.com/office/officeart/2005/8/layout/chevron2"/>
    <dgm:cxn modelId="{85369097-6407-4556-872D-F7A1B2833CE6}" type="presParOf" srcId="{343F5659-2946-4C57-A166-E108740F1192}" destId="{B9940C64-3564-4E38-8C6E-CCD69314742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07AF140-D9CA-4ADB-8C0F-97A70F41F791}">
      <dsp:nvSpPr>
        <dsp:cNvPr id="0" name=""/>
        <dsp:cNvSpPr/>
      </dsp:nvSpPr>
      <dsp:spPr>
        <a:xfrm>
          <a:off x="0" y="98809"/>
          <a:ext cx="8229600" cy="9354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900" kern="1200" dirty="0" smtClean="0"/>
            <a:t>Орган Виконавчої влади</a:t>
          </a:r>
          <a:endParaRPr lang="uk-UA" sz="3900" kern="1200" dirty="0"/>
        </a:p>
      </dsp:txBody>
      <dsp:txXfrm>
        <a:off x="0" y="98809"/>
        <a:ext cx="8229600" cy="935415"/>
      </dsp:txXfrm>
    </dsp:sp>
    <dsp:sp modelId="{D2023B73-F9D3-420A-BBFA-514C4DB5E763}">
      <dsp:nvSpPr>
        <dsp:cNvPr id="0" name=""/>
        <dsp:cNvSpPr/>
      </dsp:nvSpPr>
      <dsp:spPr>
        <a:xfrm>
          <a:off x="0" y="1034224"/>
          <a:ext cx="8229600" cy="9485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49530" rIns="277368" bIns="4953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3000" kern="1200" dirty="0" smtClean="0"/>
            <a:t>Господарська діяльність може здійснюватись по всій території України.</a:t>
          </a:r>
          <a:endParaRPr lang="uk-UA" sz="3000" kern="1200" dirty="0"/>
        </a:p>
      </dsp:txBody>
      <dsp:txXfrm>
        <a:off x="0" y="1034224"/>
        <a:ext cx="8229600" cy="948577"/>
      </dsp:txXfrm>
    </dsp:sp>
    <dsp:sp modelId="{FAC4A2FC-EE21-45ED-9727-1829C3F1A814}">
      <dsp:nvSpPr>
        <dsp:cNvPr id="0" name=""/>
        <dsp:cNvSpPr/>
      </dsp:nvSpPr>
      <dsp:spPr>
        <a:xfrm>
          <a:off x="0" y="1982802"/>
          <a:ext cx="8229600" cy="9354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900" kern="1200" dirty="0" smtClean="0"/>
            <a:t>Місцевий орган виконавчої влади</a:t>
          </a:r>
          <a:endParaRPr lang="uk-UA" sz="3900" kern="1200" dirty="0"/>
        </a:p>
      </dsp:txBody>
      <dsp:txXfrm>
        <a:off x="0" y="1982802"/>
        <a:ext cx="8229600" cy="935415"/>
      </dsp:txXfrm>
    </dsp:sp>
    <dsp:sp modelId="{72A4FAFE-8ADD-4736-8587-2171DDF7CAE7}">
      <dsp:nvSpPr>
        <dsp:cNvPr id="0" name=""/>
        <dsp:cNvSpPr/>
      </dsp:nvSpPr>
      <dsp:spPr>
        <a:xfrm>
          <a:off x="0" y="2918217"/>
          <a:ext cx="8229600" cy="13724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49530" rIns="277368" bIns="4953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3000" b="0" i="0" kern="1200" dirty="0" err="1" smtClean="0"/>
            <a:t>Господарська</a:t>
          </a:r>
          <a:r>
            <a:rPr lang="ru-RU" sz="3000" b="0" i="0" kern="1200" dirty="0" smtClean="0"/>
            <a:t>  </a:t>
          </a:r>
          <a:r>
            <a:rPr lang="ru-RU" sz="3000" b="0" i="0" kern="1200" dirty="0" err="1" smtClean="0"/>
            <a:t>діяльність</a:t>
          </a:r>
          <a:r>
            <a:rPr lang="ru-RU" sz="3000" b="0" i="0" kern="1200" dirty="0" smtClean="0"/>
            <a:t>  </a:t>
          </a:r>
          <a:r>
            <a:rPr lang="ru-RU" sz="3000" b="0" i="0" kern="1200" dirty="0" err="1" smtClean="0"/>
            <a:t>може</a:t>
          </a:r>
          <a:r>
            <a:rPr lang="ru-RU" sz="3000" b="0" i="0" kern="1200" dirty="0" smtClean="0"/>
            <a:t> </a:t>
          </a:r>
          <a:r>
            <a:rPr lang="ru-RU" sz="3000" b="0" i="0" kern="1200" dirty="0" err="1" smtClean="0"/>
            <a:t>здійснюватись</a:t>
          </a:r>
          <a:r>
            <a:rPr lang="ru-RU" sz="3000" b="0" i="0" kern="1200" dirty="0" smtClean="0"/>
            <a:t> на </a:t>
          </a:r>
          <a:r>
            <a:rPr lang="ru-RU" sz="3000" b="0" i="0" kern="1200" dirty="0" err="1" smtClean="0"/>
            <a:t>території</a:t>
          </a:r>
          <a:r>
            <a:rPr lang="ru-RU" sz="3000" b="0" i="0" kern="1200" dirty="0" smtClean="0"/>
            <a:t> </a:t>
          </a:r>
          <a:r>
            <a:rPr lang="ru-RU" sz="3000" b="0" i="0" kern="1200" dirty="0" err="1" smtClean="0"/>
            <a:t>відповідної</a:t>
          </a:r>
          <a:r>
            <a:rPr lang="ru-RU" sz="3000" b="0" i="0" kern="1200" dirty="0" smtClean="0"/>
            <a:t> </a:t>
          </a:r>
          <a:r>
            <a:rPr lang="ru-RU" sz="3000" b="0" i="0" kern="1200" dirty="0" err="1" smtClean="0"/>
            <a:t>адміністративно-територіальної</a:t>
          </a:r>
          <a:r>
            <a:rPr lang="ru-RU" sz="3000" b="0" i="0" kern="1200" dirty="0" smtClean="0"/>
            <a:t> </a:t>
          </a:r>
          <a:r>
            <a:rPr lang="ru-RU" sz="3000" b="0" i="0" kern="1200" dirty="0" err="1" smtClean="0"/>
            <a:t>одиниці</a:t>
          </a:r>
          <a:r>
            <a:rPr lang="ru-RU" sz="3000" b="0" i="0" kern="1200" dirty="0" smtClean="0"/>
            <a:t>. </a:t>
          </a:r>
          <a:endParaRPr lang="uk-UA" sz="3000" kern="1200" dirty="0"/>
        </a:p>
      </dsp:txBody>
      <dsp:txXfrm>
        <a:off x="0" y="2918217"/>
        <a:ext cx="8229600" cy="137241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7E7BF8F-30E7-49F7-BC19-1635E37C2F3D}">
      <dsp:nvSpPr>
        <dsp:cNvPr id="0" name=""/>
        <dsp:cNvSpPr/>
      </dsp:nvSpPr>
      <dsp:spPr>
        <a:xfrm>
          <a:off x="6043701" y="2642769"/>
          <a:ext cx="91440" cy="49224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9224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DBE8DB-FDA4-4DD9-98B2-3DE1B5218736}">
      <dsp:nvSpPr>
        <dsp:cNvPr id="0" name=""/>
        <dsp:cNvSpPr/>
      </dsp:nvSpPr>
      <dsp:spPr>
        <a:xfrm>
          <a:off x="4537933" y="1075766"/>
          <a:ext cx="1551488" cy="4922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5450"/>
              </a:lnTo>
              <a:lnTo>
                <a:pt x="1551488" y="335450"/>
              </a:lnTo>
              <a:lnTo>
                <a:pt x="1551488" y="49224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5F31F5-827F-42E5-926A-3D18A44D59F8}">
      <dsp:nvSpPr>
        <dsp:cNvPr id="0" name=""/>
        <dsp:cNvSpPr/>
      </dsp:nvSpPr>
      <dsp:spPr>
        <a:xfrm>
          <a:off x="2986444" y="2642769"/>
          <a:ext cx="1034325" cy="4922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5450"/>
              </a:lnTo>
              <a:lnTo>
                <a:pt x="1034325" y="335450"/>
              </a:lnTo>
              <a:lnTo>
                <a:pt x="1034325" y="49224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976345-8321-4415-A6E2-F0610BDCABB7}">
      <dsp:nvSpPr>
        <dsp:cNvPr id="0" name=""/>
        <dsp:cNvSpPr/>
      </dsp:nvSpPr>
      <dsp:spPr>
        <a:xfrm>
          <a:off x="1952118" y="2642769"/>
          <a:ext cx="1034325" cy="492245"/>
        </a:xfrm>
        <a:custGeom>
          <a:avLst/>
          <a:gdLst/>
          <a:ahLst/>
          <a:cxnLst/>
          <a:rect l="0" t="0" r="0" b="0"/>
          <a:pathLst>
            <a:path>
              <a:moveTo>
                <a:pt x="1034325" y="0"/>
              </a:moveTo>
              <a:lnTo>
                <a:pt x="1034325" y="335450"/>
              </a:lnTo>
              <a:lnTo>
                <a:pt x="0" y="335450"/>
              </a:lnTo>
              <a:lnTo>
                <a:pt x="0" y="49224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9BAB91-19BB-4859-A286-4EA3C17D7A88}">
      <dsp:nvSpPr>
        <dsp:cNvPr id="0" name=""/>
        <dsp:cNvSpPr/>
      </dsp:nvSpPr>
      <dsp:spPr>
        <a:xfrm>
          <a:off x="2986444" y="1075766"/>
          <a:ext cx="1551488" cy="492245"/>
        </a:xfrm>
        <a:custGeom>
          <a:avLst/>
          <a:gdLst/>
          <a:ahLst/>
          <a:cxnLst/>
          <a:rect l="0" t="0" r="0" b="0"/>
          <a:pathLst>
            <a:path>
              <a:moveTo>
                <a:pt x="1551488" y="0"/>
              </a:moveTo>
              <a:lnTo>
                <a:pt x="1551488" y="335450"/>
              </a:lnTo>
              <a:lnTo>
                <a:pt x="0" y="335450"/>
              </a:lnTo>
              <a:lnTo>
                <a:pt x="0" y="49224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148FDB-3943-4214-ADFD-2118AA631396}">
      <dsp:nvSpPr>
        <dsp:cNvPr id="0" name=""/>
        <dsp:cNvSpPr/>
      </dsp:nvSpPr>
      <dsp:spPr>
        <a:xfrm>
          <a:off x="3691666" y="1007"/>
          <a:ext cx="1692532" cy="10747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CA3474-A1A3-49D9-8DC5-4E6FF04711A5}">
      <dsp:nvSpPr>
        <dsp:cNvPr id="0" name=""/>
        <dsp:cNvSpPr/>
      </dsp:nvSpPr>
      <dsp:spPr>
        <a:xfrm>
          <a:off x="3879725" y="179663"/>
          <a:ext cx="1692532" cy="10747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/>
            <a:t>Банківська діяльність</a:t>
          </a:r>
          <a:endParaRPr lang="uk-UA" sz="1500" kern="1200" dirty="0"/>
        </a:p>
      </dsp:txBody>
      <dsp:txXfrm>
        <a:off x="3879725" y="179663"/>
        <a:ext cx="1692532" cy="1074758"/>
      </dsp:txXfrm>
    </dsp:sp>
    <dsp:sp modelId="{ECBF95AF-01A3-4292-8C97-74C7704C8A2C}">
      <dsp:nvSpPr>
        <dsp:cNvPr id="0" name=""/>
        <dsp:cNvSpPr/>
      </dsp:nvSpPr>
      <dsp:spPr>
        <a:xfrm>
          <a:off x="2140178" y="1568011"/>
          <a:ext cx="1692532" cy="10747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DDA126-AE07-477A-A55D-CF8D5C60600D}">
      <dsp:nvSpPr>
        <dsp:cNvPr id="0" name=""/>
        <dsp:cNvSpPr/>
      </dsp:nvSpPr>
      <dsp:spPr>
        <a:xfrm>
          <a:off x="2328237" y="1746667"/>
          <a:ext cx="1692532" cy="10747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/>
            <a:t>Будівництво</a:t>
          </a:r>
          <a:endParaRPr lang="uk-UA" sz="1500" kern="1200" dirty="0"/>
        </a:p>
      </dsp:txBody>
      <dsp:txXfrm>
        <a:off x="2328237" y="1746667"/>
        <a:ext cx="1692532" cy="1074758"/>
      </dsp:txXfrm>
    </dsp:sp>
    <dsp:sp modelId="{72D7DA84-30DA-448A-807F-149B0972628B}">
      <dsp:nvSpPr>
        <dsp:cNvPr id="0" name=""/>
        <dsp:cNvSpPr/>
      </dsp:nvSpPr>
      <dsp:spPr>
        <a:xfrm>
          <a:off x="1105852" y="3135014"/>
          <a:ext cx="1692532" cy="10747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FAB94E-9E1A-4492-999C-6F3757A12BA4}">
      <dsp:nvSpPr>
        <dsp:cNvPr id="0" name=""/>
        <dsp:cNvSpPr/>
      </dsp:nvSpPr>
      <dsp:spPr>
        <a:xfrm>
          <a:off x="1293911" y="3313670"/>
          <a:ext cx="1692532" cy="10747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/>
            <a:t>Діяльність у сфері телебачення</a:t>
          </a:r>
          <a:endParaRPr lang="uk-UA" sz="1500" kern="1200" dirty="0"/>
        </a:p>
      </dsp:txBody>
      <dsp:txXfrm>
        <a:off x="1293911" y="3313670"/>
        <a:ext cx="1692532" cy="1074758"/>
      </dsp:txXfrm>
    </dsp:sp>
    <dsp:sp modelId="{CAEAFEA7-42B7-408A-BCA3-ED90F0712D2A}">
      <dsp:nvSpPr>
        <dsp:cNvPr id="0" name=""/>
        <dsp:cNvSpPr/>
      </dsp:nvSpPr>
      <dsp:spPr>
        <a:xfrm>
          <a:off x="3174503" y="3135014"/>
          <a:ext cx="1692532" cy="10747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33E099-913C-42F9-B6D3-5B9D734F2F54}">
      <dsp:nvSpPr>
        <dsp:cNvPr id="0" name=""/>
        <dsp:cNvSpPr/>
      </dsp:nvSpPr>
      <dsp:spPr>
        <a:xfrm>
          <a:off x="3362563" y="3313670"/>
          <a:ext cx="1692532" cy="10747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/>
            <a:t>Діяльність у сфері радіомовлення</a:t>
          </a:r>
          <a:endParaRPr lang="uk-UA" sz="1500" kern="1200" dirty="0"/>
        </a:p>
      </dsp:txBody>
      <dsp:txXfrm>
        <a:off x="3362563" y="3313670"/>
        <a:ext cx="1692532" cy="1074758"/>
      </dsp:txXfrm>
    </dsp:sp>
    <dsp:sp modelId="{88E59AAD-299D-4270-A5F6-97F8CC812358}">
      <dsp:nvSpPr>
        <dsp:cNvPr id="0" name=""/>
        <dsp:cNvSpPr/>
      </dsp:nvSpPr>
      <dsp:spPr>
        <a:xfrm>
          <a:off x="5243155" y="1568011"/>
          <a:ext cx="1692532" cy="10747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1AA8F0-802B-4C2E-B5AC-A2A3EE34055E}">
      <dsp:nvSpPr>
        <dsp:cNvPr id="0" name=""/>
        <dsp:cNvSpPr/>
      </dsp:nvSpPr>
      <dsp:spPr>
        <a:xfrm>
          <a:off x="5431214" y="1746667"/>
          <a:ext cx="1692532" cy="10747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/>
            <a:t>Освітня діяльність</a:t>
          </a:r>
          <a:endParaRPr lang="uk-UA" sz="1500" kern="1200" dirty="0"/>
        </a:p>
      </dsp:txBody>
      <dsp:txXfrm>
        <a:off x="5431214" y="1746667"/>
        <a:ext cx="1692532" cy="1074758"/>
      </dsp:txXfrm>
    </dsp:sp>
    <dsp:sp modelId="{FEEB9816-8CE9-4871-AB64-3593AF7BAAFC}">
      <dsp:nvSpPr>
        <dsp:cNvPr id="0" name=""/>
        <dsp:cNvSpPr/>
      </dsp:nvSpPr>
      <dsp:spPr>
        <a:xfrm>
          <a:off x="5243155" y="3135014"/>
          <a:ext cx="1692532" cy="10747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DEC6EB-BFF4-4EBF-8374-7A25D7590F31}">
      <dsp:nvSpPr>
        <dsp:cNvPr id="0" name=""/>
        <dsp:cNvSpPr/>
      </dsp:nvSpPr>
      <dsp:spPr>
        <a:xfrm>
          <a:off x="5431214" y="3313670"/>
          <a:ext cx="1692532" cy="10747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/>
            <a:t>Діяльність у сфері </a:t>
          </a:r>
          <a:r>
            <a:rPr lang="uk-UA" sz="1500" kern="1200" dirty="0" err="1" smtClean="0"/>
            <a:t>телекомунікацій</a:t>
          </a:r>
          <a:endParaRPr lang="uk-UA" sz="1500" kern="1200" dirty="0"/>
        </a:p>
      </dsp:txBody>
      <dsp:txXfrm>
        <a:off x="5431214" y="3313670"/>
        <a:ext cx="1692532" cy="1074758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17" name="Пі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uk-UA" smtClean="0"/>
              <a:t>Зразок підзаголовка</a:t>
            </a:r>
            <a:endParaRPr kumimoji="0" lang="en-US"/>
          </a:p>
        </p:txBody>
      </p:sp>
      <p:sp>
        <p:nvSpPr>
          <p:cNvPr id="30" name="Місце для дати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A59C2-63B1-4A28-BE03-5418203E7E38}" type="datetimeFigureOut">
              <a:rPr lang="uk-UA" smtClean="0"/>
              <a:pPr/>
              <a:t>30.01.2021</a:t>
            </a:fld>
            <a:endParaRPr lang="uk-UA"/>
          </a:p>
        </p:txBody>
      </p:sp>
      <p:sp>
        <p:nvSpPr>
          <p:cNvPr id="19" name="Місце для нижнього колонтитула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7" name="Місце для номера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8D98D-F206-46C6-9AC0-033D6D88A09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A59C2-63B1-4A28-BE03-5418203E7E38}" type="datetimeFigureOut">
              <a:rPr lang="uk-UA" smtClean="0"/>
              <a:pPr/>
              <a:t>30.01.2021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8D98D-F206-46C6-9AC0-033D6D88A09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A59C2-63B1-4A28-BE03-5418203E7E38}" type="datetimeFigureOut">
              <a:rPr lang="uk-UA" smtClean="0"/>
              <a:pPr/>
              <a:t>30.01.2021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8D98D-F206-46C6-9AC0-033D6D88A09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A59C2-63B1-4A28-BE03-5418203E7E38}" type="datetimeFigureOut">
              <a:rPr lang="uk-UA" smtClean="0"/>
              <a:pPr/>
              <a:t>30.01.2021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8D98D-F206-46C6-9AC0-033D6D88A09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A59C2-63B1-4A28-BE03-5418203E7E38}" type="datetimeFigureOut">
              <a:rPr lang="uk-UA" smtClean="0"/>
              <a:pPr/>
              <a:t>30.01.2021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8D98D-F206-46C6-9AC0-033D6D88A09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A59C2-63B1-4A28-BE03-5418203E7E38}" type="datetimeFigureOut">
              <a:rPr lang="uk-UA" smtClean="0"/>
              <a:pPr/>
              <a:t>30.01.2021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8D98D-F206-46C6-9AC0-033D6D88A09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A59C2-63B1-4A28-BE03-5418203E7E38}" type="datetimeFigureOut">
              <a:rPr lang="uk-UA" smtClean="0"/>
              <a:pPr/>
              <a:t>30.01.2021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8D98D-F206-46C6-9AC0-033D6D88A09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A59C2-63B1-4A28-BE03-5418203E7E38}" type="datetimeFigureOut">
              <a:rPr lang="uk-UA" smtClean="0"/>
              <a:pPr/>
              <a:t>30.01.2021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8D98D-F206-46C6-9AC0-033D6D88A09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A59C2-63B1-4A28-BE03-5418203E7E38}" type="datetimeFigureOut">
              <a:rPr lang="uk-UA" smtClean="0"/>
              <a:pPr/>
              <a:t>30.01.2021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8D98D-F206-46C6-9AC0-033D6D88A09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A59C2-63B1-4A28-BE03-5418203E7E38}" type="datetimeFigureOut">
              <a:rPr lang="uk-UA" smtClean="0"/>
              <a:pPr/>
              <a:t>30.01.2021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8D98D-F206-46C6-9AC0-033D6D88A09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кутник з одним вирізаним округленим кут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кутний трикут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A59C2-63B1-4A28-BE03-5418203E7E38}" type="datetimeFigureOut">
              <a:rPr lang="uk-UA" smtClean="0"/>
              <a:pPr/>
              <a:t>30.01.2021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6B8D98D-F206-46C6-9AC0-033D6D88A095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uk-UA" smtClean="0"/>
              <a:t>Клацніть піктограму, щоб додати зображення</a:t>
            </a:r>
            <a:endParaRPr kumimoji="0" lang="en-US" dirty="0"/>
          </a:p>
        </p:txBody>
      </p:sp>
      <p:sp>
        <p:nvSpPr>
          <p:cNvPr id="10" name="Поліліні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іліні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іліні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іліні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Місце для заголовка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0" name="Місце для тексту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uk-UA" smtClean="0"/>
              <a:t>Зразок тексту</a:t>
            </a:r>
          </a:p>
          <a:p>
            <a:pPr lvl="1" eaLnBrk="1" latinLnBrk="0" hangingPunct="1"/>
            <a:r>
              <a:rPr kumimoji="0" lang="uk-UA" smtClean="0"/>
              <a:t>Другий рівень</a:t>
            </a:r>
          </a:p>
          <a:p>
            <a:pPr lvl="2" eaLnBrk="1" latinLnBrk="0" hangingPunct="1"/>
            <a:r>
              <a:rPr kumimoji="0" lang="uk-UA" smtClean="0"/>
              <a:t>Третій рівень</a:t>
            </a:r>
          </a:p>
          <a:p>
            <a:pPr lvl="3" eaLnBrk="1" latinLnBrk="0" hangingPunct="1"/>
            <a:r>
              <a:rPr kumimoji="0" lang="uk-UA" smtClean="0"/>
              <a:t>Четвертий рівень</a:t>
            </a:r>
          </a:p>
          <a:p>
            <a:pPr lvl="4" eaLnBrk="1" latinLnBrk="0" hangingPunct="1"/>
            <a:r>
              <a:rPr kumimoji="0" lang="uk-UA" smtClean="0"/>
              <a:t>П'ятий рівень</a:t>
            </a:r>
            <a:endParaRPr kumimoji="0" lang="en-US"/>
          </a:p>
        </p:txBody>
      </p:sp>
      <p:sp>
        <p:nvSpPr>
          <p:cNvPr id="10" name="Місце для дати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C8A59C2-63B1-4A28-BE03-5418203E7E38}" type="datetimeFigureOut">
              <a:rPr lang="uk-UA" smtClean="0"/>
              <a:pPr/>
              <a:t>30.01.2021</a:t>
            </a:fld>
            <a:endParaRPr lang="uk-UA"/>
          </a:p>
        </p:txBody>
      </p:sp>
      <p:sp>
        <p:nvSpPr>
          <p:cNvPr id="22" name="Місце для нижнього колонтитула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18" name="Місце для номера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6B8D98D-F206-46C6-9AC0-033D6D88A095}" type="slidenum">
              <a:rPr lang="uk-UA" smtClean="0"/>
              <a:pPr/>
              <a:t>‹#›</a:t>
            </a:fld>
            <a:endParaRPr lang="uk-UA"/>
          </a:p>
        </p:txBody>
      </p:sp>
      <p:grpSp>
        <p:nvGrpSpPr>
          <p:cNvPr id="2" name="Групувати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іліні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іліні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mtClean="0">
                <a:solidFill>
                  <a:schemeClr val="bg1"/>
                </a:solidFill>
              </a:rPr>
              <a:t>Методологія ліцензування послуг гостинності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683568" y="4653136"/>
            <a:ext cx="7854696" cy="175260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Спеціальність </a:t>
            </a: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241 Готельно-ресторанна справа</a:t>
            </a:r>
            <a:r>
              <a:rPr lang="ru-RU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галузі знань 24 Сфера обслуговування</a:t>
            </a:r>
          </a:p>
          <a:p>
            <a:pPr algn="ctr"/>
            <a:endParaRPr lang="ru-RU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Компетенції: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вчитися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оволодівати</a:t>
            </a:r>
            <a:r>
              <a:rPr lang="ru-RU" dirty="0" smtClean="0"/>
              <a:t> </a:t>
            </a:r>
            <a:r>
              <a:rPr lang="ru-RU" dirty="0" err="1" smtClean="0"/>
              <a:t>сучасними</a:t>
            </a:r>
            <a:r>
              <a:rPr lang="ru-RU" dirty="0" smtClean="0"/>
              <a:t> </a:t>
            </a:r>
            <a:r>
              <a:rPr lang="ru-RU" dirty="0" err="1" smtClean="0"/>
              <a:t>знаннями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Навики</a:t>
            </a:r>
            <a:r>
              <a:rPr lang="ru-RU" dirty="0" smtClean="0"/>
              <a:t> </a:t>
            </a:r>
            <a:r>
              <a:rPr lang="ru-RU" dirty="0" err="1" smtClean="0"/>
              <a:t>здійснення</a:t>
            </a:r>
            <a:r>
              <a:rPr lang="ru-RU" dirty="0" smtClean="0"/>
              <a:t> </a:t>
            </a:r>
            <a:r>
              <a:rPr lang="ru-RU" dirty="0" err="1" smtClean="0"/>
              <a:t>безпечної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на </a:t>
            </a:r>
            <a:r>
              <a:rPr lang="ru-RU" dirty="0" err="1" smtClean="0"/>
              <a:t>практиці</a:t>
            </a:r>
            <a:r>
              <a:rPr lang="ru-RU" dirty="0" smtClean="0"/>
              <a:t> </a:t>
            </a:r>
            <a:r>
              <a:rPr lang="ru-RU" dirty="0" err="1" smtClean="0"/>
              <a:t>основи</a:t>
            </a:r>
            <a:r>
              <a:rPr lang="ru-RU" dirty="0" smtClean="0"/>
              <a:t> </a:t>
            </a:r>
            <a:r>
              <a:rPr lang="ru-RU" dirty="0" err="1" smtClean="0"/>
              <a:t>діючого</a:t>
            </a:r>
            <a:r>
              <a:rPr lang="ru-RU" dirty="0" smtClean="0"/>
              <a:t> </a:t>
            </a:r>
            <a:r>
              <a:rPr lang="ru-RU" dirty="0" err="1" smtClean="0"/>
              <a:t>законодавства</a:t>
            </a:r>
            <a:r>
              <a:rPr lang="ru-RU" dirty="0" smtClean="0"/>
              <a:t> в </a:t>
            </a:r>
            <a:r>
              <a:rPr lang="ru-RU" dirty="0" err="1" smtClean="0"/>
              <a:t>сфері</a:t>
            </a:r>
            <a:r>
              <a:rPr lang="ru-RU" dirty="0" smtClean="0"/>
              <a:t> </a:t>
            </a:r>
            <a:r>
              <a:rPr lang="ru-RU" dirty="0" err="1" smtClean="0"/>
              <a:t>готельного</a:t>
            </a:r>
            <a:r>
              <a:rPr lang="ru-RU" dirty="0" smtClean="0"/>
              <a:t> та ресторанного </a:t>
            </a:r>
            <a:r>
              <a:rPr lang="ru-RU" dirty="0" err="1" smtClean="0"/>
              <a:t>бізнесу</a:t>
            </a:r>
            <a:r>
              <a:rPr lang="ru-RU" dirty="0" smtClean="0"/>
              <a:t> та </a:t>
            </a:r>
            <a:r>
              <a:rPr lang="ru-RU" dirty="0" err="1" smtClean="0"/>
              <a:t>відстежувати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1143000"/>
          </a:xfrm>
        </p:spPr>
        <p:txBody>
          <a:bodyPr/>
          <a:lstStyle/>
          <a:p>
            <a:r>
              <a:rPr lang="uk-UA" dirty="0" smtClean="0"/>
              <a:t>Поняття ліцензії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Ліцензія — це документ державного зразка, який засвідчує право ліцензіата на проведення зазначеного в ліцензії виду господарської діяльності протягом певного терміну за умови дотримання ліцензійних умов.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/>
          <a:lstStyle/>
          <a:p>
            <a:r>
              <a:rPr lang="uk-UA" dirty="0" smtClean="0"/>
              <a:t>Органи ліцензування</a:t>
            </a:r>
            <a:endParaRPr lang="uk-UA" dirty="0"/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</p:nvPr>
        </p:nvGraphicFramePr>
        <p:xfrm>
          <a:off x="395536" y="1772816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ісце для вмісту 3" descr="5331b2b4934ce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6" y="404664"/>
            <a:ext cx="6408712" cy="645333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Перелік видів господарської діяльності що підлягають ліцензуванню</a:t>
            </a:r>
            <a:endParaRPr lang="uk-UA" dirty="0"/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</p:nvPr>
        </p:nvGraphicFramePr>
        <p:xfrm>
          <a:off x="395536" y="1988840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8367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Заява на видачу ліцензії повинна містити наступні відомості про заявника: </a:t>
            </a:r>
            <a:endParaRPr lang="uk-UA" dirty="0"/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</p:nvPr>
        </p:nvGraphicFramePr>
        <p:xfrm>
          <a:off x="467544" y="2204864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90872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Переоформлення ліцензії.</a:t>
            </a:r>
            <a:br>
              <a:rPr lang="uk-UA" dirty="0" smtClean="0"/>
            </a:br>
            <a:r>
              <a:rPr lang="uk-UA" dirty="0" smtClean="0"/>
              <a:t>Підстави для переоформлення ліцензії: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389120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uk-UA" dirty="0" smtClean="0"/>
              <a:t>Зміна найменування юридичної особи або прізвища, імені, по батькові фізичної особи — суб'єкта підприємницької діяльності;</a:t>
            </a:r>
          </a:p>
          <a:p>
            <a:pPr>
              <a:buFont typeface="Wingdings" pitchFamily="2" charset="2"/>
              <a:buChar char="v"/>
            </a:pPr>
            <a:r>
              <a:rPr lang="uk-UA" dirty="0" smtClean="0"/>
              <a:t>Зміна місцезнаходження юридичної особи або місця проживання фізичної особи — суб'єкта підприємницької діяльності; </a:t>
            </a:r>
          </a:p>
          <a:p>
            <a:pPr>
              <a:buFont typeface="Wingdings" pitchFamily="2" charset="2"/>
              <a:buChar char="v"/>
            </a:pPr>
            <a:r>
              <a:rPr lang="uk-UA" dirty="0" smtClean="0"/>
              <a:t>Зміни, пов'язані зі здійсненням ліцензіатом певного виду господарської діяльності, що підлягає ліцензуванню (скорочення або розширення ліцензійних видів діяльності).</a:t>
            </a:r>
            <a:endParaRPr lang="uk-U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Додаткові джерела інформації: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84784"/>
            <a:ext cx="8507288" cy="5544616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 smtClean="0"/>
              <a:t>Шеваріхін</a:t>
            </a:r>
            <a:r>
              <a:rPr lang="ru-RU" dirty="0" smtClean="0"/>
              <a:t> А. О. </a:t>
            </a:r>
            <a:r>
              <a:rPr lang="ru-RU" dirty="0" err="1" smtClean="0"/>
              <a:t>Адміністративно-правові</a:t>
            </a:r>
            <a:r>
              <a:rPr lang="ru-RU" dirty="0" smtClean="0"/>
              <a:t> </a:t>
            </a:r>
            <a:r>
              <a:rPr lang="ru-RU" dirty="0" err="1" smtClean="0"/>
              <a:t>проблеми</a:t>
            </a:r>
            <a:r>
              <a:rPr lang="ru-RU" dirty="0" smtClean="0"/>
              <a:t> </a:t>
            </a:r>
            <a:r>
              <a:rPr lang="ru-RU" dirty="0" err="1" smtClean="0"/>
              <a:t>ліцензування</a:t>
            </a:r>
            <a:r>
              <a:rPr lang="ru-RU" dirty="0" smtClean="0"/>
              <a:t> </a:t>
            </a:r>
            <a:r>
              <a:rPr lang="ru-RU" dirty="0" err="1" smtClean="0"/>
              <a:t>господарської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органами </a:t>
            </a:r>
            <a:r>
              <a:rPr lang="ru-RU" dirty="0" err="1" smtClean="0"/>
              <a:t>внутрішніх</a:t>
            </a:r>
            <a:r>
              <a:rPr lang="ru-RU" dirty="0" smtClean="0"/>
              <a:t> справ : авто- </a:t>
            </a:r>
            <a:r>
              <a:rPr lang="ru-RU" dirty="0" err="1" smtClean="0"/>
              <a:t>реф</a:t>
            </a:r>
            <a:r>
              <a:rPr lang="ru-RU" dirty="0" smtClean="0"/>
              <a:t>. </a:t>
            </a:r>
            <a:r>
              <a:rPr lang="ru-RU" dirty="0" err="1" smtClean="0"/>
              <a:t>дис</a:t>
            </a:r>
            <a:r>
              <a:rPr lang="ru-RU" dirty="0" smtClean="0"/>
              <a:t>. ... канд. </a:t>
            </a:r>
            <a:r>
              <a:rPr lang="ru-RU" dirty="0" err="1" smtClean="0"/>
              <a:t>юрид</a:t>
            </a:r>
            <a:r>
              <a:rPr lang="ru-RU" dirty="0" smtClean="0"/>
              <a:t>. наук: спец. 12.00.07 «</a:t>
            </a:r>
            <a:r>
              <a:rPr lang="ru-RU" dirty="0" err="1" smtClean="0"/>
              <a:t>Адміністративне</a:t>
            </a:r>
            <a:r>
              <a:rPr lang="ru-RU" dirty="0" smtClean="0"/>
              <a:t> право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; </a:t>
            </a:r>
            <a:r>
              <a:rPr lang="ru-RU" dirty="0" err="1" smtClean="0"/>
              <a:t>фінансове</a:t>
            </a:r>
            <a:r>
              <a:rPr lang="ru-RU" dirty="0" smtClean="0"/>
              <a:t> </a:t>
            </a:r>
            <a:r>
              <a:rPr lang="ru-RU" dirty="0" err="1" smtClean="0"/>
              <a:t>право</a:t>
            </a:r>
            <a:r>
              <a:rPr lang="ru-RU" dirty="0" smtClean="0"/>
              <a:t>; </a:t>
            </a:r>
            <a:r>
              <a:rPr lang="ru-RU" dirty="0" err="1" smtClean="0"/>
              <a:t>інформаційне</a:t>
            </a:r>
            <a:r>
              <a:rPr lang="ru-RU" dirty="0" smtClean="0"/>
              <a:t> </a:t>
            </a:r>
            <a:r>
              <a:rPr lang="ru-RU" dirty="0" err="1" smtClean="0"/>
              <a:t>право</a:t>
            </a:r>
            <a:r>
              <a:rPr lang="ru-RU" dirty="0" smtClean="0"/>
              <a:t>» / </a:t>
            </a:r>
            <a:r>
              <a:rPr lang="ru-RU" dirty="0" err="1" smtClean="0"/>
              <a:t>Шеваріхін</a:t>
            </a:r>
            <a:r>
              <a:rPr lang="ru-RU" dirty="0" smtClean="0"/>
              <a:t> </a:t>
            </a:r>
            <a:r>
              <a:rPr lang="ru-RU" dirty="0" err="1" smtClean="0"/>
              <a:t>Андрій</a:t>
            </a:r>
            <a:r>
              <a:rPr lang="ru-RU" dirty="0" smtClean="0"/>
              <a:t> </a:t>
            </a:r>
            <a:r>
              <a:rPr lang="ru-RU" dirty="0" err="1" smtClean="0"/>
              <a:t>Олександрович</a:t>
            </a:r>
            <a:r>
              <a:rPr lang="ru-RU" dirty="0" smtClean="0"/>
              <a:t> ; </a:t>
            </a:r>
            <a:r>
              <a:rPr lang="ru-RU" dirty="0" err="1" smtClean="0"/>
              <a:t>Національна</a:t>
            </a:r>
            <a:r>
              <a:rPr lang="ru-RU" dirty="0" smtClean="0"/>
              <a:t> </a:t>
            </a:r>
            <a:r>
              <a:rPr lang="ru-RU" dirty="0" err="1" smtClean="0"/>
              <a:t>академія</a:t>
            </a:r>
            <a:r>
              <a:rPr lang="ru-RU" dirty="0" smtClean="0"/>
              <a:t> </a:t>
            </a:r>
            <a:r>
              <a:rPr lang="ru-RU" dirty="0" err="1" smtClean="0"/>
              <a:t>внутрішніх</a:t>
            </a:r>
            <a:r>
              <a:rPr lang="ru-RU" dirty="0" smtClean="0"/>
              <a:t> справ </a:t>
            </a:r>
            <a:r>
              <a:rPr lang="ru-RU" dirty="0" err="1" smtClean="0"/>
              <a:t>України</a:t>
            </a:r>
            <a:r>
              <a:rPr lang="ru-RU" dirty="0" smtClean="0"/>
              <a:t>. – К., 2003. – 18 с </a:t>
            </a:r>
          </a:p>
          <a:p>
            <a:r>
              <a:rPr lang="ru-RU" dirty="0" smtClean="0"/>
              <a:t>Щербина В.С. </a:t>
            </a:r>
            <a:r>
              <a:rPr lang="ru-RU" dirty="0" err="1" smtClean="0"/>
              <a:t>Господарське</a:t>
            </a:r>
            <a:r>
              <a:rPr lang="ru-RU" dirty="0" smtClean="0"/>
              <a:t> право: </a:t>
            </a:r>
            <a:r>
              <a:rPr lang="ru-RU" dirty="0" err="1" smtClean="0"/>
              <a:t>підруч</a:t>
            </a:r>
            <a:r>
              <a:rPr lang="ru-RU" dirty="0" smtClean="0"/>
              <a:t>. / Щербина В.С. – [4-те вид., </a:t>
            </a:r>
            <a:r>
              <a:rPr lang="ru-RU" dirty="0" err="1" smtClean="0"/>
              <a:t>перероб</a:t>
            </a:r>
            <a:r>
              <a:rPr lang="ru-RU" dirty="0" smtClean="0"/>
              <a:t>.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допов</a:t>
            </a:r>
            <a:r>
              <a:rPr lang="ru-RU" dirty="0" smtClean="0"/>
              <a:t>.]. – К.: </a:t>
            </a:r>
            <a:r>
              <a:rPr lang="ru-RU" dirty="0" err="1" smtClean="0"/>
              <a:t>Юрінком</a:t>
            </a:r>
            <a:r>
              <a:rPr lang="ru-RU" dirty="0" smtClean="0"/>
              <a:t> </a:t>
            </a:r>
            <a:r>
              <a:rPr lang="ru-RU" dirty="0" err="1" smtClean="0"/>
              <a:t>Інтер</a:t>
            </a:r>
            <a:r>
              <a:rPr lang="ru-RU" dirty="0" smtClean="0"/>
              <a:t>, 2009. – 640 с.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Шестак</a:t>
            </a:r>
            <a:r>
              <a:rPr lang="ru-RU" dirty="0" smtClean="0"/>
              <a:t> Л. В. </a:t>
            </a:r>
            <a:r>
              <a:rPr lang="ru-RU" dirty="0" err="1" smtClean="0"/>
              <a:t>Ліцензування</a:t>
            </a:r>
            <a:r>
              <a:rPr lang="ru-RU" dirty="0" smtClean="0"/>
              <a:t> як </a:t>
            </a:r>
            <a:r>
              <a:rPr lang="ru-RU" dirty="0" err="1" smtClean="0"/>
              <a:t>адміністративно-правовий</a:t>
            </a:r>
            <a:r>
              <a:rPr lang="ru-RU" dirty="0" smtClean="0"/>
              <a:t> </a:t>
            </a:r>
            <a:r>
              <a:rPr lang="ru-RU" dirty="0" err="1" smtClean="0"/>
              <a:t>інститут</a:t>
            </a:r>
            <a:r>
              <a:rPr lang="ru-RU" dirty="0" smtClean="0"/>
              <a:t> : </a:t>
            </a:r>
            <a:r>
              <a:rPr lang="ru-RU" dirty="0" err="1" smtClean="0"/>
              <a:t>автореф</a:t>
            </a:r>
            <a:r>
              <a:rPr lang="ru-RU" dirty="0" smtClean="0"/>
              <a:t>. </a:t>
            </a:r>
            <a:r>
              <a:rPr lang="ru-RU" dirty="0" err="1" smtClean="0"/>
              <a:t>дис</a:t>
            </a:r>
            <a:r>
              <a:rPr lang="ru-RU" dirty="0" smtClean="0"/>
              <a:t>... канд. </a:t>
            </a:r>
            <a:r>
              <a:rPr lang="ru-RU" dirty="0" err="1" smtClean="0"/>
              <a:t>юрид</a:t>
            </a:r>
            <a:r>
              <a:rPr lang="ru-RU" dirty="0" smtClean="0"/>
              <a:t>. наук : спец. 12.00.07 «</a:t>
            </a:r>
            <a:r>
              <a:rPr lang="ru-RU" dirty="0" err="1" smtClean="0"/>
              <a:t>Адміністративне</a:t>
            </a:r>
            <a:r>
              <a:rPr lang="ru-RU" dirty="0" smtClean="0"/>
              <a:t> право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; 95 </a:t>
            </a:r>
            <a:r>
              <a:rPr lang="ru-RU" dirty="0" err="1" smtClean="0"/>
              <a:t>фінансове</a:t>
            </a:r>
            <a:r>
              <a:rPr lang="ru-RU" dirty="0" smtClean="0"/>
              <a:t> право; </a:t>
            </a:r>
            <a:r>
              <a:rPr lang="ru-RU" dirty="0" err="1" smtClean="0"/>
              <a:t>інформаційне</a:t>
            </a:r>
            <a:r>
              <a:rPr lang="ru-RU" dirty="0" smtClean="0"/>
              <a:t> право» / Л. В. </a:t>
            </a:r>
            <a:r>
              <a:rPr lang="ru-RU" dirty="0" err="1" smtClean="0"/>
              <a:t>Шес</a:t>
            </a:r>
            <a:r>
              <a:rPr lang="ru-RU" dirty="0" smtClean="0"/>
              <a:t>- так ; </a:t>
            </a:r>
            <a:r>
              <a:rPr lang="ru-RU" dirty="0" err="1" smtClean="0"/>
              <a:t>Нац</a:t>
            </a:r>
            <a:r>
              <a:rPr lang="ru-RU" dirty="0" smtClean="0"/>
              <a:t>. акад. </a:t>
            </a:r>
            <a:r>
              <a:rPr lang="ru-RU" dirty="0" err="1" smtClean="0"/>
              <a:t>держ</a:t>
            </a:r>
            <a:r>
              <a:rPr lang="ru-RU" dirty="0" smtClean="0"/>
              <a:t>. </a:t>
            </a:r>
            <a:r>
              <a:rPr lang="ru-RU" dirty="0" err="1" smtClean="0"/>
              <a:t>податк</a:t>
            </a:r>
            <a:r>
              <a:rPr lang="ru-RU" dirty="0" smtClean="0"/>
              <a:t>. </a:t>
            </a:r>
            <a:r>
              <a:rPr lang="ru-RU" dirty="0" err="1" smtClean="0"/>
              <a:t>служби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. – </a:t>
            </a:r>
            <a:r>
              <a:rPr lang="ru-RU" dirty="0" err="1" smtClean="0"/>
              <a:t>Ір</a:t>
            </a:r>
            <a:r>
              <a:rPr lang="ru-RU" dirty="0" smtClean="0"/>
              <a:t>- </a:t>
            </a:r>
            <a:r>
              <a:rPr lang="ru-RU" dirty="0" err="1" smtClean="0"/>
              <a:t>пінь</a:t>
            </a:r>
            <a:r>
              <a:rPr lang="ru-RU" dirty="0" smtClean="0"/>
              <a:t>, 2005. – 18 </a:t>
            </a:r>
            <a:r>
              <a:rPr lang="en-US" dirty="0" smtClean="0"/>
              <a:t>c. </a:t>
            </a:r>
            <a:endParaRPr lang="uk-UA" dirty="0" smtClean="0"/>
          </a:p>
          <a:p>
            <a:r>
              <a:rPr lang="ru-RU" dirty="0" smtClean="0"/>
              <a:t>Щербина </a:t>
            </a:r>
            <a:r>
              <a:rPr lang="en-US" dirty="0" smtClean="0"/>
              <a:t>B. C. </a:t>
            </a:r>
            <a:r>
              <a:rPr lang="ru-RU" dirty="0" err="1" smtClean="0"/>
              <a:t>Господарське</a:t>
            </a:r>
            <a:r>
              <a:rPr lang="ru-RU" dirty="0" smtClean="0"/>
              <a:t> право : </a:t>
            </a:r>
            <a:r>
              <a:rPr lang="ru-RU" dirty="0" err="1" smtClean="0"/>
              <a:t>навч</a:t>
            </a:r>
            <a:r>
              <a:rPr lang="ru-RU" dirty="0" smtClean="0"/>
              <a:t>. </a:t>
            </a:r>
            <a:r>
              <a:rPr lang="ru-RU" dirty="0" err="1" smtClean="0"/>
              <a:t>посіб</a:t>
            </a:r>
            <a:r>
              <a:rPr lang="ru-RU" dirty="0" smtClean="0"/>
              <a:t>. / </a:t>
            </a:r>
            <a:r>
              <a:rPr lang="en-US" dirty="0" smtClean="0"/>
              <a:t>B. C. </a:t>
            </a:r>
            <a:r>
              <a:rPr lang="ru-RU" dirty="0" smtClean="0"/>
              <a:t>Щербина. – К. : </a:t>
            </a:r>
            <a:r>
              <a:rPr lang="ru-RU" dirty="0" err="1" smtClean="0"/>
              <a:t>Юрінком</a:t>
            </a:r>
            <a:r>
              <a:rPr lang="ru-RU" dirty="0" smtClean="0"/>
              <a:t> </a:t>
            </a:r>
            <a:r>
              <a:rPr lang="ru-RU" dirty="0" err="1" smtClean="0"/>
              <a:t>Інтер</a:t>
            </a:r>
            <a:r>
              <a:rPr lang="ru-RU" dirty="0" smtClean="0"/>
              <a:t>, 2001. – 367 с.</a:t>
            </a:r>
          </a:p>
          <a:p>
            <a:r>
              <a:rPr lang="ru-RU" dirty="0" smtClean="0"/>
              <a:t>Щербина В. С. </a:t>
            </a:r>
            <a:r>
              <a:rPr lang="ru-RU" dirty="0" err="1" smtClean="0"/>
              <a:t>Господарське</a:t>
            </a:r>
            <a:r>
              <a:rPr lang="ru-RU" dirty="0" smtClean="0"/>
              <a:t> право : </a:t>
            </a:r>
            <a:r>
              <a:rPr lang="ru-RU" dirty="0" err="1" smtClean="0"/>
              <a:t>підручник</a:t>
            </a:r>
            <a:r>
              <a:rPr lang="ru-RU" dirty="0" smtClean="0"/>
              <a:t> / В. С. Щербина. – 2-ге вид., </a:t>
            </a:r>
            <a:r>
              <a:rPr lang="ru-RU" dirty="0" err="1" smtClean="0"/>
              <a:t>переробл</a:t>
            </a:r>
            <a:r>
              <a:rPr lang="ru-RU" dirty="0" smtClean="0"/>
              <a:t>.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доповн</a:t>
            </a:r>
            <a:r>
              <a:rPr lang="ru-RU" dirty="0" smtClean="0"/>
              <a:t>. – К. : </a:t>
            </a:r>
            <a:r>
              <a:rPr lang="ru-RU" dirty="0" err="1" smtClean="0"/>
              <a:t>Юрін</a:t>
            </a:r>
            <a:r>
              <a:rPr lang="ru-RU" dirty="0" smtClean="0"/>
              <a:t>- ком </a:t>
            </a:r>
            <a:r>
              <a:rPr lang="ru-RU" dirty="0" err="1" smtClean="0"/>
              <a:t>Інтер</a:t>
            </a:r>
            <a:r>
              <a:rPr lang="ru-RU" dirty="0" smtClean="0"/>
              <a:t>, 2005. – 592 с.</a:t>
            </a:r>
          </a:p>
          <a:p>
            <a:r>
              <a:rPr lang="ru-RU" dirty="0" smtClean="0"/>
              <a:t>Щербина В. </a:t>
            </a:r>
            <a:r>
              <a:rPr lang="ru-RU" dirty="0" err="1" smtClean="0"/>
              <a:t>Правова</a:t>
            </a:r>
            <a:r>
              <a:rPr lang="ru-RU" dirty="0" smtClean="0"/>
              <a:t> природа </a:t>
            </a:r>
            <a:r>
              <a:rPr lang="ru-RU" dirty="0" err="1" smtClean="0"/>
              <a:t>корпоративних</a:t>
            </a:r>
            <a:r>
              <a:rPr lang="ru-RU" dirty="0" smtClean="0"/>
              <a:t> </a:t>
            </a:r>
            <a:r>
              <a:rPr lang="ru-RU" dirty="0" err="1" smtClean="0"/>
              <a:t>відносин</a:t>
            </a:r>
            <a:r>
              <a:rPr lang="ru-RU" dirty="0" smtClean="0"/>
              <a:t> / В. Щербина //</a:t>
            </a:r>
            <a:r>
              <a:rPr lang="ru-RU" dirty="0" err="1" smtClean="0"/>
              <a:t>Українське</a:t>
            </a:r>
            <a:r>
              <a:rPr lang="ru-RU" dirty="0" smtClean="0"/>
              <a:t> </a:t>
            </a:r>
            <a:r>
              <a:rPr lang="ru-RU" dirty="0" err="1" smtClean="0"/>
              <a:t>комерційне</a:t>
            </a:r>
            <a:r>
              <a:rPr lang="ru-RU" dirty="0" smtClean="0"/>
              <a:t> право. – 2006. – № 7. – С. 10–14.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ік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Поті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і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89</TotalTime>
  <Words>410</Words>
  <Application>Microsoft Office PowerPoint</Application>
  <PresentationFormat>Экран (4:3)</PresentationFormat>
  <Paragraphs>39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Потік</vt:lpstr>
      <vt:lpstr>Методологія ліцензування послуг гостинності </vt:lpstr>
      <vt:lpstr>Компетенції: </vt:lpstr>
      <vt:lpstr>Поняття ліцензії</vt:lpstr>
      <vt:lpstr>Органи ліцензування</vt:lpstr>
      <vt:lpstr>Слайд 5</vt:lpstr>
      <vt:lpstr>Перелік видів господарської діяльності що підлягають ліцензуванню</vt:lpstr>
      <vt:lpstr>Заява на видачу ліцензії повинна містити наступні відомості про заявника: </vt:lpstr>
      <vt:lpstr>Переоформлення ліцензії. Підстави для переоформлення ліцензії:</vt:lpstr>
      <vt:lpstr>Додаткові джерела інформації: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Ліцензування</dc:title>
  <dc:creator>Ivanka</dc:creator>
  <cp:lastModifiedBy>iyudin</cp:lastModifiedBy>
  <cp:revision>10</cp:revision>
  <dcterms:created xsi:type="dcterms:W3CDTF">2014-12-07T12:33:59Z</dcterms:created>
  <dcterms:modified xsi:type="dcterms:W3CDTF">2021-01-30T17:13:14Z</dcterms:modified>
</cp:coreProperties>
</file>