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21.01.2021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b.uu.edu.ua/edu-discipline/proektuvannya_i_dizain_ob_ektiv_gotelno_restorannogo_gospodarstva" TargetMode="External"/><Relationship Id="rId2" Type="http://schemas.openxmlformats.org/officeDocument/2006/relationships/hyperlink" Target="http://fzgij.knukim.edu.ua/novyny/260-vydy-i-vlastyvosti-pr-tekhnolohi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habr.com/ru/hub/design/" TargetMode="External"/><Relationship Id="rId4" Type="http://schemas.openxmlformats.org/officeDocument/2006/relationships/hyperlink" Target="https://www.orb-space.com/blog/dizajn-interera-ot-orb-studii-dizajn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268760"/>
            <a:ext cx="8820472" cy="1656184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 Організація інтер'єру у закладах гостинності”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5696" y="3212976"/>
            <a:ext cx="5742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Спеціальність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241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Готельно-ресторанна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справа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галузі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знань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24 Сфера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обслуговування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Мета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8031" y="926308"/>
            <a:ext cx="80855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Метою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навчальної дисципліни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 формування спеціальних професійних знань у студентів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щодо організації інтер</a:t>
            </a:r>
            <a:r>
              <a:rPr lang="en-US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39552" y="3140968"/>
            <a:ext cx="80855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790825" algn="l"/>
              </a:tabLst>
            </a:pPr>
            <a:r>
              <a:rPr lang="uk-UA" sz="2400" b="1" u="sng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Завдання курсу: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Теоретичні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формування знань про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організацію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гостинності.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180340" algn="l"/>
              </a:tabLst>
            </a:pPr>
            <a:r>
              <a:rPr lang="uk-UA" sz="24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-Roman"/>
                <a:cs typeface="Times New Roman" panose="02020603050405020304" pitchFamily="18" charset="0"/>
              </a:rPr>
              <a:t>формування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практичних навичок та вмінь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щодо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5290" y="9961"/>
            <a:ext cx="8229600" cy="764704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Компетенції: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5290" y="834444"/>
            <a:ext cx="8355182" cy="6005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пошуку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оброблення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аналізу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інформації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різних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здійснювати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підбір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технологічного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устаткування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вирішувати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раціонального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матеріальних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ресурсів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розробляти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формувати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об’ємно-планувальні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рішення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готельного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ресторанного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санаторно-курортних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закладів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Теми дисципліни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471541"/>
            <a:ext cx="8229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Основи дизайну інтер'єру.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 як елемент внутрішнього простору.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єру у закладах гостинності.</a:t>
            </a: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Види інтер'єрів.</a:t>
            </a: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Класифікація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Організаційні засади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інтер'єрів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Інтер'єрні кольори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spcAft>
                <a:spcPts val="0"/>
              </a:spcAft>
              <a:buAutoNum type="arabicPeriod"/>
            </a:pP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Вплив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інтер'єру на привабливість закладу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49632"/>
          </a:xfrm>
        </p:spPr>
        <p:txBody>
          <a:bodyPr>
            <a:norm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Список рекомендованих джерел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96344" y="775910"/>
            <a:ext cx="4572000" cy="54591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 література </a:t>
            </a:r>
            <a:endParaRPr lang="ru-RU" sz="22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1864" y="1322304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Агафонова 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Л. Г., Агафонова . Є. Туризм,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готельний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ресторанний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конкуренція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2006.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Малік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В.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Історія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дизайну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архітектурного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авч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посіб. — К.: К У А, 2003. — 192 с.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Холмянський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М.,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Щипанов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С. Дизайн. — К.: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1992. — 208 с</a:t>
            </a:r>
            <a:r>
              <a:rPr lang="ru-RU" sz="20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000" dirty="0" smtClean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ru-RU" sz="20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88876" y="3820679"/>
            <a:ext cx="2386936" cy="54591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50000"/>
              </a:lnSpc>
              <a:spcAft>
                <a:spcPts val="0"/>
              </a:spcAft>
              <a:tabLst>
                <a:tab pos="149225" algn="l"/>
              </a:tabLst>
            </a:pPr>
            <a:r>
              <a:rPr lang="ru-RU" sz="2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Інтернет-ресурси</a:t>
            </a:r>
            <a:endParaRPr lang="ru-RU" sz="2200" b="1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77934" y="4366598"/>
            <a:ext cx="864096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fzgij.knukim.edu.ua/novyny/260-vydy-i-vlastyvosti-pr-tekhnolohiy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ab.uu.edu.ua/edu-discipline/proektuvannya_i_dizain_ob_ektiv_gotelno_restorannogo_gospodarstva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https://www.orb-space.com/blog/dizajn-interera-ot-orb-studii-dizajna</a:t>
            </a:r>
            <a:r>
              <a:rPr lang="en-GB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https://habr.com/ru/hub/design/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endParaRPr lang="uk-UA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139</TotalTime>
  <Words>254</Words>
  <Application>Microsoft Office PowerPoint</Application>
  <PresentationFormat>Экран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Эркер</vt:lpstr>
      <vt:lpstr>“ Організація інтер'єру у закладах гостинності”</vt:lpstr>
      <vt:lpstr>Мета дисципліни</vt:lpstr>
      <vt:lpstr>Компетенції:</vt:lpstr>
      <vt:lpstr>Теми дисципліни</vt:lpstr>
      <vt:lpstr>Список рекомендованих джерел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Дисципліна вільного вибору студента “Історія туризму”</dc:title>
  <dc:creator>Егор</dc:creator>
  <cp:lastModifiedBy>iyudin</cp:lastModifiedBy>
  <cp:revision>31</cp:revision>
  <dcterms:created xsi:type="dcterms:W3CDTF">2020-06-07T08:21:14Z</dcterms:created>
  <dcterms:modified xsi:type="dcterms:W3CDTF">2021-01-21T15:15:26Z</dcterms:modified>
</cp:coreProperties>
</file>