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5" r:id="rId3"/>
    <p:sldId id="257" r:id="rId4"/>
    <p:sldId id="258" r:id="rId5"/>
    <p:sldId id="266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40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egoe UI Symbol" pitchFamily="34" charset="0"/>
                <a:cs typeface="Times New Roman" panose="02020603050405020304" pitchFamily="18" charset="0"/>
              </a:rPr>
              <a:t>ТЕХНОЛОГІЯ НАПОЇВ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ymbol" pitchFamily="34" charset="0"/>
              <a:ea typeface="Segoe UI Symbol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85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ерсонський державний університет — Освіта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215900"/>
            <a:ext cx="2460625" cy="227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79699" y="211873"/>
            <a:ext cx="6972301" cy="5691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Херсонський державний університет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 економіки і менеджменту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готельно-ресторанного та туристичного бізнесу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«ТЕХНОЛОГІЯ НАПОЇВ»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Вибіркова навчальна дисципліна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Освітня програма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«Готельно-ресторанна справа»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(бакалаврський)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рівень вищої освіти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Спеціальність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241 «Готельно-ресторанна справа»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Семестр викладання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«2»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Група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421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uk-UA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uk-UA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навчальний рік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spu.edu/FileDownload.ashx/FACULTYS_EKONOM_03.jpg?id=bbcc1e5c-02f5-4157-9e57-bbd93ec406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235943"/>
            <a:ext cx="2336800" cy="2253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511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9" y="246743"/>
            <a:ext cx="11698513" cy="1721205"/>
          </a:xfrm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lvl="1" algn="just" rtl="0">
              <a:lnSpc>
                <a:spcPct val="90000"/>
              </a:lnSpc>
              <a:spcBef>
                <a:spcPct val="0"/>
              </a:spcBef>
            </a:pPr>
            <a:r>
              <a:rPr lang="uk-UA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вивчення дисципліни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 студентам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 знань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приготування різних напоїв, їх технології створення, формування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студентів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комплексу практичних знань та навиків 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 ресторанного обслуговування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2047461"/>
            <a:ext cx="11698513" cy="455653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6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КОМПЕТЕНЦІЇ:</a:t>
            </a:r>
          </a:p>
          <a:p>
            <a:pPr>
              <a:buFont typeface="Wingdings" pitchFamily="2" charset="2"/>
              <a:buChar char="q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інформаційних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комунікаційних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проектувати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технологічний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необхідну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нормативну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документацію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напівфабрикати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готову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кулінарну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розробляти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інноваційних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2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798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" y="264886"/>
            <a:ext cx="11671300" cy="685800"/>
          </a:xfrm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27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ОЧІКУВАНІ РЕЗУЛЬТАТИ НАВЧАННЯ:</a:t>
            </a:r>
            <a:endParaRPr lang="en-US" sz="2700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950685"/>
            <a:ext cx="11671300" cy="5624285"/>
          </a:xfrm>
          <a:solidFill>
            <a:schemeClr val="accent1">
              <a:alpha val="14000"/>
            </a:schemeClr>
          </a:solidFill>
          <a:ln w="5715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804863" indent="-449263" algn="just"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володіння концептуальними знаннями теорії і практики організації обслуговування напоями;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4863" indent="-449263" algn="just"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принципів організації роботи закладів готельно-ресторанного господарства та функцій їх структурних підрозділів;</a:t>
            </a:r>
          </a:p>
          <a:p>
            <a:pPr marL="804863" indent="-449263" algn="just"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уміння організовувати ефективну взаємодію всіх підрозділів, цехів та інших структур закладів готельно-ресторанного господарства з дотриманням діючих нормативних документів;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4863" indent="-449263" algn="just"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здатність розробляти і застосовувати інноваційні технології виробництва та обслуговування споживачів  у барах різних типів та класів; організовувати робоче місце сомельє.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ts val="3600"/>
              </a:lnSpc>
              <a:spcBef>
                <a:spcPts val="0"/>
              </a:spcBef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4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4095" y="45152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4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 НАВЧАЛЬНОЇ ДИСЦИПЛІНИ:</a:t>
            </a:r>
            <a:br>
              <a:rPr lang="uk-UA" sz="40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u="sng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935563" y="1555250"/>
            <a:ext cx="10216932" cy="4929809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uk-UA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1.  </a:t>
            </a:r>
            <a:r>
              <a:rPr lang="uk-UA" sz="2000" b="1" cap="all" dirty="0" smtClean="0">
                <a:latin typeface="Times New Roman" pitchFamily="18" charset="0"/>
                <a:cs typeface="Times New Roman" pitchFamily="18" charset="0"/>
              </a:rPr>
              <a:t>ЗАГАЛЬНІ ОСОБЛИВОСТІ ТЕХНОЛОГІЇ НАПОЇВ.</a:t>
            </a:r>
            <a:endParaRPr lang="ru-RU" sz="20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uk-UA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2.</a:t>
            </a:r>
            <a:r>
              <a:rPr lang="uk-UA" sz="2000" b="1" cap="all" dirty="0" smtClean="0">
                <a:latin typeface="Times New Roman" pitchFamily="18" charset="0"/>
                <a:cs typeface="Times New Roman" pitchFamily="18" charset="0"/>
              </a:rPr>
              <a:t>  Характеристика різних типів НАПОЇВ.</a:t>
            </a:r>
          </a:p>
          <a:p>
            <a:pPr algn="just">
              <a:lnSpc>
                <a:spcPct val="150000"/>
              </a:lnSpc>
              <a:buNone/>
            </a:pPr>
            <a:r>
              <a:rPr lang="uk-UA" sz="20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cap="all" dirty="0" smtClean="0">
                <a:latin typeface="Times New Roman" pitchFamily="18" charset="0"/>
                <a:cs typeface="Times New Roman" pitchFamily="18" charset="0"/>
              </a:rPr>
              <a:t> Асортимент посуду ДЛЯ ПРИГОТУВАННЯ НАПОЇВ. </a:t>
            </a:r>
            <a:endParaRPr lang="ru-RU" sz="2000" cap="all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uk-UA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0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uk-UA" sz="2000" b="1" cap="all" dirty="0" smtClean="0">
                <a:latin typeface="Times New Roman" pitchFamily="18" charset="0"/>
                <a:cs typeface="Times New Roman" pitchFamily="18" charset="0"/>
              </a:rPr>
              <a:t>ТЕХНОЛОГІЯ НАПОЇВ НА ОСНОВІ НАТУРАЛЬНИХ СОКІВ. </a:t>
            </a:r>
            <a:endParaRPr lang="ru-RU" sz="20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uk-UA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5. </a:t>
            </a:r>
            <a:r>
              <a:rPr lang="uk-UA" sz="2000" b="1" cap="all" dirty="0">
                <a:latin typeface="Times New Roman" pitchFamily="18" charset="0"/>
                <a:cs typeface="Times New Roman" pitchFamily="18" charset="0"/>
              </a:rPr>
              <a:t>ТЕХНОЛОГІЯ </a:t>
            </a:r>
            <a:r>
              <a:rPr lang="uk-UA" sz="2000" b="1" cap="all" dirty="0" smtClean="0">
                <a:latin typeface="Times New Roman" pitchFamily="18" charset="0"/>
                <a:cs typeface="Times New Roman" pitchFamily="18" charset="0"/>
              </a:rPr>
              <a:t>ПРИГОТУВАННЯ БЕЗАЛКОГОЛЬНИХ НАПОЇВ. 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uk-UA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0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cap="all" dirty="0">
                <a:latin typeface="Times New Roman" pitchFamily="18" charset="0"/>
                <a:cs typeface="Times New Roman" pitchFamily="18" charset="0"/>
              </a:rPr>
              <a:t> ТЕХНОЛОГІЯ ПРИГОТУВАННЯ </a:t>
            </a:r>
            <a:r>
              <a:rPr lang="uk-UA" sz="2000" b="1" cap="all" dirty="0" smtClean="0">
                <a:latin typeface="Times New Roman" pitchFamily="18" charset="0"/>
                <a:cs typeface="Times New Roman" pitchFamily="18" charset="0"/>
              </a:rPr>
              <a:t>СПЕЦІАЛЬНИХ НАПОЇВ. </a:t>
            </a:r>
            <a:endParaRPr lang="ru-RU" sz="2000" cap="al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uk-UA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7</a:t>
            </a:r>
            <a:r>
              <a:rPr lang="uk-UA" sz="2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cap="all" dirty="0">
                <a:latin typeface="Times New Roman" pitchFamily="18" charset="0"/>
                <a:cs typeface="Times New Roman" pitchFamily="18" charset="0"/>
              </a:rPr>
              <a:t> ТЕХНОЛОГІЯ </a:t>
            </a:r>
            <a:r>
              <a:rPr lang="uk-UA" sz="2000" b="1" cap="all" dirty="0" smtClean="0">
                <a:latin typeface="Times New Roman" pitchFamily="18" charset="0"/>
                <a:cs typeface="Times New Roman" pitchFamily="18" charset="0"/>
              </a:rPr>
              <a:t>приготування змішаних напоїв.</a:t>
            </a:r>
          </a:p>
          <a:p>
            <a:pPr algn="just">
              <a:lnSpc>
                <a:spcPct val="150000"/>
              </a:lnSpc>
              <a:buNone/>
            </a:pPr>
            <a:r>
              <a:rPr lang="uk-UA" sz="20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uk-UA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uk-UA" sz="2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cap="all" dirty="0">
                <a:latin typeface="Times New Roman" pitchFamily="18" charset="0"/>
                <a:cs typeface="Times New Roman" pitchFamily="18" charset="0"/>
              </a:rPr>
              <a:t>ТЕХНОЛОГІЯ приготування </a:t>
            </a:r>
            <a:r>
              <a:rPr lang="uk-UA" sz="2000" b="1" cap="all" dirty="0" smtClean="0">
                <a:latin typeface="Times New Roman" pitchFamily="18" charset="0"/>
                <a:cs typeface="Times New Roman" pitchFamily="18" charset="0"/>
              </a:rPr>
              <a:t>СПЕЦІАЛЬНИХ АВТОРСЬКИХ </a:t>
            </a:r>
            <a:r>
              <a:rPr lang="uk-UA" sz="2000" b="1" cap="all" dirty="0">
                <a:latin typeface="Times New Roman" pitchFamily="18" charset="0"/>
                <a:cs typeface="Times New Roman" pitchFamily="18" charset="0"/>
              </a:rPr>
              <a:t>напоїв.</a:t>
            </a:r>
          </a:p>
          <a:p>
            <a:pPr lvl="0" algn="just">
              <a:buNone/>
            </a:pPr>
            <a:endParaRPr lang="ru-RU" sz="2000" cap="all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30753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29" y="232229"/>
            <a:ext cx="11713028" cy="6386285"/>
          </a:xfrm>
          <a:noFill/>
          <a:ln w="76200"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uk-UA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ЛІТЕРАТУРА: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Архіпов В.В. Організація обслуговування в закладах ресторанного господарства: навчальний посібник / В.В. Архіпов, В.А. Русавська.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3-тє вид.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К.: Центр навчальної літератури, 2018. -  342 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Ростовський В.С. Барна справа: підручник / В.С. Ростовський, С.М.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Шамян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К: Центр учбової літератури. 2009. – 393с.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Сало Я. М. Організація обслуговування населення на підприємствах ресторанного сервісу. Ресторанна справа [Текст] : довідник офіціанта /Я. М. Сало. –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Львів : Афіша, 2010. –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304 с. 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Ощипок І.М. Барна справа: навчальний посібник[для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вищ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закл] / І.М. Ощипок, П.Х. Пономарьов - Львів: «Магнолія 2006», 2016. – 288 с.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Організація роботи бармена [Текст]: навчальний посібник/Л.П. Малюк, Н.В.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Полстяна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Т.П. Кононенко, А.І.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Усіна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– Харків: ХДАТОХ, 2002. – 214с. 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6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614</TotalTime>
  <Words>409</Words>
  <Application>Microsoft Office PowerPoint</Application>
  <PresentationFormat>Произвольный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Савон</vt:lpstr>
      <vt:lpstr>ТЕХНОЛОГІЯ НАПОЇВ</vt:lpstr>
      <vt:lpstr>Слайд 2</vt:lpstr>
      <vt:lpstr>Метою вивчення дисципліни є набуття студентам комплексу знань щодо приготування різних напоїв, їх технології створення, формування у студентів комплексу практичних знань та навиків у галузі ресторанного обслуговування.</vt:lpstr>
      <vt:lpstr>ОЧІКУВАНІ РЕЗУЛЬТАТИ НАВЧАННЯ:</vt:lpstr>
      <vt:lpstr>ТЕМИ НАВЧАЛЬНОЇ ДИСЦИПЛІНИ: 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СТАЛИМ РОЗВИТКОМ В ТУРИЗМІ</dc:title>
  <dc:creator>пак</dc:creator>
  <cp:lastModifiedBy>iyudin</cp:lastModifiedBy>
  <cp:revision>69</cp:revision>
  <dcterms:created xsi:type="dcterms:W3CDTF">2020-06-05T17:03:26Z</dcterms:created>
  <dcterms:modified xsi:type="dcterms:W3CDTF">2021-01-21T15:19:09Z</dcterms:modified>
</cp:coreProperties>
</file>