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836713"/>
            <a:ext cx="7846640" cy="274565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Правописна компетентність сучасного фахівця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77072"/>
            <a:ext cx="7772400" cy="1199704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324528" cy="69933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Додаткові джерела інформації: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836713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err="1" smtClean="0"/>
              <a:t>ВітвицькаС</a:t>
            </a:r>
            <a:r>
              <a:rPr lang="ru-RU" dirty="0" smtClean="0"/>
              <a:t>. С. </a:t>
            </a:r>
            <a:r>
              <a:rPr lang="ru-RU" dirty="0" err="1" smtClean="0"/>
              <a:t>Професіограма</a:t>
            </a:r>
            <a:r>
              <a:rPr lang="ru-RU" dirty="0" smtClean="0"/>
              <a:t> як модель </a:t>
            </a:r>
            <a:r>
              <a:rPr lang="ru-RU" dirty="0" err="1" smtClean="0"/>
              <a:t>магістра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//</a:t>
            </a:r>
            <a:r>
              <a:rPr lang="ru-RU" dirty="0" err="1" smtClean="0"/>
              <a:t>Педагогічні</a:t>
            </a:r>
            <a:r>
              <a:rPr lang="ru-RU" dirty="0" smtClean="0"/>
              <a:t> науки: </a:t>
            </a:r>
            <a:r>
              <a:rPr lang="ru-RU" dirty="0" err="1" smtClean="0"/>
              <a:t>теорія</a:t>
            </a:r>
            <a:r>
              <a:rPr lang="ru-RU" dirty="0" smtClean="0"/>
              <a:t>, </a:t>
            </a:r>
            <a:r>
              <a:rPr lang="ru-RU" dirty="0" err="1" smtClean="0"/>
              <a:t>історія</a:t>
            </a:r>
            <a:r>
              <a:rPr lang="ru-RU" dirty="0" smtClean="0"/>
              <a:t>, </a:t>
            </a:r>
            <a:r>
              <a:rPr lang="ru-RU" dirty="0" err="1" smtClean="0"/>
              <a:t>інноваційні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: </a:t>
            </a:r>
            <a:r>
              <a:rPr lang="ru-RU" dirty="0" err="1" smtClean="0"/>
              <a:t>науковий</a:t>
            </a:r>
            <a:r>
              <a:rPr lang="ru-RU" dirty="0" smtClean="0"/>
              <a:t> журнал, 2010, № 8 (10), С. 211–224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mtClean="0"/>
              <a:t> Вітченко</a:t>
            </a:r>
            <a:r>
              <a:rPr lang="ru-RU" dirty="0" smtClean="0"/>
              <a:t> </a:t>
            </a:r>
            <a:r>
              <a:rPr lang="ru-RU" dirty="0" smtClean="0"/>
              <a:t>О. А., </a:t>
            </a:r>
            <a:r>
              <a:rPr lang="ru-RU" dirty="0" err="1" smtClean="0"/>
              <a:t>Вітченко</a:t>
            </a:r>
            <a:r>
              <a:rPr lang="ru-RU" dirty="0" smtClean="0"/>
              <a:t> А. Ю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err="1" smtClean="0"/>
              <a:t>Проектування</a:t>
            </a:r>
            <a:r>
              <a:rPr lang="ru-RU" dirty="0" smtClean="0"/>
              <a:t> </a:t>
            </a:r>
            <a:r>
              <a:rPr lang="ru-RU" dirty="0" err="1" smtClean="0"/>
              <a:t>професіограми</a:t>
            </a:r>
            <a:r>
              <a:rPr lang="ru-RU" dirty="0" smtClean="0"/>
              <a:t> </a:t>
            </a:r>
            <a:r>
              <a:rPr lang="ru-RU" dirty="0" err="1" smtClean="0"/>
              <a:t>викладача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 для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неперервної</a:t>
            </a:r>
            <a:r>
              <a:rPr lang="ru-RU" dirty="0" smtClean="0"/>
              <a:t> </a:t>
            </a:r>
            <a:r>
              <a:rPr lang="ru-RU" dirty="0" err="1" smtClean="0"/>
              <a:t>педагогічної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//</a:t>
            </a:r>
            <a:r>
              <a:rPr lang="ru-RU" dirty="0" err="1" smtClean="0"/>
              <a:t>Збірник</a:t>
            </a:r>
            <a:r>
              <a:rPr lang="ru-RU" dirty="0" smtClean="0"/>
              <a:t> </a:t>
            </a:r>
            <a:r>
              <a:rPr lang="ru-RU" dirty="0" err="1" smtClean="0"/>
              <a:t>наукових</a:t>
            </a:r>
            <a:r>
              <a:rPr lang="ru-RU" dirty="0" smtClean="0"/>
              <a:t> </a:t>
            </a:r>
            <a:r>
              <a:rPr lang="ru-RU" dirty="0" err="1" smtClean="0"/>
              <a:t>праць</a:t>
            </a:r>
            <a:r>
              <a:rPr lang="ru-RU" dirty="0" smtClean="0"/>
              <a:t> </a:t>
            </a:r>
            <a:r>
              <a:rPr lang="ru-RU" dirty="0" err="1" smtClean="0"/>
              <a:t>Військового</a:t>
            </a:r>
            <a:r>
              <a:rPr lang="ru-RU" dirty="0" smtClean="0"/>
              <a:t> </a:t>
            </a:r>
            <a:r>
              <a:rPr lang="ru-RU" dirty="0" err="1" smtClean="0"/>
              <a:t>інституту</a:t>
            </a:r>
            <a:r>
              <a:rPr lang="ru-RU" dirty="0" smtClean="0"/>
              <a:t> </a:t>
            </a:r>
            <a:r>
              <a:rPr lang="ru-RU" dirty="0" err="1" smtClean="0"/>
              <a:t>Київського</a:t>
            </a:r>
            <a:r>
              <a:rPr lang="ru-RU" dirty="0" smtClean="0"/>
              <a:t> </a:t>
            </a:r>
            <a:r>
              <a:rPr lang="ru-RU" dirty="0" err="1" smtClean="0"/>
              <a:t>національного</a:t>
            </a:r>
            <a:r>
              <a:rPr lang="ru-RU" dirty="0" smtClean="0"/>
              <a:t> </a:t>
            </a:r>
            <a:r>
              <a:rPr lang="ru-RU" dirty="0" err="1" smtClean="0"/>
              <a:t>університету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Тараса </a:t>
            </a:r>
            <a:r>
              <a:rPr lang="ru-RU" dirty="0" err="1" smtClean="0"/>
              <a:t>Шевченка</a:t>
            </a:r>
            <a:r>
              <a:rPr lang="ru-RU" dirty="0" smtClean="0"/>
              <a:t>, 2017, </a:t>
            </a:r>
            <a:r>
              <a:rPr lang="ru-RU" dirty="0" err="1" smtClean="0"/>
              <a:t>Випуск</a:t>
            </a:r>
            <a:r>
              <a:rPr lang="ru-RU" dirty="0" smtClean="0"/>
              <a:t> 55, С. 174–180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Гура</a:t>
            </a:r>
            <a:r>
              <a:rPr lang="ru-RU" dirty="0" smtClean="0"/>
              <a:t> О. І. </a:t>
            </a:r>
            <a:r>
              <a:rPr lang="ru-RU" dirty="0" err="1" smtClean="0"/>
              <a:t>Професіограма</a:t>
            </a:r>
            <a:r>
              <a:rPr lang="ru-RU" dirty="0" smtClean="0"/>
              <a:t> </a:t>
            </a:r>
            <a:r>
              <a:rPr lang="ru-RU" dirty="0" err="1" smtClean="0"/>
              <a:t>викладача</a:t>
            </a:r>
            <a:r>
              <a:rPr lang="ru-RU" dirty="0" smtClean="0"/>
              <a:t> </a:t>
            </a:r>
            <a:r>
              <a:rPr lang="ru-RU" dirty="0" err="1" smtClean="0"/>
              <a:t>вищого</a:t>
            </a:r>
            <a:r>
              <a:rPr lang="ru-RU" dirty="0" smtClean="0"/>
              <a:t> </a:t>
            </a:r>
            <a:r>
              <a:rPr lang="ru-RU" dirty="0" err="1" smtClean="0"/>
              <a:t>навчального</a:t>
            </a:r>
            <a:r>
              <a:rPr lang="ru-RU" dirty="0" smtClean="0"/>
              <a:t> закладу як основа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//</a:t>
            </a:r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Енциклопедія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/гол. ред. В. Г. Кремень, К.: </a:t>
            </a:r>
            <a:r>
              <a:rPr lang="ru-RU" dirty="0" err="1" smtClean="0"/>
              <a:t>Юрінком</a:t>
            </a:r>
            <a:r>
              <a:rPr lang="ru-RU" dirty="0" smtClean="0"/>
              <a:t> </a:t>
            </a:r>
            <a:r>
              <a:rPr lang="ru-RU" dirty="0" err="1" smtClean="0"/>
              <a:t>Інтер</a:t>
            </a:r>
            <a:r>
              <a:rPr lang="ru-RU" dirty="0" smtClean="0"/>
              <a:t>, 2008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/>
              <a:t>7. </a:t>
            </a:r>
            <a:r>
              <a:rPr lang="ru-RU" dirty="0" err="1" smtClean="0"/>
              <a:t>Засєкіна</a:t>
            </a:r>
            <a:r>
              <a:rPr lang="ru-RU" dirty="0" smtClean="0"/>
              <a:t> Л. В., </a:t>
            </a:r>
            <a:r>
              <a:rPr lang="ru-RU" dirty="0" err="1" smtClean="0"/>
              <a:t>Засєкін</a:t>
            </a:r>
            <a:r>
              <a:rPr lang="ru-RU" dirty="0" smtClean="0"/>
              <a:t> С. В. </a:t>
            </a:r>
            <a:r>
              <a:rPr lang="ru-RU" dirty="0" err="1" smtClean="0"/>
              <a:t>Вступ</a:t>
            </a:r>
            <a:r>
              <a:rPr lang="ru-RU" dirty="0" smtClean="0"/>
              <a:t> до </a:t>
            </a:r>
            <a:r>
              <a:rPr lang="ru-RU" dirty="0" err="1" smtClean="0"/>
              <a:t>психолінгвістики</a:t>
            </a:r>
            <a:r>
              <a:rPr lang="ru-RU" dirty="0" smtClean="0"/>
              <a:t>, Острог: </a:t>
            </a:r>
            <a:r>
              <a:rPr lang="ru-RU" dirty="0" err="1" smtClean="0"/>
              <a:t>Видавництво</a:t>
            </a:r>
            <a:r>
              <a:rPr lang="ru-RU" dirty="0" smtClean="0"/>
              <a:t> </a:t>
            </a:r>
            <a:r>
              <a:rPr lang="ru-RU" dirty="0" err="1" smtClean="0"/>
              <a:t>Національного</a:t>
            </a:r>
            <a:r>
              <a:rPr lang="ru-RU" dirty="0" smtClean="0"/>
              <a:t> </a:t>
            </a:r>
            <a:r>
              <a:rPr lang="ru-RU" dirty="0" err="1" smtClean="0"/>
              <a:t>університету</a:t>
            </a:r>
            <a:r>
              <a:rPr lang="ru-RU" dirty="0" smtClean="0"/>
              <a:t> «</a:t>
            </a:r>
            <a:r>
              <a:rPr lang="ru-RU" dirty="0" err="1" smtClean="0"/>
              <a:t>Острозька</a:t>
            </a:r>
            <a:r>
              <a:rPr lang="ru-RU" dirty="0" smtClean="0"/>
              <a:t> </a:t>
            </a:r>
            <a:r>
              <a:rPr lang="ru-RU" dirty="0" err="1" smtClean="0"/>
              <a:t>академія</a:t>
            </a:r>
            <a:r>
              <a:rPr lang="ru-RU" dirty="0" smtClean="0"/>
              <a:t>», 2002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/>
              <a:t>8. Климова К.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мовно-комунікативної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компетентності</a:t>
            </a:r>
            <a:r>
              <a:rPr lang="ru-RU" dirty="0" smtClean="0"/>
              <a:t> </a:t>
            </a:r>
            <a:r>
              <a:rPr lang="ru-RU" dirty="0" err="1" smtClean="0"/>
              <a:t>студентів</a:t>
            </a:r>
            <a:r>
              <a:rPr lang="ru-RU" dirty="0" smtClean="0"/>
              <a:t> </a:t>
            </a:r>
            <a:r>
              <a:rPr lang="ru-RU" dirty="0" err="1" smtClean="0"/>
              <a:t>нефілологічних</a:t>
            </a:r>
            <a:r>
              <a:rPr lang="ru-RU" dirty="0" smtClean="0"/>
              <a:t> </a:t>
            </a:r>
            <a:r>
              <a:rPr lang="ru-RU" dirty="0" err="1" smtClean="0"/>
              <a:t>спеціальностей</a:t>
            </a:r>
            <a:r>
              <a:rPr lang="ru-RU" dirty="0" smtClean="0"/>
              <a:t> </a:t>
            </a:r>
            <a:r>
              <a:rPr lang="ru-RU" dirty="0" err="1" smtClean="0"/>
              <a:t>педагогічних</a:t>
            </a:r>
            <a:r>
              <a:rPr lang="ru-RU" dirty="0" smtClean="0"/>
              <a:t> </a:t>
            </a:r>
            <a:r>
              <a:rPr lang="ru-RU" dirty="0" err="1" smtClean="0"/>
              <a:t>університетів</a:t>
            </a:r>
            <a:r>
              <a:rPr lang="ru-RU" dirty="0" smtClean="0"/>
              <a:t>, </a:t>
            </a:r>
            <a:r>
              <a:rPr lang="ru-RU" dirty="0" err="1" smtClean="0"/>
              <a:t>автореф</a:t>
            </a:r>
            <a:r>
              <a:rPr lang="ru-RU" dirty="0" smtClean="0"/>
              <a:t>. </a:t>
            </a:r>
            <a:r>
              <a:rPr lang="ru-RU" dirty="0" err="1" smtClean="0"/>
              <a:t>дис</a:t>
            </a:r>
            <a:r>
              <a:rPr lang="ru-RU" dirty="0" smtClean="0"/>
              <a:t>. … д-ра. </a:t>
            </a:r>
            <a:r>
              <a:rPr lang="ru-RU" dirty="0" err="1" smtClean="0"/>
              <a:t>пед</a:t>
            </a:r>
            <a:r>
              <a:rPr lang="ru-RU" dirty="0" smtClean="0"/>
              <a:t>. наук, К. 2011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/>
              <a:t>9. </a:t>
            </a:r>
            <a:r>
              <a:rPr lang="ru-RU" dirty="0" err="1" smtClean="0"/>
              <a:t>Мірошник</a:t>
            </a:r>
            <a:r>
              <a:rPr lang="ru-RU" dirty="0" smtClean="0"/>
              <a:t> З. М., </a:t>
            </a:r>
            <a:r>
              <a:rPr lang="ru-RU" dirty="0" err="1" smtClean="0"/>
              <a:t>Талаш</a:t>
            </a:r>
            <a:r>
              <a:rPr lang="ru-RU" dirty="0" smtClean="0"/>
              <a:t> О. І. </a:t>
            </a:r>
            <a:r>
              <a:rPr lang="ru-RU" dirty="0" err="1" smtClean="0"/>
              <a:t>Побудова</a:t>
            </a:r>
            <a:r>
              <a:rPr lang="ru-RU" dirty="0" smtClean="0"/>
              <a:t> </a:t>
            </a:r>
            <a:r>
              <a:rPr lang="ru-RU" dirty="0" err="1" smtClean="0"/>
              <a:t>професіограми</a:t>
            </a:r>
            <a:r>
              <a:rPr lang="ru-RU" dirty="0" smtClean="0"/>
              <a:t> </a:t>
            </a:r>
            <a:r>
              <a:rPr lang="ru-RU" dirty="0" err="1" smtClean="0"/>
              <a:t>викладача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педагогічної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: </a:t>
            </a:r>
            <a:r>
              <a:rPr lang="ru-RU" dirty="0" err="1" smtClean="0"/>
              <a:t>рольовий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//</a:t>
            </a:r>
            <a:r>
              <a:rPr lang="ru-RU" dirty="0" err="1" smtClean="0"/>
              <a:t>Збірник</a:t>
            </a:r>
            <a:r>
              <a:rPr lang="ru-RU" dirty="0" smtClean="0"/>
              <a:t> </a:t>
            </a:r>
            <a:r>
              <a:rPr lang="ru-RU" dirty="0" err="1" smtClean="0"/>
              <a:t>наукових</a:t>
            </a:r>
            <a:r>
              <a:rPr lang="ru-RU" dirty="0" smtClean="0"/>
              <a:t> </a:t>
            </a:r>
            <a:r>
              <a:rPr lang="ru-RU" dirty="0" err="1" smtClean="0"/>
              <a:t>праць</a:t>
            </a:r>
            <a:r>
              <a:rPr lang="ru-RU" dirty="0" smtClean="0"/>
              <a:t> К-ПНУ </a:t>
            </a:r>
            <a:r>
              <a:rPr lang="ru-RU" dirty="0" err="1" smtClean="0"/>
              <a:t>імені</a:t>
            </a:r>
            <a:r>
              <a:rPr lang="ru-RU" dirty="0" smtClean="0"/>
              <a:t> </a:t>
            </a:r>
            <a:r>
              <a:rPr lang="ru-RU" dirty="0" err="1" smtClean="0"/>
              <a:t>Івана</a:t>
            </a:r>
            <a:r>
              <a:rPr lang="ru-RU" dirty="0" smtClean="0"/>
              <a:t> </a:t>
            </a:r>
            <a:r>
              <a:rPr lang="ru-RU" dirty="0" err="1" smtClean="0"/>
              <a:t>Огієнка</a:t>
            </a:r>
            <a:r>
              <a:rPr lang="ru-RU" dirty="0" smtClean="0"/>
              <a:t>, </a:t>
            </a:r>
            <a:r>
              <a:rPr lang="ru-RU" dirty="0" err="1" smtClean="0"/>
              <a:t>Інституту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Г. С. </a:t>
            </a:r>
            <a:r>
              <a:rPr lang="ru-RU" dirty="0" err="1" smtClean="0"/>
              <a:t>Костюка</a:t>
            </a:r>
            <a:r>
              <a:rPr lang="ru-RU" dirty="0" smtClean="0"/>
              <a:t> НАПН </a:t>
            </a:r>
            <a:r>
              <a:rPr lang="ru-RU" dirty="0" err="1" smtClean="0"/>
              <a:t>України</a:t>
            </a:r>
            <a:r>
              <a:rPr lang="ru-RU" dirty="0" smtClean="0"/>
              <a:t> «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сучасної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», 2014, </a:t>
            </a:r>
            <a:r>
              <a:rPr lang="ru-RU" dirty="0" err="1" smtClean="0"/>
              <a:t>Випуск</a:t>
            </a:r>
            <a:r>
              <a:rPr lang="ru-RU" dirty="0" smtClean="0"/>
              <a:t> 23, С. 413– 425.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240</Words>
  <Application>Microsoft Office PowerPoint</Application>
  <PresentationFormat>Экран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Правописна компетентність сучасного фахівця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Правописна компетентність сучасного фахівця </dc:title>
  <dc:creator>Юдін Ілля Дмитрович</dc:creator>
  <cp:lastModifiedBy>iyudin</cp:lastModifiedBy>
  <cp:revision>1</cp:revision>
  <dcterms:created xsi:type="dcterms:W3CDTF">2021-01-29T12:14:03Z</dcterms:created>
  <dcterms:modified xsi:type="dcterms:W3CDTF">2021-01-29T12:22:30Z</dcterms:modified>
</cp:coreProperties>
</file>