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b.uu.edu.ua/edu-discipline/proektuvannya_i_dizain_ob_ektiv_gotelno_restorannogo_gospodarstva" TargetMode="External"/><Relationship Id="rId2" Type="http://schemas.openxmlformats.org/officeDocument/2006/relationships/hyperlink" Target="http://fzgij.knukim.edu.ua/novyny/260-vydy-i-vlastyvosti-pr-tekhnolohi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abr.com/ru/hub/design/" TargetMode="External"/><Relationship Id="rId4" Type="http://schemas.openxmlformats.org/officeDocument/2006/relationships/hyperlink" Target="https://www.orb-space.com/blog/dizajn-interera-ot-orb-studii-dizajna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 Дизайн об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єктів готельно-ресторанного господарства”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Дизайн интерьера гостиницы хостела отеля — Заказать проект, Кие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37" y="2348880"/>
            <a:ext cx="8807351" cy="4403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62880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Спеціальність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241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Готельно-ресторанна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 дисципліни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8031" y="926308"/>
            <a:ext cx="8085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Метою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вивчення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навчальної дисципліни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 формування спеціальних професійних знань у студентів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щодо дизайну об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єктів готельно-ресторанного господарства.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140968"/>
            <a:ext cx="8085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uk-UA" sz="24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 курсу: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80340" algn="l"/>
              </a:tabLst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Теоретичні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формування знань про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дизайн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єктів готельно-ресторанного господарства.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80340" algn="l"/>
              </a:tabLst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Практичні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-Roman"/>
                <a:cs typeface="Times New Roman" panose="02020603050405020304" pitchFamily="18" charset="0"/>
              </a:rPr>
              <a:t>формування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практичних навичок та вмінь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щодо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дизайну об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єктів готельно-ресторанного господарства.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290" y="9961"/>
            <a:ext cx="8229600" cy="764704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Компетенції: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290" y="834444"/>
            <a:ext cx="8355182" cy="615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пошуку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оброблення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здійснювати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підбір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технологічного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устаткування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вирішувати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раціонального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просторових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матеріальних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розробляти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формувати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об’ємно-планувальні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готельного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ресторанного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санаторно-курортних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3200" dirty="0"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изайн интерьера гостиниц. Каким должен быть хороший интерьер отеля -  Онлайн интерье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0" y="188640"/>
            <a:ext cx="8816284" cy="3960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роект мини гостиницы на 6 номеров 10х12 м с террасой под клю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50" y="4293096"/>
            <a:ext cx="3444146" cy="2460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роект мини гостиницы на 16 номеров Пешнигорт | designs-projects.ru :  проекты и дизайн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429" y="4277635"/>
            <a:ext cx="4577315" cy="2475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Теми дисципліни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71541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Основи дизайну.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Дизайн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єктів готельно-ресторанного господарства.</a:t>
            </a:r>
            <a:endParaRPr lang="uk-UA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Дизайн інтер'єрів.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Дизайн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екстер'єрів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Дизайн меблів закладів гостинності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елементів дизайну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Ефективність дизайнерських рішень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Вплив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дизайну на заклади гостинності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4963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Список рекомендованих джерел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6344" y="775910"/>
            <a:ext cx="4572000" cy="5459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tabLst>
                <a:tab pos="149225" algn="l"/>
              </a:tabLst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 література </a:t>
            </a:r>
            <a:endParaRPr lang="ru-RU" sz="2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1864" y="1322304"/>
            <a:ext cx="864096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Агафонова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Г., Агафонова . Є. Туризм,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готельний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ресторанний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ціноутворення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— К.: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2006.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Малік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 В.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дизайну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архітектурного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авч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посіб. — К.: К У А, 2003. — 192 с.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Холмянський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М.,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Щипанов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С. Дизайн. — К.: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1992. — 208 с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88876" y="3820679"/>
            <a:ext cx="2386936" cy="545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tabLst>
                <a:tab pos="149225" algn="l"/>
              </a:tabLst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Інтернет-ресурси</a:t>
            </a:r>
            <a:endParaRPr lang="ru-RU" sz="22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934" y="4366598"/>
            <a:ext cx="864096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fzgij.knukim.edu.ua/novyny/260-vydy-i-vlastyvosti-pr-tekhnolohiy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ab.uu.edu.ua/edu-discipline/proektuvannya_i_dizain_ob_ektiv_gotelno_restorannogo_gospodarstva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https://www.orb-space.com/blog/dizajn-interera-ot-orb-studii-dizajna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https://habr.com/ru/hub/design/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uk-U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изайн проект гостиницы под ключ: профессиональная разработка дизайна  отелей и интерьера гостиниц | INSPIREGRO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69" y="116632"/>
            <a:ext cx="8736971" cy="6552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40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нтерьер гостиниц. Дизайн отелей. Обзор проектов наших специалист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55790" cy="54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255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250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“ Дизайн об’єктів готельно-ресторанного господарства”</vt:lpstr>
      <vt:lpstr>Мета дисципліни</vt:lpstr>
      <vt:lpstr>Компетенції:</vt:lpstr>
      <vt:lpstr>Слайд 4</vt:lpstr>
      <vt:lpstr>Теми дисципліни</vt:lpstr>
      <vt:lpstr>Список рекомендованих джерел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Дисципліна вільного вибору студента “Історія туризму”</dc:title>
  <dc:creator>Егор</dc:creator>
  <cp:lastModifiedBy>iyudin</cp:lastModifiedBy>
  <cp:revision>28</cp:revision>
  <dcterms:created xsi:type="dcterms:W3CDTF">2020-06-07T08:21:14Z</dcterms:created>
  <dcterms:modified xsi:type="dcterms:W3CDTF">2021-01-21T15:16:26Z</dcterms:modified>
</cp:coreProperties>
</file>