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2"/>
  </p:notesMasterIdLst>
  <p:handoutMasterIdLst>
    <p:handoutMasterId r:id="rId43"/>
  </p:handoutMasterIdLst>
  <p:sldIdLst>
    <p:sldId id="256" r:id="rId2"/>
    <p:sldId id="258" r:id="rId3"/>
    <p:sldId id="261" r:id="rId4"/>
    <p:sldId id="260" r:id="rId5"/>
    <p:sldId id="263" r:id="rId6"/>
    <p:sldId id="264" r:id="rId7"/>
    <p:sldId id="265" r:id="rId8"/>
    <p:sldId id="266" r:id="rId9"/>
    <p:sldId id="267" r:id="rId10"/>
    <p:sldId id="268" r:id="rId11"/>
    <p:sldId id="270" r:id="rId12"/>
    <p:sldId id="269"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3" r:id="rId35"/>
    <p:sldId id="294" r:id="rId36"/>
    <p:sldId id="295" r:id="rId37"/>
    <p:sldId id="296" r:id="rId38"/>
    <p:sldId id="297" r:id="rId39"/>
    <p:sldId id="262" r:id="rId40"/>
    <p:sldId id="257" r:id="rId4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63" autoAdjust="0"/>
    <p:restoredTop sz="90227" autoAdjust="0"/>
  </p:normalViewPr>
  <p:slideViewPr>
    <p:cSldViewPr>
      <p:cViewPr varScale="1">
        <p:scale>
          <a:sx n="98" d="100"/>
          <a:sy n="98" d="100"/>
        </p:scale>
        <p:origin x="-35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image" Target="../media/image8.wmf"/><Relationship Id="rId7" Type="http://schemas.openxmlformats.org/officeDocument/2006/relationships/image" Target="../media/image12.wmf"/><Relationship Id="rId2" Type="http://schemas.openxmlformats.org/officeDocument/2006/relationships/image" Target="../media/image7.wmf"/><Relationship Id="rId1" Type="http://schemas.openxmlformats.org/officeDocument/2006/relationships/image" Target="../media/image6.wmf"/><Relationship Id="rId6" Type="http://schemas.openxmlformats.org/officeDocument/2006/relationships/image" Target="../media/image11.wmf"/><Relationship Id="rId11" Type="http://schemas.openxmlformats.org/officeDocument/2006/relationships/image" Target="../media/image16.wmf"/><Relationship Id="rId5" Type="http://schemas.openxmlformats.org/officeDocument/2006/relationships/image" Target="../media/image10.wmf"/><Relationship Id="rId10" Type="http://schemas.openxmlformats.org/officeDocument/2006/relationships/image" Target="../media/image15.wmf"/><Relationship Id="rId4" Type="http://schemas.openxmlformats.org/officeDocument/2006/relationships/image" Target="../media/image9.wmf"/><Relationship Id="rId9" Type="http://schemas.openxmlformats.org/officeDocument/2006/relationships/image" Target="../media/image1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8.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9B152F4-7BEA-453A-8A1D-693ABF226E17}" type="datetimeFigureOut">
              <a:rPr lang="ru-RU" smtClean="0"/>
              <a:t>30.08.2011</a:t>
            </a:fld>
            <a:endParaRPr lang="ru-RU"/>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DD9002F-FF7A-4299-9DBC-3F6334425F4B}" type="slidenum">
              <a:rPr lang="ru-RU" smtClean="0"/>
              <a:t>‹#›</a:t>
            </a:fld>
            <a:endParaRPr lang="ru-RU"/>
          </a:p>
        </p:txBody>
      </p:sp>
    </p:spTree>
    <p:extLst>
      <p:ext uri="{BB962C8B-B14F-4D97-AF65-F5344CB8AC3E}">
        <p14:creationId xmlns:p14="http://schemas.microsoft.com/office/powerpoint/2010/main" val="124717235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7F0DFD-7E75-4B28-8C9C-C11CD6B238C9}" type="datetimeFigureOut">
              <a:rPr lang="ru-RU" smtClean="0"/>
              <a:t>30.08.2011</a:t>
            </a:fld>
            <a:endParaRPr lang="ru-R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B0373F0-A670-48B8-AFC7-8D20B9EB4660}" type="slidenum">
              <a:rPr lang="ru-RU" smtClean="0"/>
              <a:t>‹#›</a:t>
            </a:fld>
            <a:endParaRPr lang="ru-RU"/>
          </a:p>
        </p:txBody>
      </p:sp>
    </p:spTree>
    <p:extLst>
      <p:ext uri="{BB962C8B-B14F-4D97-AF65-F5344CB8AC3E}">
        <p14:creationId xmlns:p14="http://schemas.microsoft.com/office/powerpoint/2010/main" val="96784655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u-RU" dirty="0"/>
          </a:p>
        </p:txBody>
      </p:sp>
      <p:sp>
        <p:nvSpPr>
          <p:cNvPr id="4" name="Slide Number Placeholder 3"/>
          <p:cNvSpPr>
            <a:spLocks noGrp="1"/>
          </p:cNvSpPr>
          <p:nvPr>
            <p:ph type="sldNum" sz="quarter" idx="10"/>
          </p:nvPr>
        </p:nvSpPr>
        <p:spPr/>
        <p:txBody>
          <a:bodyPr/>
          <a:lstStyle/>
          <a:p>
            <a:fld id="{91C9F368-2CE4-46D6-937F-03780A72D3B4}" type="slidenum">
              <a:rPr lang="ru-RU" smtClean="0"/>
              <a:t>3</a:t>
            </a:fld>
            <a:endParaRPr lang="ru-RU"/>
          </a:p>
        </p:txBody>
      </p:sp>
    </p:spTree>
    <p:extLst>
      <p:ext uri="{BB962C8B-B14F-4D97-AF65-F5344CB8AC3E}">
        <p14:creationId xmlns:p14="http://schemas.microsoft.com/office/powerpoint/2010/main" val="14677281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uk-UA" dirty="0" smtClean="0"/>
              <a:t>Стек визначається як область </a:t>
            </a:r>
            <a:r>
              <a:rPr lang="uk-UA" dirty="0" err="1" smtClean="0"/>
              <a:t>пам</a:t>
            </a:r>
            <a:r>
              <a:rPr lang="en-US" dirty="0" smtClean="0"/>
              <a:t>’</a:t>
            </a:r>
            <a:r>
              <a:rPr lang="uk-UA" dirty="0" smtClean="0"/>
              <a:t>яті,</a:t>
            </a:r>
            <a:r>
              <a:rPr lang="uk-UA" baseline="0" dirty="0" smtClean="0"/>
              <a:t> з якої дані витягуються в порядку протилежному їх введення. </a:t>
            </a:r>
            <a:r>
              <a:rPr lang="en-US" baseline="0" dirty="0" smtClean="0"/>
              <a:t>LIFO – last in first out</a:t>
            </a:r>
            <a:r>
              <a:rPr lang="ru-RU" baseline="0" dirty="0" smtClean="0"/>
              <a:t>.</a:t>
            </a:r>
            <a:endParaRPr lang="ru-RU" dirty="0"/>
          </a:p>
        </p:txBody>
      </p:sp>
      <p:sp>
        <p:nvSpPr>
          <p:cNvPr id="4" name="Номер слайда 3"/>
          <p:cNvSpPr>
            <a:spLocks noGrp="1"/>
          </p:cNvSpPr>
          <p:nvPr>
            <p:ph type="sldNum" sz="quarter" idx="10"/>
          </p:nvPr>
        </p:nvSpPr>
        <p:spPr/>
        <p:txBody>
          <a:bodyPr/>
          <a:lstStyle/>
          <a:p>
            <a:fld id="{CB0373F0-A670-48B8-AFC7-8D20B9EB4660}" type="slidenum">
              <a:rPr lang="ru-RU" smtClean="0"/>
              <a:t>28</a:t>
            </a:fld>
            <a:endParaRPr lang="ru-RU"/>
          </a:p>
        </p:txBody>
      </p:sp>
    </p:spTree>
    <p:extLst>
      <p:ext uri="{BB962C8B-B14F-4D97-AF65-F5344CB8AC3E}">
        <p14:creationId xmlns:p14="http://schemas.microsoft.com/office/powerpoint/2010/main" val="23627915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u-RU" dirty="0"/>
          </a:p>
        </p:txBody>
      </p:sp>
      <p:sp>
        <p:nvSpPr>
          <p:cNvPr id="4" name="Slide Number Placeholder 3"/>
          <p:cNvSpPr>
            <a:spLocks noGrp="1"/>
          </p:cNvSpPr>
          <p:nvPr>
            <p:ph type="sldNum" sz="quarter" idx="10"/>
          </p:nvPr>
        </p:nvSpPr>
        <p:spPr/>
        <p:txBody>
          <a:bodyPr/>
          <a:lstStyle/>
          <a:p>
            <a:fld id="{CB0373F0-A670-48B8-AFC7-8D20B9EB4660}" type="slidenum">
              <a:rPr lang="ru-RU" smtClean="0"/>
              <a:t>40</a:t>
            </a:fld>
            <a:endParaRPr lang="ru-RU"/>
          </a:p>
        </p:txBody>
      </p:sp>
    </p:spTree>
    <p:extLst>
      <p:ext uri="{BB962C8B-B14F-4D97-AF65-F5344CB8AC3E}">
        <p14:creationId xmlns:p14="http://schemas.microsoft.com/office/powerpoint/2010/main" val="3791635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uk-UA" dirty="0" smtClean="0"/>
              <a:t>Властивості алгоритму:</a:t>
            </a:r>
          </a:p>
          <a:p>
            <a:pPr marL="228600" indent="-228600">
              <a:buAutoNum type="arabicPeriod"/>
            </a:pPr>
            <a:r>
              <a:rPr lang="uk-UA" baseline="0" dirty="0" smtClean="0"/>
              <a:t>Елементарність – кожна команда однозначно зрозуміла</a:t>
            </a:r>
          </a:p>
          <a:p>
            <a:r>
              <a:rPr lang="ru-RU" sz="1200" b="0" i="0" u="none" strike="noStrike" kern="1200" baseline="0" dirty="0" smtClean="0">
                <a:solidFill>
                  <a:schemeClr val="tx1"/>
                </a:solidFill>
                <a:latin typeface="+mn-lt"/>
                <a:ea typeface="+mn-ea"/>
                <a:cs typeface="+mn-cs"/>
              </a:rPr>
              <a:t>2. Визначеність - виконання алгоритму суворо визначено. Це означає, що на кожному кроці не тільки точно виконується команда, але й однозначно визначається наступна команда, що буде виконуватись.</a:t>
            </a:r>
          </a:p>
          <a:p>
            <a:r>
              <a:rPr lang="uk-UA" sz="1200" b="0" i="0" u="none" strike="noStrike" kern="1200" baseline="0" dirty="0" smtClean="0">
                <a:solidFill>
                  <a:schemeClr val="tx1"/>
                </a:solidFill>
                <a:latin typeface="+mn-lt"/>
                <a:ea typeface="+mn-ea"/>
                <a:cs typeface="+mn-cs"/>
              </a:rPr>
              <a:t>3. Масовість - </a:t>
            </a:r>
            <a:r>
              <a:rPr lang="ru-RU" sz="1200" b="0" i="0" u="none" strike="noStrike" kern="1200" baseline="0" dirty="0" smtClean="0">
                <a:solidFill>
                  <a:schemeClr val="tx1"/>
                </a:solidFill>
                <a:latin typeface="+mn-lt"/>
                <a:ea typeface="+mn-ea"/>
                <a:cs typeface="+mn-cs"/>
              </a:rPr>
              <a:t>алгоритми, як правило, описують хід рішення не одної-єдиної задачі, а цілого класу однотипних задач.</a:t>
            </a:r>
          </a:p>
          <a:p>
            <a:r>
              <a:rPr lang="uk-UA" sz="1200" b="0" i="0" u="none" strike="noStrike" kern="1200" baseline="0" dirty="0" smtClean="0">
                <a:solidFill>
                  <a:schemeClr val="tx1"/>
                </a:solidFill>
                <a:latin typeface="+mn-lt"/>
                <a:ea typeface="+mn-ea"/>
                <a:cs typeface="+mn-cs"/>
              </a:rPr>
              <a:t>4. Результативність - </a:t>
            </a:r>
            <a:r>
              <a:rPr lang="ru-RU" sz="1200" b="0" i="0" u="none" strike="noStrike" kern="1200" baseline="0" dirty="0" smtClean="0">
                <a:solidFill>
                  <a:schemeClr val="tx1"/>
                </a:solidFill>
                <a:latin typeface="+mn-lt"/>
                <a:ea typeface="+mn-ea"/>
                <a:cs typeface="+mn-cs"/>
              </a:rPr>
              <a:t>виконання будь-якого алгоритму повинно бути закінчено через скінченне число кроків (тобто виконання скінченного числа команд) з деяким результатом.</a:t>
            </a:r>
            <a:endParaRPr lang="ru-RU" dirty="0"/>
          </a:p>
        </p:txBody>
      </p:sp>
      <p:sp>
        <p:nvSpPr>
          <p:cNvPr id="4" name="Slide Number Placeholder 3"/>
          <p:cNvSpPr>
            <a:spLocks noGrp="1"/>
          </p:cNvSpPr>
          <p:nvPr>
            <p:ph type="sldNum" sz="quarter" idx="10"/>
          </p:nvPr>
        </p:nvSpPr>
        <p:spPr/>
        <p:txBody>
          <a:bodyPr/>
          <a:lstStyle/>
          <a:p>
            <a:fld id="{CB0373F0-A670-48B8-AFC7-8D20B9EB4660}" type="slidenum">
              <a:rPr lang="ru-RU" smtClean="0"/>
              <a:t>4</a:t>
            </a:fld>
            <a:endParaRPr lang="ru-RU"/>
          </a:p>
        </p:txBody>
      </p:sp>
    </p:spTree>
    <p:extLst>
      <p:ext uri="{BB962C8B-B14F-4D97-AF65-F5344CB8AC3E}">
        <p14:creationId xmlns:p14="http://schemas.microsoft.com/office/powerpoint/2010/main" val="10312368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u-RU" dirty="0"/>
          </a:p>
        </p:txBody>
      </p:sp>
      <p:sp>
        <p:nvSpPr>
          <p:cNvPr id="4" name="Slide Number Placeholder 3"/>
          <p:cNvSpPr>
            <a:spLocks noGrp="1"/>
          </p:cNvSpPr>
          <p:nvPr>
            <p:ph type="sldNum" sz="quarter" idx="10"/>
          </p:nvPr>
        </p:nvSpPr>
        <p:spPr/>
        <p:txBody>
          <a:bodyPr/>
          <a:lstStyle/>
          <a:p>
            <a:fld id="{CB0373F0-A670-48B8-AFC7-8D20B9EB4660}" type="slidenum">
              <a:rPr lang="ru-RU" smtClean="0"/>
              <a:t>10</a:t>
            </a:fld>
            <a:endParaRPr lang="ru-RU"/>
          </a:p>
        </p:txBody>
      </p:sp>
    </p:spTree>
    <p:extLst>
      <p:ext uri="{BB962C8B-B14F-4D97-AF65-F5344CB8AC3E}">
        <p14:creationId xmlns:p14="http://schemas.microsoft.com/office/powerpoint/2010/main" val="32437948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625" indent="0">
              <a:buFont typeface="Wingdings 3" pitchFamily="18" charset="2"/>
              <a:buNone/>
              <a:defRPr/>
            </a:pPr>
            <a:r>
              <a:rPr lang="uk-UA" sz="1200" b="1" dirty="0" smtClean="0">
                <a:latin typeface="Times New Roman" pitchFamily="18" charset="0"/>
                <a:cs typeface="Times New Roman" pitchFamily="18" charset="0"/>
              </a:rPr>
              <a:t>ДОВЕДЕННЯ.</a:t>
            </a:r>
            <a:r>
              <a:rPr lang="uk-UA" sz="1200" dirty="0" smtClean="0">
                <a:latin typeface="Times New Roman" pitchFamily="18" charset="0"/>
                <a:cs typeface="Times New Roman" pitchFamily="18" charset="0"/>
              </a:rPr>
              <a:t> </a:t>
            </a:r>
            <a:endParaRPr lang="en-US" sz="1200" dirty="0" smtClean="0">
              <a:latin typeface="Times New Roman" pitchFamily="18" charset="0"/>
              <a:cs typeface="Times New Roman" pitchFamily="18" charset="0"/>
            </a:endParaRPr>
          </a:p>
          <a:p>
            <a:pPr marL="174625" indent="392113">
              <a:buFont typeface="Wingdings 3" pitchFamily="18" charset="2"/>
              <a:buNone/>
              <a:defRPr/>
            </a:pPr>
            <a:r>
              <a:rPr lang="uk-UA" sz="1200" dirty="0" smtClean="0">
                <a:latin typeface="Times New Roman" pitchFamily="18" charset="0"/>
                <a:cs typeface="Times New Roman" pitchFamily="18" charset="0"/>
              </a:rPr>
              <a:t>Функція </a:t>
            </a:r>
            <a:r>
              <a:rPr lang="uk-UA" sz="1200" i="1" dirty="0" smtClean="0">
                <a:latin typeface="Times New Roman" pitchFamily="18" charset="0"/>
                <a:cs typeface="Times New Roman" pitchFamily="18" charset="0"/>
              </a:rPr>
              <a:t>ln</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x</a:t>
            </a:r>
            <a:r>
              <a:rPr lang="uk-UA" sz="1200" dirty="0" smtClean="0">
                <a:latin typeface="Times New Roman" pitchFamily="18" charset="0"/>
                <a:cs typeface="Times New Roman" pitchFamily="18" charset="0"/>
              </a:rPr>
              <a:t>) - зростаюча, тому </a:t>
            </a:r>
            <a:r>
              <a:rPr lang="uk-UA" sz="1200" i="1" dirty="0" smtClean="0">
                <a:latin typeface="Times New Roman" pitchFamily="18" charset="0"/>
                <a:cs typeface="Times New Roman" pitchFamily="18" charset="0"/>
              </a:rPr>
              <a:t>а</a:t>
            </a:r>
            <a:r>
              <a:rPr lang="uk-UA" sz="1200" dirty="0" smtClean="0">
                <a:latin typeface="Times New Roman" pitchFamily="18" charset="0"/>
                <a:cs typeface="Times New Roman" pitchFamily="18" charset="0"/>
              </a:rPr>
              <a:t> </a:t>
            </a:r>
            <a:r>
              <a:rPr lang="uk-UA" sz="1200" dirty="0" smtClean="0">
                <a:latin typeface="Times New Roman" pitchFamily="18" charset="0"/>
                <a:cs typeface="Times New Roman" pitchFamily="18" charset="0"/>
                <a:sym typeface="Symbol"/>
              </a:rPr>
              <a:t></a:t>
            </a:r>
            <a:r>
              <a:rPr lang="uk-UA" sz="1200" dirty="0" smtClean="0">
                <a:latin typeface="Times New Roman" pitchFamily="18" charset="0"/>
                <a:cs typeface="Times New Roman" pitchFamily="18" charset="0"/>
              </a:rPr>
              <a:t> </a:t>
            </a:r>
            <a:r>
              <a:rPr lang="uk-UA" sz="1200" i="1" dirty="0" smtClean="0">
                <a:latin typeface="Times New Roman" pitchFamily="18" charset="0"/>
                <a:cs typeface="Times New Roman" pitchFamily="18" charset="0"/>
              </a:rPr>
              <a:t>b</a:t>
            </a:r>
            <a:r>
              <a:rPr lang="uk-UA" sz="1200" dirty="0" smtClean="0">
                <a:latin typeface="Times New Roman" pitchFamily="18" charset="0"/>
                <a:cs typeface="Times New Roman" pitchFamily="18" charset="0"/>
              </a:rPr>
              <a:t> тоді і тільки тоді, коли </a:t>
            </a:r>
            <a:r>
              <a:rPr lang="uk-UA" sz="1200" i="1" dirty="0" smtClean="0">
                <a:latin typeface="Times New Roman" pitchFamily="18" charset="0"/>
                <a:cs typeface="Times New Roman" pitchFamily="18" charset="0"/>
              </a:rPr>
              <a:t>ln</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a</a:t>
            </a:r>
            <a:r>
              <a:rPr lang="uk-UA" sz="1200" dirty="0" smtClean="0">
                <a:latin typeface="Times New Roman" pitchFamily="18" charset="0"/>
                <a:cs typeface="Times New Roman" pitchFamily="18" charset="0"/>
              </a:rPr>
              <a:t>) </a:t>
            </a:r>
            <a:r>
              <a:rPr lang="uk-UA" sz="1200" dirty="0" smtClean="0">
                <a:latin typeface="Times New Roman" pitchFamily="18" charset="0"/>
                <a:cs typeface="Times New Roman" pitchFamily="18" charset="0"/>
                <a:sym typeface="Symbol"/>
              </a:rPr>
              <a:t></a:t>
            </a:r>
            <a:r>
              <a:rPr lang="uk-UA" sz="1200" dirty="0" smtClean="0">
                <a:latin typeface="Times New Roman" pitchFamily="18" charset="0"/>
                <a:cs typeface="Times New Roman" pitchFamily="18" charset="0"/>
              </a:rPr>
              <a:t> </a:t>
            </a:r>
            <a:r>
              <a:rPr lang="uk-UA" sz="1200" i="1" dirty="0" smtClean="0">
                <a:latin typeface="Times New Roman" pitchFamily="18" charset="0"/>
                <a:cs typeface="Times New Roman" pitchFamily="18" charset="0"/>
              </a:rPr>
              <a:t>ln</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b</a:t>
            </a:r>
            <a:r>
              <a:rPr lang="uk-UA" sz="1200" dirty="0" smtClean="0">
                <a:latin typeface="Times New Roman" pitchFamily="18" charset="0"/>
                <a:cs typeface="Times New Roman" pitchFamily="18" charset="0"/>
              </a:rPr>
              <a:t>). Звідси </a:t>
            </a:r>
            <a:r>
              <a:rPr lang="uk-UA" sz="1200" i="1" dirty="0" smtClean="0">
                <a:latin typeface="Times New Roman" pitchFamily="18" charset="0"/>
                <a:cs typeface="Times New Roman" pitchFamily="18" charset="0"/>
              </a:rPr>
              <a:t>n</a:t>
            </a:r>
            <a:r>
              <a:rPr lang="uk-UA" sz="1200" i="1" baseline="30000" dirty="0" smtClean="0">
                <a:latin typeface="Times New Roman" pitchFamily="18" charset="0"/>
                <a:cs typeface="Times New Roman" pitchFamily="18" charset="0"/>
              </a:rPr>
              <a:t>r</a:t>
            </a:r>
            <a:r>
              <a:rPr lang="uk-UA" sz="1200" dirty="0" smtClean="0">
                <a:latin typeface="Times New Roman" pitchFamily="18" charset="0"/>
                <a:cs typeface="Times New Roman" pitchFamily="18" charset="0"/>
              </a:rPr>
              <a:t> </a:t>
            </a:r>
            <a:r>
              <a:rPr lang="uk-UA" sz="1200" dirty="0" smtClean="0">
                <a:latin typeface="Times New Roman" pitchFamily="18" charset="0"/>
                <a:cs typeface="Times New Roman" pitchFamily="18" charset="0"/>
                <a:sym typeface="Symbol"/>
              </a:rPr>
              <a:t></a:t>
            </a:r>
            <a:r>
              <a:rPr lang="uk-UA" sz="1200" dirty="0" smtClean="0">
                <a:latin typeface="Times New Roman" pitchFamily="18" charset="0"/>
                <a:cs typeface="Times New Roman" pitchFamily="18" charset="0"/>
              </a:rPr>
              <a:t> </a:t>
            </a:r>
            <a:r>
              <a:rPr lang="uk-UA" sz="1200" i="1" dirty="0" smtClean="0">
                <a:latin typeface="Times New Roman" pitchFamily="18" charset="0"/>
                <a:cs typeface="Times New Roman" pitchFamily="18" charset="0"/>
              </a:rPr>
              <a:t>n</a:t>
            </a:r>
            <a:r>
              <a:rPr lang="uk-UA" sz="1200" i="1" baseline="30000" dirty="0" smtClean="0">
                <a:latin typeface="Times New Roman" pitchFamily="18" charset="0"/>
                <a:cs typeface="Times New Roman" pitchFamily="18" charset="0"/>
              </a:rPr>
              <a:t>s</a:t>
            </a:r>
            <a:r>
              <a:rPr lang="uk-UA" sz="1200" dirty="0" smtClean="0">
                <a:latin typeface="Times New Roman" pitchFamily="18" charset="0"/>
                <a:cs typeface="Times New Roman" pitchFamily="18" charset="0"/>
              </a:rPr>
              <a:t> тоді і тільки тоді, коли </a:t>
            </a:r>
            <a:r>
              <a:rPr lang="uk-UA" sz="1200" i="1" dirty="0" smtClean="0">
                <a:latin typeface="Times New Roman" pitchFamily="18" charset="0"/>
                <a:cs typeface="Times New Roman" pitchFamily="18" charset="0"/>
              </a:rPr>
              <a:t>ln</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n</a:t>
            </a:r>
            <a:r>
              <a:rPr lang="uk-UA" sz="1200" i="1" baseline="30000" dirty="0" smtClean="0">
                <a:latin typeface="Times New Roman" pitchFamily="18" charset="0"/>
                <a:cs typeface="Times New Roman" pitchFamily="18" charset="0"/>
              </a:rPr>
              <a:t>r</a:t>
            </a:r>
            <a:r>
              <a:rPr lang="uk-UA" sz="1200" dirty="0" smtClean="0">
                <a:latin typeface="Times New Roman" pitchFamily="18" charset="0"/>
                <a:cs typeface="Times New Roman" pitchFamily="18" charset="0"/>
              </a:rPr>
              <a:t>) </a:t>
            </a:r>
            <a:r>
              <a:rPr lang="uk-UA" sz="1200" dirty="0" smtClean="0">
                <a:latin typeface="Times New Roman" pitchFamily="18" charset="0"/>
                <a:cs typeface="Times New Roman" pitchFamily="18" charset="0"/>
                <a:sym typeface="Symbol"/>
              </a:rPr>
              <a:t></a:t>
            </a:r>
            <a:r>
              <a:rPr lang="uk-UA" sz="1200" dirty="0" smtClean="0">
                <a:latin typeface="Times New Roman" pitchFamily="18" charset="0"/>
                <a:cs typeface="Times New Roman" pitchFamily="18" charset="0"/>
              </a:rPr>
              <a:t> </a:t>
            </a:r>
            <a:r>
              <a:rPr lang="uk-UA" sz="1200" i="1" dirty="0" smtClean="0">
                <a:latin typeface="Times New Roman" pitchFamily="18" charset="0"/>
                <a:cs typeface="Times New Roman" pitchFamily="18" charset="0"/>
              </a:rPr>
              <a:t>ln</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n</a:t>
            </a:r>
            <a:r>
              <a:rPr lang="uk-UA" sz="1200" i="1" baseline="30000" dirty="0" smtClean="0">
                <a:latin typeface="Times New Roman" pitchFamily="18" charset="0"/>
                <a:cs typeface="Times New Roman" pitchFamily="18" charset="0"/>
              </a:rPr>
              <a:t>s</a:t>
            </a:r>
            <a:r>
              <a:rPr lang="uk-UA" sz="1200" dirty="0" smtClean="0">
                <a:latin typeface="Times New Roman" pitchFamily="18" charset="0"/>
                <a:cs typeface="Times New Roman" pitchFamily="18" charset="0"/>
              </a:rPr>
              <a:t>), </a:t>
            </a:r>
            <a:endParaRPr lang="en-US" sz="1200" dirty="0" smtClean="0">
              <a:latin typeface="Times New Roman" pitchFamily="18" charset="0"/>
              <a:cs typeface="Times New Roman" pitchFamily="18" charset="0"/>
            </a:endParaRPr>
          </a:p>
          <a:p>
            <a:pPr marL="174625" indent="0">
              <a:buFont typeface="Wingdings 3" pitchFamily="18" charset="2"/>
              <a:buNone/>
              <a:defRPr/>
            </a:pPr>
            <a:r>
              <a:rPr lang="ru-RU" sz="1200" dirty="0" smtClean="0">
                <a:latin typeface="Times New Roman" pitchFamily="18" charset="0"/>
                <a:cs typeface="Times New Roman" pitchFamily="18" charset="0"/>
              </a:rPr>
              <a:t>щ</a:t>
            </a:r>
            <a:r>
              <a:rPr lang="uk-UA" sz="1200" dirty="0" smtClean="0">
                <a:latin typeface="Times New Roman" pitchFamily="18" charset="0"/>
                <a:cs typeface="Times New Roman" pitchFamily="18" charset="0"/>
              </a:rPr>
              <a:t>о,у свою чергу, виконується тоді і тільки тоді, коли</a:t>
            </a:r>
            <a:r>
              <a:rPr lang="en-US" sz="1200" dirty="0" smtClean="0">
                <a:latin typeface="Times New Roman" pitchFamily="18" charset="0"/>
                <a:cs typeface="Times New Roman" pitchFamily="18" charset="0"/>
              </a:rPr>
              <a:t> </a:t>
            </a:r>
            <a:r>
              <a:rPr lang="uk-UA" sz="1200" i="1" dirty="0" smtClean="0">
                <a:latin typeface="Times New Roman" pitchFamily="18" charset="0"/>
                <a:cs typeface="Times New Roman" pitchFamily="18" charset="0"/>
              </a:rPr>
              <a:t>r ln</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n</a:t>
            </a:r>
            <a:r>
              <a:rPr lang="uk-UA" sz="1200" dirty="0" smtClean="0">
                <a:latin typeface="Times New Roman" pitchFamily="18" charset="0"/>
                <a:cs typeface="Times New Roman" pitchFamily="18" charset="0"/>
              </a:rPr>
              <a:t>) </a:t>
            </a:r>
            <a:r>
              <a:rPr lang="uk-UA" sz="1200" dirty="0" smtClean="0">
                <a:latin typeface="Times New Roman" pitchFamily="18" charset="0"/>
                <a:cs typeface="Times New Roman" pitchFamily="18" charset="0"/>
                <a:sym typeface="Symbol"/>
              </a:rPr>
              <a:t></a:t>
            </a:r>
            <a:r>
              <a:rPr lang="uk-UA" sz="1200" dirty="0" smtClean="0">
                <a:latin typeface="Times New Roman" pitchFamily="18" charset="0"/>
                <a:cs typeface="Times New Roman" pitchFamily="18" charset="0"/>
              </a:rPr>
              <a:t> </a:t>
            </a:r>
            <a:r>
              <a:rPr lang="uk-UA" sz="1200" i="1" dirty="0" smtClean="0">
                <a:latin typeface="Times New Roman" pitchFamily="18" charset="0"/>
                <a:cs typeface="Times New Roman" pitchFamily="18" charset="0"/>
              </a:rPr>
              <a:t>s ln</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n</a:t>
            </a:r>
            <a:r>
              <a:rPr lang="uk-UA" sz="1200" dirty="0" smtClean="0">
                <a:latin typeface="Times New Roman" pitchFamily="18" charset="0"/>
                <a:cs typeface="Times New Roman" pitchFamily="18" charset="0"/>
              </a:rPr>
              <a:t>),</a:t>
            </a:r>
            <a:r>
              <a:rPr lang="ru-RU" sz="1200" dirty="0" smtClean="0">
                <a:latin typeface="Times New Roman" pitchFamily="18" charset="0"/>
                <a:cs typeface="Times New Roman" pitchFamily="18" charset="0"/>
              </a:rPr>
              <a:t> </a:t>
            </a:r>
            <a:r>
              <a:rPr lang="uk-UA" sz="1200" dirty="0" smtClean="0">
                <a:latin typeface="Times New Roman" pitchFamily="18" charset="0"/>
                <a:cs typeface="Times New Roman" pitchFamily="18" charset="0"/>
              </a:rPr>
              <a:t>тобто тоді і тільки тоді, коли </a:t>
            </a:r>
            <a:r>
              <a:rPr lang="uk-UA" sz="1200" i="1" dirty="0" smtClean="0">
                <a:latin typeface="Times New Roman" pitchFamily="18" charset="0"/>
                <a:cs typeface="Times New Roman" pitchFamily="18" charset="0"/>
              </a:rPr>
              <a:t>r</a:t>
            </a:r>
            <a:r>
              <a:rPr lang="uk-UA" sz="1200" dirty="0" smtClean="0">
                <a:latin typeface="Times New Roman" pitchFamily="18" charset="0"/>
                <a:cs typeface="Times New Roman" pitchFamily="18" charset="0"/>
              </a:rPr>
              <a:t> ≤ </a:t>
            </a:r>
            <a:r>
              <a:rPr lang="uk-UA" sz="1200" i="1" dirty="0" smtClean="0">
                <a:latin typeface="Times New Roman" pitchFamily="18" charset="0"/>
                <a:cs typeface="Times New Roman" pitchFamily="18" charset="0"/>
              </a:rPr>
              <a:t>s</a:t>
            </a:r>
            <a:r>
              <a:rPr lang="uk-UA" sz="1200" dirty="0" smtClean="0">
                <a:latin typeface="Times New Roman" pitchFamily="18" charset="0"/>
                <a:cs typeface="Times New Roman" pitchFamily="18" charset="0"/>
              </a:rPr>
              <a:t>, оскільки </a:t>
            </a:r>
            <a:r>
              <a:rPr lang="uk-UA" sz="1200" i="1" dirty="0" smtClean="0">
                <a:latin typeface="Times New Roman" pitchFamily="18" charset="0"/>
                <a:cs typeface="Times New Roman" pitchFamily="18" charset="0"/>
              </a:rPr>
              <a:t>ln</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n</a:t>
            </a:r>
            <a:r>
              <a:rPr lang="uk-UA" sz="1200" dirty="0" smtClean="0">
                <a:latin typeface="Times New Roman" pitchFamily="18" charset="0"/>
                <a:cs typeface="Times New Roman" pitchFamily="18" charset="0"/>
              </a:rPr>
              <a:t>)</a:t>
            </a:r>
          </a:p>
          <a:p>
            <a:pPr marL="174625" indent="0">
              <a:buFont typeface="Wingdings 3" pitchFamily="18" charset="2"/>
              <a:buNone/>
              <a:defRPr/>
            </a:pPr>
            <a:r>
              <a:rPr lang="uk-UA" sz="1200" dirty="0" smtClean="0">
                <a:latin typeface="Times New Roman" pitchFamily="18" charset="0"/>
                <a:cs typeface="Times New Roman" pitchFamily="18" charset="0"/>
              </a:rPr>
              <a:t>для </a:t>
            </a:r>
            <a:r>
              <a:rPr lang="uk-UA" sz="1200" i="1" dirty="0" smtClean="0">
                <a:latin typeface="Times New Roman" pitchFamily="18" charset="0"/>
                <a:cs typeface="Times New Roman" pitchFamily="18" charset="0"/>
              </a:rPr>
              <a:t>n</a:t>
            </a:r>
            <a:r>
              <a:rPr lang="uk-UA" sz="1200" dirty="0" smtClean="0">
                <a:latin typeface="Times New Roman" pitchFamily="18" charset="0"/>
                <a:cs typeface="Times New Roman" pitchFamily="18" charset="0"/>
              </a:rPr>
              <a:t> &gt; 1 – величина додатна.</a:t>
            </a:r>
            <a:r>
              <a:rPr lang="en-US" sz="1200" dirty="0" smtClean="0">
                <a:latin typeface="Times New Roman" pitchFamily="18" charset="0"/>
                <a:cs typeface="Times New Roman" pitchFamily="18" charset="0"/>
                <a:sym typeface="Symbol"/>
              </a:rPr>
              <a:t> </a:t>
            </a:r>
            <a:endParaRPr lang="ru-RU" dirty="0"/>
          </a:p>
        </p:txBody>
      </p:sp>
      <p:sp>
        <p:nvSpPr>
          <p:cNvPr id="4" name="Slide Number Placeholder 3"/>
          <p:cNvSpPr>
            <a:spLocks noGrp="1"/>
          </p:cNvSpPr>
          <p:nvPr>
            <p:ph type="sldNum" sz="quarter" idx="10"/>
          </p:nvPr>
        </p:nvSpPr>
        <p:spPr/>
        <p:txBody>
          <a:bodyPr/>
          <a:lstStyle/>
          <a:p>
            <a:fld id="{CB0373F0-A670-48B8-AFC7-8D20B9EB4660}" type="slidenum">
              <a:rPr lang="ru-RU" smtClean="0"/>
              <a:t>17</a:t>
            </a:fld>
            <a:endParaRPr lang="ru-RU"/>
          </a:p>
        </p:txBody>
      </p:sp>
    </p:spTree>
    <p:extLst>
      <p:ext uri="{BB962C8B-B14F-4D97-AF65-F5344CB8AC3E}">
        <p14:creationId xmlns:p14="http://schemas.microsoft.com/office/powerpoint/2010/main" val="26284587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31775" indent="276225" eaLnBrk="1" hangingPunct="1">
              <a:buFont typeface="Wingdings 2" pitchFamily="18" charset="2"/>
              <a:buNone/>
              <a:tabLst>
                <a:tab pos="406400" algn="l"/>
              </a:tabLst>
              <a:defRPr/>
            </a:pPr>
            <a:r>
              <a:rPr lang="uk-UA" sz="1200" b="1" dirty="0" smtClean="0">
                <a:latin typeface="Times New Roman" pitchFamily="18" charset="0"/>
              </a:rPr>
              <a:t>ДОВЕДЕННЯ</a:t>
            </a:r>
            <a:r>
              <a:rPr lang="uk-UA" sz="1200" b="1" baseline="0" dirty="0" smtClean="0">
                <a:latin typeface="Times New Roman" pitchFamily="18" charset="0"/>
              </a:rPr>
              <a:t> Теореми 4.2</a:t>
            </a:r>
            <a:r>
              <a:rPr lang="uk-UA" sz="1200" b="1" dirty="0" smtClean="0">
                <a:latin typeface="Times New Roman" pitchFamily="18" charset="0"/>
              </a:rPr>
              <a:t>.</a:t>
            </a:r>
          </a:p>
          <a:p>
            <a:pPr marL="231775" indent="392113" eaLnBrk="1" hangingPunct="1">
              <a:buFont typeface="Wingdings 3" pitchFamily="18" charset="2"/>
              <a:buNone/>
              <a:tabLst>
                <a:tab pos="406400" algn="l"/>
              </a:tabLst>
              <a:defRPr/>
            </a:pPr>
            <a:r>
              <a:rPr lang="uk-UA" sz="1200" dirty="0" smtClean="0">
                <a:latin typeface="Times New Roman" pitchFamily="18" charset="0"/>
              </a:rPr>
              <a:t>За означенням, |</a:t>
            </a:r>
            <a:r>
              <a:rPr lang="uk-UA" sz="1200" i="1" dirty="0" smtClean="0">
                <a:latin typeface="Times New Roman" pitchFamily="18" charset="0"/>
              </a:rPr>
              <a:t>f</a:t>
            </a:r>
            <a:r>
              <a:rPr lang="uk-UA" sz="1200" dirty="0" smtClean="0">
                <a:latin typeface="Times New Roman" pitchFamily="18" charset="0"/>
              </a:rPr>
              <a:t>(</a:t>
            </a:r>
            <a:r>
              <a:rPr lang="uk-UA" sz="1200" i="1" dirty="0" smtClean="0">
                <a:latin typeface="Times New Roman" pitchFamily="18" charset="0"/>
              </a:rPr>
              <a:t>n</a:t>
            </a:r>
            <a:r>
              <a:rPr lang="uk-UA" sz="1200" dirty="0" smtClean="0">
                <a:latin typeface="Times New Roman" pitchFamily="18" charset="0"/>
              </a:rPr>
              <a:t>)| </a:t>
            </a:r>
            <a:r>
              <a:rPr lang="uk-UA" sz="1200" dirty="0" smtClean="0">
                <a:latin typeface="Times New Roman" pitchFamily="18" charset="0"/>
                <a:sym typeface="Symbol" pitchFamily="18" charset="2"/>
              </a:rPr>
              <a:t></a:t>
            </a:r>
            <a:r>
              <a:rPr lang="uk-UA" sz="1200" dirty="0" smtClean="0">
                <a:latin typeface="Times New Roman" pitchFamily="18" charset="0"/>
              </a:rPr>
              <a:t> </a:t>
            </a:r>
            <a:r>
              <a:rPr lang="uk-UA" sz="1200" i="1" dirty="0" smtClean="0">
                <a:latin typeface="Times New Roman" pitchFamily="18" charset="0"/>
              </a:rPr>
              <a:t>k</a:t>
            </a:r>
            <a:r>
              <a:rPr lang="uk-UA" sz="1200" dirty="0" smtClean="0">
                <a:latin typeface="Times New Roman" pitchFamily="18" charset="0"/>
              </a:rPr>
              <a:t> |</a:t>
            </a:r>
            <a:r>
              <a:rPr lang="uk-UA" sz="1200" i="1" dirty="0" smtClean="0">
                <a:latin typeface="Times New Roman" pitchFamily="18" charset="0"/>
              </a:rPr>
              <a:t>g</a:t>
            </a:r>
            <a:r>
              <a:rPr lang="uk-UA" sz="1200" dirty="0" smtClean="0">
                <a:latin typeface="Times New Roman" pitchFamily="18" charset="0"/>
              </a:rPr>
              <a:t>(</a:t>
            </a:r>
            <a:r>
              <a:rPr lang="uk-UA" sz="1200" i="1" dirty="0" smtClean="0">
                <a:latin typeface="Times New Roman" pitchFamily="18" charset="0"/>
              </a:rPr>
              <a:t>n</a:t>
            </a:r>
            <a:r>
              <a:rPr lang="uk-UA" sz="1200" dirty="0" smtClean="0">
                <a:latin typeface="Times New Roman" pitchFamily="18" charset="0"/>
              </a:rPr>
              <a:t>)| для деякого сталого дійсного числа </a:t>
            </a:r>
            <a:r>
              <a:rPr lang="uk-UA" sz="1200" i="1" dirty="0" smtClean="0">
                <a:latin typeface="Times New Roman" pitchFamily="18" charset="0"/>
              </a:rPr>
              <a:t>k</a:t>
            </a:r>
            <a:r>
              <a:rPr lang="uk-UA" sz="1200" dirty="0" smtClean="0">
                <a:latin typeface="Times New Roman" pitchFamily="18" charset="0"/>
              </a:rPr>
              <a:t> і всіх </a:t>
            </a:r>
            <a:r>
              <a:rPr lang="uk-UA" sz="1200" i="1" dirty="0" smtClean="0">
                <a:latin typeface="Times New Roman" pitchFamily="18" charset="0"/>
              </a:rPr>
              <a:t>n</a:t>
            </a:r>
            <a:r>
              <a:rPr lang="uk-UA" sz="1200" dirty="0" smtClean="0">
                <a:latin typeface="Times New Roman" pitchFamily="18" charset="0"/>
              </a:rPr>
              <a:t>, великих або рівних деякому цілому числу </a:t>
            </a:r>
            <a:r>
              <a:rPr lang="uk-UA" sz="1200" i="1" dirty="0" smtClean="0">
                <a:latin typeface="Times New Roman" pitchFamily="18" charset="0"/>
              </a:rPr>
              <a:t>m</a:t>
            </a:r>
            <a:r>
              <a:rPr lang="uk-UA" sz="1200" dirty="0" smtClean="0">
                <a:latin typeface="Times New Roman" pitchFamily="18" charset="0"/>
              </a:rPr>
              <a:t>. Тому</a:t>
            </a:r>
            <a:endParaRPr lang="ru-RU" sz="1200" dirty="0" smtClean="0">
              <a:latin typeface="Times New Roman" pitchFamily="18" charset="0"/>
            </a:endParaRPr>
          </a:p>
          <a:p>
            <a:pPr marL="231775" indent="276225" eaLnBrk="1" hangingPunct="1">
              <a:buFont typeface="Wingdings 2" pitchFamily="18" charset="2"/>
              <a:buNone/>
              <a:tabLst>
                <a:tab pos="406400" algn="l"/>
              </a:tabLst>
              <a:defRPr/>
            </a:pPr>
            <a:r>
              <a:rPr lang="uk-UA" sz="1200" dirty="0" smtClean="0">
                <a:latin typeface="Times New Roman" pitchFamily="18" charset="0"/>
              </a:rPr>
              <a:t>   		|</a:t>
            </a:r>
            <a:r>
              <a:rPr lang="uk-UA" sz="1200" i="1" dirty="0" smtClean="0">
                <a:latin typeface="Times New Roman" pitchFamily="18" charset="0"/>
              </a:rPr>
              <a:t>cf</a:t>
            </a:r>
            <a:r>
              <a:rPr lang="uk-UA" sz="1200" dirty="0" smtClean="0">
                <a:latin typeface="Times New Roman" pitchFamily="18" charset="0"/>
              </a:rPr>
              <a:t>(</a:t>
            </a:r>
            <a:r>
              <a:rPr lang="uk-UA" sz="1200" i="1" dirty="0" smtClean="0">
                <a:latin typeface="Times New Roman" pitchFamily="18" charset="0"/>
              </a:rPr>
              <a:t>n</a:t>
            </a:r>
            <a:r>
              <a:rPr lang="uk-UA" sz="1200" dirty="0" smtClean="0">
                <a:latin typeface="Times New Roman" pitchFamily="18" charset="0"/>
              </a:rPr>
              <a:t>) </a:t>
            </a:r>
            <a:r>
              <a:rPr lang="uk-UA" sz="1200" dirty="0" smtClean="0">
                <a:latin typeface="Times New Roman" pitchFamily="18" charset="0"/>
                <a:sym typeface="Symbol" pitchFamily="18" charset="2"/>
              </a:rPr>
              <a:t></a:t>
            </a:r>
            <a:r>
              <a:rPr lang="uk-UA" sz="1200" dirty="0" smtClean="0">
                <a:latin typeface="Times New Roman" pitchFamily="18" charset="0"/>
              </a:rPr>
              <a:t> </a:t>
            </a:r>
            <a:r>
              <a:rPr lang="uk-UA" sz="1200" i="1" dirty="0" smtClean="0">
                <a:latin typeface="Times New Roman" pitchFamily="18" charset="0"/>
              </a:rPr>
              <a:t>k</a:t>
            </a:r>
            <a:r>
              <a:rPr lang="uk-UA" sz="1200" dirty="0" smtClean="0">
                <a:latin typeface="Times New Roman" pitchFamily="18" charset="0"/>
              </a:rPr>
              <a:t>|</a:t>
            </a:r>
            <a:r>
              <a:rPr lang="uk-UA" sz="1200" i="1" dirty="0" smtClean="0">
                <a:latin typeface="Times New Roman" pitchFamily="18" charset="0"/>
              </a:rPr>
              <a:t>c</a:t>
            </a:r>
            <a:r>
              <a:rPr lang="uk-UA" sz="1200" dirty="0" smtClean="0">
                <a:latin typeface="Times New Roman" pitchFamily="18" charset="0"/>
              </a:rPr>
              <a:t>||</a:t>
            </a:r>
            <a:r>
              <a:rPr lang="uk-UA" sz="1200" i="1" dirty="0" smtClean="0">
                <a:latin typeface="Times New Roman" pitchFamily="18" charset="0"/>
              </a:rPr>
              <a:t>g</a:t>
            </a:r>
            <a:r>
              <a:rPr lang="uk-UA" sz="1200" dirty="0" smtClean="0">
                <a:latin typeface="Times New Roman" pitchFamily="18" charset="0"/>
              </a:rPr>
              <a:t>(</a:t>
            </a:r>
            <a:r>
              <a:rPr lang="uk-UA" sz="1200" i="1" dirty="0" smtClean="0">
                <a:latin typeface="Times New Roman" pitchFamily="18" charset="0"/>
              </a:rPr>
              <a:t>n</a:t>
            </a:r>
            <a:r>
              <a:rPr lang="uk-UA" sz="1200" dirty="0" smtClean="0">
                <a:latin typeface="Times New Roman" pitchFamily="18" charset="0"/>
              </a:rPr>
              <a:t>)|</a:t>
            </a:r>
            <a:endParaRPr lang="ru-RU" sz="1200" dirty="0" smtClean="0">
              <a:latin typeface="Times New Roman" pitchFamily="18" charset="0"/>
            </a:endParaRPr>
          </a:p>
          <a:p>
            <a:pPr marL="231775" indent="276225" eaLnBrk="1" hangingPunct="1">
              <a:buFont typeface="Wingdings 2" pitchFamily="18" charset="2"/>
              <a:buNone/>
              <a:tabLst>
                <a:tab pos="406400" algn="l"/>
              </a:tabLst>
              <a:defRPr/>
            </a:pPr>
            <a:r>
              <a:rPr lang="uk-UA" sz="1200" dirty="0" smtClean="0">
                <a:latin typeface="Times New Roman" pitchFamily="18" charset="0"/>
              </a:rPr>
              <a:t>   і </a:t>
            </a:r>
          </a:p>
          <a:p>
            <a:pPr marL="231775" indent="276225" eaLnBrk="1" hangingPunct="1">
              <a:buFont typeface="Wingdings 2" pitchFamily="18" charset="2"/>
              <a:buNone/>
              <a:tabLst>
                <a:tab pos="406400" algn="l"/>
              </a:tabLst>
              <a:defRPr/>
            </a:pPr>
            <a:r>
              <a:rPr lang="uk-UA" sz="1200" dirty="0" smtClean="0">
                <a:latin typeface="Times New Roman" pitchFamily="18" charset="0"/>
              </a:rPr>
              <a:t>		</a:t>
            </a:r>
            <a:r>
              <a:rPr lang="uk-UA" sz="1200" i="1" dirty="0" smtClean="0">
                <a:latin typeface="Times New Roman" pitchFamily="18" charset="0"/>
              </a:rPr>
              <a:t>cf</a:t>
            </a:r>
            <a:r>
              <a:rPr lang="uk-UA" sz="1200" dirty="0" smtClean="0">
                <a:latin typeface="Times New Roman" pitchFamily="18" charset="0"/>
              </a:rPr>
              <a:t>(</a:t>
            </a:r>
            <a:r>
              <a:rPr lang="uk-UA" sz="1200" i="1" dirty="0" smtClean="0">
                <a:latin typeface="Times New Roman" pitchFamily="18" charset="0"/>
              </a:rPr>
              <a:t>n</a:t>
            </a:r>
            <a:r>
              <a:rPr lang="uk-UA" sz="1200" dirty="0" smtClean="0">
                <a:latin typeface="Times New Roman" pitchFamily="18" charset="0"/>
              </a:rPr>
              <a:t>) = </a:t>
            </a:r>
            <a:r>
              <a:rPr lang="uk-UA" sz="1200" i="1" dirty="0" smtClean="0">
                <a:latin typeface="Times New Roman" pitchFamily="18" charset="0"/>
              </a:rPr>
              <a:t>О</a:t>
            </a:r>
            <a:r>
              <a:rPr lang="uk-UA" sz="1200" dirty="0" smtClean="0">
                <a:latin typeface="Times New Roman" pitchFamily="18" charset="0"/>
              </a:rPr>
              <a:t>(</a:t>
            </a:r>
            <a:r>
              <a:rPr lang="uk-UA" sz="1200" i="1" dirty="0" smtClean="0">
                <a:latin typeface="Times New Roman" pitchFamily="18" charset="0"/>
              </a:rPr>
              <a:t>g</a:t>
            </a:r>
            <a:r>
              <a:rPr lang="uk-UA" sz="1200" dirty="0" smtClean="0">
                <a:latin typeface="Times New Roman" pitchFamily="18" charset="0"/>
              </a:rPr>
              <a:t>(</a:t>
            </a:r>
            <a:r>
              <a:rPr lang="uk-UA" sz="1200" i="1" dirty="0" smtClean="0">
                <a:latin typeface="Times New Roman" pitchFamily="18" charset="0"/>
              </a:rPr>
              <a:t>n</a:t>
            </a:r>
            <a:r>
              <a:rPr lang="uk-UA" sz="1200" dirty="0" smtClean="0">
                <a:latin typeface="Times New Roman" pitchFamily="18" charset="0"/>
              </a:rPr>
              <a:t>)).</a:t>
            </a:r>
            <a:r>
              <a:rPr lang="en-US" sz="1200" dirty="0" smtClean="0">
                <a:latin typeface="Times New Roman" pitchFamily="18" charset="0"/>
                <a:cs typeface="Times New Roman" pitchFamily="18" charset="0"/>
                <a:sym typeface="Symbol"/>
              </a:rPr>
              <a:t>  </a:t>
            </a:r>
            <a:endParaRPr lang="uk-UA" sz="1200" dirty="0" smtClean="0">
              <a:latin typeface="Times New Roman" pitchFamily="18" charset="0"/>
              <a:cs typeface="Times New Roman" pitchFamily="18" charset="0"/>
              <a:sym typeface="Symbol"/>
            </a:endParaRPr>
          </a:p>
          <a:p>
            <a:pPr marL="231775" indent="276225" eaLnBrk="1" hangingPunct="1">
              <a:buFont typeface="Wingdings 2" pitchFamily="18" charset="2"/>
              <a:buNone/>
              <a:tabLst>
                <a:tab pos="406400" algn="l"/>
              </a:tabLst>
              <a:defRPr/>
            </a:pPr>
            <a:endParaRPr lang="uk-UA" sz="1200" dirty="0" smtClean="0">
              <a:latin typeface="Times New Roman" pitchFamily="18" charset="0"/>
              <a:cs typeface="Times New Roman" pitchFamily="18" charset="0"/>
              <a:sym typeface="Symbol"/>
            </a:endParaRPr>
          </a:p>
          <a:p>
            <a:pPr marL="290513" indent="0">
              <a:buFont typeface="Wingdings 3" pitchFamily="18" charset="2"/>
              <a:buNone/>
              <a:defRPr/>
            </a:pPr>
            <a:r>
              <a:rPr lang="uk-UA" sz="1200" b="1" dirty="0" smtClean="0">
                <a:latin typeface="Times New Roman" pitchFamily="18" charset="0"/>
                <a:cs typeface="Times New Roman" pitchFamily="18" charset="0"/>
              </a:rPr>
              <a:t>ДОВЕДЕННЯ Теореми 4.3</a:t>
            </a:r>
            <a:r>
              <a:rPr lang="uk-UA" sz="1200" dirty="0" smtClean="0">
                <a:latin typeface="Times New Roman" pitchFamily="18" charset="0"/>
                <a:cs typeface="Times New Roman" pitchFamily="18" charset="0"/>
              </a:rPr>
              <a:t>. </a:t>
            </a:r>
          </a:p>
          <a:p>
            <a:pPr marL="290513" indent="392113">
              <a:buFont typeface="Wingdings 3" pitchFamily="18" charset="2"/>
              <a:buNone/>
              <a:defRPr/>
            </a:pPr>
            <a:r>
              <a:rPr lang="uk-UA" sz="1200" dirty="0" smtClean="0">
                <a:latin typeface="Times New Roman" pitchFamily="18" charset="0"/>
                <a:cs typeface="Times New Roman" pitchFamily="18" charset="0"/>
              </a:rPr>
              <a:t>За означенням, для деякого сталого </a:t>
            </a:r>
            <a:r>
              <a:rPr lang="uk-UA" sz="1200" i="1" dirty="0" smtClean="0">
                <a:latin typeface="Times New Roman" pitchFamily="18" charset="0"/>
                <a:cs typeface="Times New Roman" pitchFamily="18" charset="0"/>
              </a:rPr>
              <a:t>k</a:t>
            </a:r>
            <a:r>
              <a:rPr lang="uk-UA" sz="1200" dirty="0" smtClean="0">
                <a:latin typeface="Times New Roman" pitchFamily="18" charset="0"/>
                <a:cs typeface="Times New Roman" pitchFamily="18" charset="0"/>
              </a:rPr>
              <a:t> і деякого цілого числа </a:t>
            </a:r>
            <a:r>
              <a:rPr lang="uk-UA" sz="1200" i="1" dirty="0" smtClean="0">
                <a:latin typeface="Times New Roman" pitchFamily="18" charset="0"/>
                <a:cs typeface="Times New Roman" pitchFamily="18" charset="0"/>
              </a:rPr>
              <a:t>m</a:t>
            </a:r>
            <a:r>
              <a:rPr lang="uk-UA" sz="1200" baseline="-25000" dirty="0" smtClean="0">
                <a:latin typeface="Times New Roman" pitchFamily="18" charset="0"/>
                <a:cs typeface="Times New Roman" pitchFamily="18" charset="0"/>
              </a:rPr>
              <a:t>1</a:t>
            </a:r>
            <a:r>
              <a:rPr lang="uk-UA" sz="1200" dirty="0" smtClean="0">
                <a:latin typeface="Times New Roman" pitchFamily="18" charset="0"/>
                <a:cs typeface="Times New Roman" pitchFamily="18" charset="0"/>
              </a:rPr>
              <a:t> маємо |</a:t>
            </a:r>
            <a:r>
              <a:rPr lang="uk-UA" sz="1200" i="1" dirty="0" smtClean="0">
                <a:latin typeface="Times New Roman" pitchFamily="18" charset="0"/>
                <a:cs typeface="Times New Roman" pitchFamily="18" charset="0"/>
              </a:rPr>
              <a:t>f</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n</a:t>
            </a:r>
            <a:r>
              <a:rPr lang="uk-UA" sz="1200" dirty="0" smtClean="0">
                <a:latin typeface="Times New Roman" pitchFamily="18" charset="0"/>
                <a:cs typeface="Times New Roman" pitchFamily="18" charset="0"/>
              </a:rPr>
              <a:t>)| </a:t>
            </a:r>
            <a:r>
              <a:rPr lang="uk-UA" sz="1200" dirty="0" smtClean="0">
                <a:latin typeface="Times New Roman" pitchFamily="18" charset="0"/>
                <a:cs typeface="Times New Roman" pitchFamily="18" charset="0"/>
                <a:sym typeface="Symbol"/>
              </a:rPr>
              <a:t></a:t>
            </a:r>
            <a:r>
              <a:rPr lang="uk-UA" sz="1200" dirty="0" smtClean="0">
                <a:latin typeface="Times New Roman" pitchFamily="18" charset="0"/>
                <a:cs typeface="Times New Roman" pitchFamily="18" charset="0"/>
              </a:rPr>
              <a:t> </a:t>
            </a:r>
            <a:r>
              <a:rPr lang="uk-UA" sz="1200" i="1" dirty="0" smtClean="0">
                <a:latin typeface="Times New Roman" pitchFamily="18" charset="0"/>
                <a:cs typeface="Times New Roman" pitchFamily="18" charset="0"/>
              </a:rPr>
              <a:t>k</a:t>
            </a:r>
            <a:r>
              <a:rPr lang="uk-UA" sz="1200" dirty="0" smtClean="0">
                <a:latin typeface="Times New Roman" pitchFamily="18" charset="0"/>
                <a:cs typeface="Times New Roman" pitchFamily="18" charset="0"/>
              </a:rPr>
              <a:t> |</a:t>
            </a:r>
            <a:r>
              <a:rPr lang="uk-UA" sz="1200" i="1" dirty="0" smtClean="0">
                <a:latin typeface="Times New Roman" pitchFamily="18" charset="0"/>
                <a:cs typeface="Times New Roman" pitchFamily="18" charset="0"/>
              </a:rPr>
              <a:t>g</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n</a:t>
            </a:r>
            <a:r>
              <a:rPr lang="uk-UA" sz="1200" dirty="0" smtClean="0">
                <a:latin typeface="Times New Roman" pitchFamily="18" charset="0"/>
                <a:cs typeface="Times New Roman" pitchFamily="18" charset="0"/>
              </a:rPr>
              <a:t>)| для всіх </a:t>
            </a:r>
            <a:r>
              <a:rPr lang="uk-UA" sz="1200" i="1" dirty="0" smtClean="0">
                <a:latin typeface="Times New Roman" pitchFamily="18" charset="0"/>
                <a:cs typeface="Times New Roman" pitchFamily="18" charset="0"/>
              </a:rPr>
              <a:t>n</a:t>
            </a:r>
            <a:r>
              <a:rPr lang="uk-UA" sz="1200" dirty="0" smtClean="0">
                <a:latin typeface="Times New Roman" pitchFamily="18" charset="0"/>
                <a:cs typeface="Times New Roman" pitchFamily="18" charset="0"/>
              </a:rPr>
              <a:t> &gt; </a:t>
            </a:r>
            <a:r>
              <a:rPr lang="uk-UA" sz="1200" i="1" dirty="0" smtClean="0">
                <a:latin typeface="Times New Roman" pitchFamily="18" charset="0"/>
                <a:cs typeface="Times New Roman" pitchFamily="18" charset="0"/>
              </a:rPr>
              <a:t>m</a:t>
            </a:r>
            <a:r>
              <a:rPr lang="uk-UA" sz="1200" baseline="-25000" dirty="0" smtClean="0">
                <a:latin typeface="Times New Roman" pitchFamily="18" charset="0"/>
                <a:cs typeface="Times New Roman" pitchFamily="18" charset="0"/>
              </a:rPr>
              <a:t>1</a:t>
            </a:r>
            <a:r>
              <a:rPr lang="uk-UA" sz="1200" dirty="0" smtClean="0">
                <a:latin typeface="Times New Roman" pitchFamily="18" charset="0"/>
                <a:cs typeface="Times New Roman" pitchFamily="18" charset="0"/>
              </a:rPr>
              <a:t>. </a:t>
            </a:r>
          </a:p>
          <a:p>
            <a:pPr marL="290513" indent="0">
              <a:buFont typeface="Wingdings 3" pitchFamily="18" charset="2"/>
              <a:buNone/>
              <a:defRPr/>
            </a:pPr>
            <a:r>
              <a:rPr lang="uk-UA" sz="1200" dirty="0" smtClean="0">
                <a:latin typeface="Times New Roman" pitchFamily="18" charset="0"/>
                <a:cs typeface="Times New Roman" pitchFamily="18" charset="0"/>
              </a:rPr>
              <a:t>Знову ж таки за означенням, для деякого постійного </a:t>
            </a:r>
            <a:r>
              <a:rPr lang="uk-UA" sz="1200" i="1" dirty="0" smtClean="0">
                <a:latin typeface="Times New Roman" pitchFamily="18" charset="0"/>
                <a:cs typeface="Times New Roman" pitchFamily="18" charset="0"/>
              </a:rPr>
              <a:t>l</a:t>
            </a:r>
            <a:r>
              <a:rPr lang="uk-UA" sz="1200" dirty="0" smtClean="0">
                <a:latin typeface="Times New Roman" pitchFamily="18" charset="0"/>
                <a:cs typeface="Times New Roman" pitchFamily="18" charset="0"/>
              </a:rPr>
              <a:t> і деякого цілого числа </a:t>
            </a:r>
            <a:r>
              <a:rPr lang="uk-UA" sz="1200" i="1" dirty="0" smtClean="0">
                <a:latin typeface="Times New Roman" pitchFamily="18" charset="0"/>
                <a:cs typeface="Times New Roman" pitchFamily="18" charset="0"/>
              </a:rPr>
              <a:t>m</a:t>
            </a:r>
            <a:r>
              <a:rPr lang="uk-UA" sz="1200" baseline="-25000" dirty="0" smtClean="0">
                <a:latin typeface="Times New Roman" pitchFamily="18" charset="0"/>
                <a:cs typeface="Times New Roman" pitchFamily="18" charset="0"/>
              </a:rPr>
              <a:t>2</a:t>
            </a:r>
            <a:r>
              <a:rPr lang="uk-UA" sz="1200" dirty="0" smtClean="0">
                <a:latin typeface="Times New Roman" pitchFamily="18" charset="0"/>
                <a:cs typeface="Times New Roman" pitchFamily="18" charset="0"/>
              </a:rPr>
              <a:t> маємо |</a:t>
            </a:r>
            <a:r>
              <a:rPr lang="uk-UA" sz="1200" i="1" dirty="0" smtClean="0">
                <a:latin typeface="Times New Roman" pitchFamily="18" charset="0"/>
                <a:cs typeface="Times New Roman" pitchFamily="18" charset="0"/>
              </a:rPr>
              <a:t>h</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n</a:t>
            </a:r>
            <a:r>
              <a:rPr lang="uk-UA" sz="1200" dirty="0" smtClean="0">
                <a:latin typeface="Times New Roman" pitchFamily="18" charset="0"/>
                <a:cs typeface="Times New Roman" pitchFamily="18" charset="0"/>
              </a:rPr>
              <a:t>)| </a:t>
            </a:r>
            <a:r>
              <a:rPr lang="uk-UA" sz="1200" dirty="0" smtClean="0">
                <a:latin typeface="Times New Roman" pitchFamily="18" charset="0"/>
                <a:cs typeface="Times New Roman" pitchFamily="18" charset="0"/>
                <a:sym typeface="Symbol"/>
              </a:rPr>
              <a:t></a:t>
            </a:r>
            <a:r>
              <a:rPr lang="uk-UA" sz="1200" dirty="0" smtClean="0">
                <a:latin typeface="Times New Roman" pitchFamily="18" charset="0"/>
                <a:cs typeface="Times New Roman" pitchFamily="18" charset="0"/>
              </a:rPr>
              <a:t> </a:t>
            </a:r>
            <a:r>
              <a:rPr lang="uk-UA" sz="1200" i="1" dirty="0" smtClean="0">
                <a:latin typeface="Times New Roman" pitchFamily="18" charset="0"/>
                <a:cs typeface="Times New Roman" pitchFamily="18" charset="0"/>
              </a:rPr>
              <a:t>l</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g</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n</a:t>
            </a:r>
            <a:r>
              <a:rPr lang="uk-UA" sz="1200" dirty="0" smtClean="0">
                <a:latin typeface="Times New Roman" pitchFamily="18" charset="0"/>
                <a:cs typeface="Times New Roman" pitchFamily="18" charset="0"/>
              </a:rPr>
              <a:t>)| для всіх </a:t>
            </a:r>
            <a:r>
              <a:rPr lang="uk-UA" sz="1200" i="1" dirty="0" smtClean="0">
                <a:latin typeface="Times New Roman" pitchFamily="18" charset="0"/>
                <a:cs typeface="Times New Roman" pitchFamily="18" charset="0"/>
              </a:rPr>
              <a:t>n</a:t>
            </a:r>
            <a:r>
              <a:rPr lang="uk-UA" sz="1200" dirty="0" smtClean="0">
                <a:latin typeface="Times New Roman" pitchFamily="18" charset="0"/>
                <a:cs typeface="Times New Roman" pitchFamily="18" charset="0"/>
              </a:rPr>
              <a:t> &gt; </a:t>
            </a:r>
            <a:r>
              <a:rPr lang="uk-UA" sz="1200" i="1" dirty="0" smtClean="0">
                <a:latin typeface="Times New Roman" pitchFamily="18" charset="0"/>
                <a:cs typeface="Times New Roman" pitchFamily="18" charset="0"/>
              </a:rPr>
              <a:t>m</a:t>
            </a:r>
            <a:r>
              <a:rPr lang="uk-UA" sz="1200" baseline="-25000" dirty="0" smtClean="0">
                <a:latin typeface="Times New Roman" pitchFamily="18" charset="0"/>
                <a:cs typeface="Times New Roman" pitchFamily="18" charset="0"/>
              </a:rPr>
              <a:t>2</a:t>
            </a:r>
            <a:r>
              <a:rPr lang="uk-UA" sz="1200" dirty="0" smtClean="0">
                <a:latin typeface="Times New Roman" pitchFamily="18" charset="0"/>
                <a:cs typeface="Times New Roman" pitchFamily="18" charset="0"/>
              </a:rPr>
              <a:t>. </a:t>
            </a:r>
          </a:p>
          <a:p>
            <a:pPr marL="290513" indent="0">
              <a:buFont typeface="Wingdings 3" pitchFamily="18" charset="2"/>
              <a:buNone/>
              <a:defRPr/>
            </a:pPr>
            <a:r>
              <a:rPr lang="uk-UA" sz="1200" dirty="0" smtClean="0">
                <a:latin typeface="Times New Roman" pitchFamily="18" charset="0"/>
                <a:cs typeface="Times New Roman" pitchFamily="18" charset="0"/>
              </a:rPr>
              <a:t>Нехай </a:t>
            </a:r>
            <a:r>
              <a:rPr lang="uk-UA" sz="1200" i="1" dirty="0" smtClean="0">
                <a:latin typeface="Times New Roman" pitchFamily="18" charset="0"/>
                <a:cs typeface="Times New Roman" pitchFamily="18" charset="0"/>
              </a:rPr>
              <a:t>m</a:t>
            </a:r>
            <a:r>
              <a:rPr lang="uk-UA" sz="1200" dirty="0" smtClean="0">
                <a:latin typeface="Times New Roman" pitchFamily="18" charset="0"/>
                <a:cs typeface="Times New Roman" pitchFamily="18" charset="0"/>
              </a:rPr>
              <a:t> = max(</a:t>
            </a:r>
            <a:r>
              <a:rPr lang="uk-UA" sz="1200" i="1" dirty="0" smtClean="0">
                <a:latin typeface="Times New Roman" pitchFamily="18" charset="0"/>
                <a:cs typeface="Times New Roman" pitchFamily="18" charset="0"/>
              </a:rPr>
              <a:t>m</a:t>
            </a:r>
            <a:r>
              <a:rPr lang="uk-UA" sz="1200" baseline="-25000" dirty="0" smtClean="0">
                <a:latin typeface="Times New Roman" pitchFamily="18" charset="0"/>
                <a:cs typeface="Times New Roman" pitchFamily="18" charset="0"/>
              </a:rPr>
              <a:t>1</a:t>
            </a:r>
            <a:r>
              <a:rPr lang="uk-UA" sz="1200" i="1" dirty="0" smtClean="0">
                <a:latin typeface="Times New Roman" pitchFamily="18" charset="0"/>
                <a:cs typeface="Times New Roman" pitchFamily="18" charset="0"/>
              </a:rPr>
              <a:t>m</a:t>
            </a:r>
            <a:r>
              <a:rPr lang="uk-UA" sz="1200" baseline="-25000" dirty="0" smtClean="0">
                <a:latin typeface="Times New Roman" pitchFamily="18" charset="0"/>
                <a:cs typeface="Times New Roman" pitchFamily="18" charset="0"/>
              </a:rPr>
              <a:t>2</a:t>
            </a:r>
            <a:r>
              <a:rPr lang="uk-UA" sz="1200" dirty="0" smtClean="0">
                <a:latin typeface="Times New Roman" pitchFamily="18" charset="0"/>
                <a:cs typeface="Times New Roman" pitchFamily="18" charset="0"/>
              </a:rPr>
              <a:t>). Отже, для всіх </a:t>
            </a:r>
            <a:r>
              <a:rPr lang="uk-UA" sz="1200" i="1" dirty="0" smtClean="0">
                <a:latin typeface="Times New Roman" pitchFamily="18" charset="0"/>
                <a:cs typeface="Times New Roman" pitchFamily="18" charset="0"/>
              </a:rPr>
              <a:t>n</a:t>
            </a:r>
            <a:r>
              <a:rPr lang="uk-UA" sz="1200" dirty="0" smtClean="0">
                <a:latin typeface="Times New Roman" pitchFamily="18" charset="0"/>
                <a:cs typeface="Times New Roman" pitchFamily="18" charset="0"/>
              </a:rPr>
              <a:t> &gt; </a:t>
            </a:r>
            <a:r>
              <a:rPr lang="uk-UA" sz="1200" i="1" dirty="0" smtClean="0">
                <a:latin typeface="Times New Roman" pitchFamily="18" charset="0"/>
                <a:cs typeface="Times New Roman" pitchFamily="18" charset="0"/>
              </a:rPr>
              <a:t>m</a:t>
            </a:r>
            <a:endParaRPr lang="ru-RU" sz="1200" dirty="0" smtClean="0">
              <a:latin typeface="Times New Roman" pitchFamily="18" charset="0"/>
              <a:cs typeface="Times New Roman" pitchFamily="18" charset="0"/>
            </a:endParaRPr>
          </a:p>
          <a:p>
            <a:pPr marL="290513" indent="0">
              <a:buFont typeface="Wingdings 3" pitchFamily="18" charset="2"/>
              <a:buNone/>
              <a:defRPr/>
            </a:pP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f</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n</a:t>
            </a:r>
            <a:r>
              <a:rPr lang="uk-UA" sz="1200" dirty="0" smtClean="0">
                <a:latin typeface="Times New Roman" pitchFamily="18" charset="0"/>
                <a:cs typeface="Times New Roman" pitchFamily="18" charset="0"/>
              </a:rPr>
              <a:t>) + </a:t>
            </a:r>
            <a:r>
              <a:rPr lang="uk-UA" sz="1200" i="1" dirty="0" smtClean="0">
                <a:latin typeface="Times New Roman" pitchFamily="18" charset="0"/>
                <a:cs typeface="Times New Roman" pitchFamily="18" charset="0"/>
              </a:rPr>
              <a:t>h</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n</a:t>
            </a:r>
            <a:r>
              <a:rPr lang="uk-UA" sz="1200" dirty="0" smtClean="0">
                <a:latin typeface="Times New Roman" pitchFamily="18" charset="0"/>
                <a:cs typeface="Times New Roman" pitchFamily="18" charset="0"/>
              </a:rPr>
              <a:t>)| </a:t>
            </a:r>
            <a:r>
              <a:rPr lang="uk-UA" sz="1200" dirty="0" smtClean="0">
                <a:latin typeface="Times New Roman" pitchFamily="18" charset="0"/>
                <a:cs typeface="Times New Roman" pitchFamily="18" charset="0"/>
                <a:sym typeface="Symbol"/>
              </a:rPr>
              <a:t></a:t>
            </a:r>
            <a:r>
              <a:rPr lang="uk-UA" sz="1200" dirty="0" smtClean="0">
                <a:latin typeface="Times New Roman" pitchFamily="18" charset="0"/>
                <a:cs typeface="Times New Roman" pitchFamily="18" charset="0"/>
              </a:rPr>
              <a:t> |</a:t>
            </a:r>
            <a:r>
              <a:rPr lang="uk-UA" sz="1200" i="1" dirty="0" smtClean="0">
                <a:latin typeface="Times New Roman" pitchFamily="18" charset="0"/>
                <a:cs typeface="Times New Roman" pitchFamily="18" charset="0"/>
              </a:rPr>
              <a:t>f</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n</a:t>
            </a:r>
            <a:r>
              <a:rPr lang="uk-UA" sz="1200" dirty="0" smtClean="0">
                <a:latin typeface="Times New Roman" pitchFamily="18" charset="0"/>
                <a:cs typeface="Times New Roman" pitchFamily="18" charset="0"/>
              </a:rPr>
              <a:t>)| + |</a:t>
            </a:r>
            <a:r>
              <a:rPr lang="uk-UA" sz="1200" i="1" dirty="0" smtClean="0">
                <a:latin typeface="Times New Roman" pitchFamily="18" charset="0"/>
                <a:cs typeface="Times New Roman" pitchFamily="18" charset="0"/>
              </a:rPr>
              <a:t>h</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n</a:t>
            </a:r>
            <a:r>
              <a:rPr lang="uk-UA" sz="1200" dirty="0" smtClean="0">
                <a:latin typeface="Times New Roman" pitchFamily="18" charset="0"/>
                <a:cs typeface="Times New Roman" pitchFamily="18" charset="0"/>
              </a:rPr>
              <a:t>)| </a:t>
            </a:r>
            <a:r>
              <a:rPr lang="uk-UA" sz="1200" dirty="0" smtClean="0">
                <a:latin typeface="Times New Roman" pitchFamily="18" charset="0"/>
                <a:cs typeface="Times New Roman" pitchFamily="18" charset="0"/>
                <a:sym typeface="Symbol"/>
              </a:rPr>
              <a:t></a:t>
            </a:r>
            <a:endParaRPr lang="ru-RU" sz="1200" dirty="0" smtClean="0">
              <a:latin typeface="Times New Roman" pitchFamily="18" charset="0"/>
              <a:cs typeface="Times New Roman" pitchFamily="18" charset="0"/>
            </a:endParaRPr>
          </a:p>
          <a:p>
            <a:pPr marL="290513" indent="0">
              <a:buFont typeface="Wingdings 3" pitchFamily="18" charset="2"/>
              <a:buNone/>
              <a:defRPr/>
            </a:pPr>
            <a:r>
              <a:rPr lang="uk-UA" sz="1200" dirty="0" smtClean="0">
                <a:latin typeface="Times New Roman" pitchFamily="18" charset="0"/>
                <a:cs typeface="Times New Roman" pitchFamily="18" charset="0"/>
                <a:sym typeface="Symbol"/>
              </a:rPr>
              <a:t></a:t>
            </a:r>
            <a:r>
              <a:rPr lang="uk-UA" sz="1200" dirty="0" smtClean="0">
                <a:latin typeface="Times New Roman" pitchFamily="18" charset="0"/>
                <a:cs typeface="Times New Roman" pitchFamily="18" charset="0"/>
              </a:rPr>
              <a:t> </a:t>
            </a:r>
            <a:r>
              <a:rPr lang="uk-UA" sz="1200" i="1" dirty="0" smtClean="0">
                <a:latin typeface="Times New Roman" pitchFamily="18" charset="0"/>
                <a:cs typeface="Times New Roman" pitchFamily="18" charset="0"/>
              </a:rPr>
              <a:t>k</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g</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n</a:t>
            </a:r>
            <a:r>
              <a:rPr lang="uk-UA" sz="1200" dirty="0" smtClean="0">
                <a:latin typeface="Times New Roman" pitchFamily="18" charset="0"/>
                <a:cs typeface="Times New Roman" pitchFamily="18" charset="0"/>
              </a:rPr>
              <a:t>)| + </a:t>
            </a:r>
            <a:r>
              <a:rPr lang="uk-UA" sz="1200" i="1" dirty="0" smtClean="0">
                <a:latin typeface="Times New Roman" pitchFamily="18" charset="0"/>
                <a:cs typeface="Times New Roman" pitchFamily="18" charset="0"/>
              </a:rPr>
              <a:t>l</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g</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n</a:t>
            </a:r>
            <a:r>
              <a:rPr lang="uk-UA" sz="1200" dirty="0" smtClean="0">
                <a:latin typeface="Times New Roman" pitchFamily="18" charset="0"/>
                <a:cs typeface="Times New Roman" pitchFamily="18" charset="0"/>
              </a:rPr>
              <a:t>)| =</a:t>
            </a:r>
            <a:endParaRPr lang="ru-RU" sz="1200" dirty="0" smtClean="0">
              <a:latin typeface="Times New Roman" pitchFamily="18" charset="0"/>
              <a:cs typeface="Times New Roman" pitchFamily="18" charset="0"/>
            </a:endParaRPr>
          </a:p>
          <a:p>
            <a:pPr marL="290513" indent="0">
              <a:buFont typeface="Wingdings 3" pitchFamily="18" charset="2"/>
              <a:buNone/>
              <a:defRPr/>
            </a:pPr>
            <a:r>
              <a:rPr lang="uk-UA" sz="1200" dirty="0" smtClean="0">
                <a:latin typeface="Times New Roman" pitchFamily="18" charset="0"/>
                <a:cs typeface="Times New Roman" pitchFamily="18" charset="0"/>
              </a:rPr>
              <a:t>= (</a:t>
            </a:r>
            <a:r>
              <a:rPr lang="uk-UA" sz="1200" i="1" dirty="0" smtClean="0">
                <a:latin typeface="Times New Roman" pitchFamily="18" charset="0"/>
                <a:cs typeface="Times New Roman" pitchFamily="18" charset="0"/>
              </a:rPr>
              <a:t>k</a:t>
            </a:r>
            <a:r>
              <a:rPr lang="uk-UA" sz="1200" dirty="0" smtClean="0">
                <a:latin typeface="Times New Roman" pitchFamily="18" charset="0"/>
                <a:cs typeface="Times New Roman" pitchFamily="18" charset="0"/>
              </a:rPr>
              <a:t>+1)|</a:t>
            </a:r>
            <a:r>
              <a:rPr lang="uk-UA" sz="1200" i="1" dirty="0" smtClean="0">
                <a:latin typeface="Times New Roman" pitchFamily="18" charset="0"/>
                <a:cs typeface="Times New Roman" pitchFamily="18" charset="0"/>
              </a:rPr>
              <a:t>g</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n</a:t>
            </a:r>
            <a:r>
              <a:rPr lang="uk-UA" sz="1200" dirty="0" smtClean="0">
                <a:latin typeface="Times New Roman" pitchFamily="18" charset="0"/>
                <a:cs typeface="Times New Roman" pitchFamily="18" charset="0"/>
              </a:rPr>
              <a:t>)|</a:t>
            </a:r>
            <a:endParaRPr lang="ru-RU" sz="1200" dirty="0" smtClean="0">
              <a:latin typeface="Times New Roman" pitchFamily="18" charset="0"/>
              <a:cs typeface="Times New Roman" pitchFamily="18" charset="0"/>
            </a:endParaRPr>
          </a:p>
          <a:p>
            <a:pPr marL="290513" indent="0">
              <a:buFont typeface="Wingdings 3" pitchFamily="18" charset="2"/>
              <a:buNone/>
              <a:defRPr/>
            </a:pPr>
            <a:r>
              <a:rPr lang="uk-UA" sz="1200" dirty="0" smtClean="0">
                <a:latin typeface="Times New Roman" pitchFamily="18" charset="0"/>
                <a:cs typeface="Times New Roman" pitchFamily="18" charset="0"/>
              </a:rPr>
              <a:t>і (</a:t>
            </a:r>
            <a:r>
              <a:rPr lang="uk-UA" sz="1200" i="1" dirty="0" smtClean="0">
                <a:latin typeface="Times New Roman" pitchFamily="18" charset="0"/>
                <a:cs typeface="Times New Roman" pitchFamily="18" charset="0"/>
              </a:rPr>
              <a:t>f</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h</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n</a:t>
            </a:r>
            <a:r>
              <a:rPr lang="uk-UA" sz="1200" dirty="0" smtClean="0">
                <a:latin typeface="Times New Roman" pitchFamily="18" charset="0"/>
                <a:cs typeface="Times New Roman" pitchFamily="18" charset="0"/>
              </a:rPr>
              <a:t>) = </a:t>
            </a:r>
            <a:r>
              <a:rPr lang="uk-UA" sz="1200" i="1" dirty="0" smtClean="0">
                <a:latin typeface="Times New Roman" pitchFamily="18" charset="0"/>
                <a:cs typeface="Times New Roman" pitchFamily="18" charset="0"/>
              </a:rPr>
              <a:t>О</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g</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n</a:t>
            </a:r>
            <a:r>
              <a:rPr lang="uk-UA" sz="1200" dirty="0" smtClean="0">
                <a:latin typeface="Times New Roman" pitchFamily="18" charset="0"/>
                <a:cs typeface="Times New Roman" pitchFamily="18" charset="0"/>
              </a:rPr>
              <a:t>)).</a:t>
            </a:r>
            <a:r>
              <a:rPr lang="en-US" sz="1200" dirty="0" smtClean="0">
                <a:latin typeface="Times New Roman" pitchFamily="18" charset="0"/>
                <a:cs typeface="Times New Roman" pitchFamily="18" charset="0"/>
                <a:sym typeface="Symbol"/>
              </a:rPr>
              <a:t>  </a:t>
            </a:r>
            <a:endParaRPr lang="uk-UA" sz="1200" dirty="0" smtClean="0">
              <a:latin typeface="Times New Roman" pitchFamily="18" charset="0"/>
              <a:cs typeface="Times New Roman" pitchFamily="18" charset="0"/>
              <a:sym typeface="Symbol"/>
            </a:endParaRPr>
          </a:p>
          <a:p>
            <a:pPr marL="290513" indent="0">
              <a:buFont typeface="Wingdings 3" pitchFamily="18" charset="2"/>
              <a:buNone/>
              <a:defRPr/>
            </a:pPr>
            <a:endParaRPr lang="uk-UA" sz="1200" dirty="0" smtClean="0">
              <a:latin typeface="Times New Roman" pitchFamily="18" charset="0"/>
              <a:cs typeface="Times New Roman" pitchFamily="18" charset="0"/>
              <a:sym typeface="Symbol"/>
            </a:endParaRPr>
          </a:p>
          <a:p>
            <a:pPr marL="347663" indent="0">
              <a:buFont typeface="Wingdings 3" pitchFamily="18" charset="2"/>
              <a:buNone/>
              <a:defRPr/>
            </a:pPr>
            <a:r>
              <a:rPr lang="uk-UA" sz="1200" b="1" dirty="0" smtClean="0">
                <a:latin typeface="Times New Roman" pitchFamily="18" charset="0"/>
                <a:cs typeface="Times New Roman" pitchFamily="18" charset="0"/>
              </a:rPr>
              <a:t>ДОВЕДЕННЯ Теореми 4.4.</a:t>
            </a:r>
            <a:r>
              <a:rPr lang="uk-UA" sz="1200" dirty="0" smtClean="0">
                <a:latin typeface="Times New Roman" pitchFamily="18" charset="0"/>
                <a:cs typeface="Times New Roman" pitchFamily="18" charset="0"/>
              </a:rPr>
              <a:t> </a:t>
            </a:r>
          </a:p>
          <a:p>
            <a:pPr marL="347663" indent="450850">
              <a:buFont typeface="Wingdings 3" pitchFamily="18" charset="2"/>
              <a:buNone/>
              <a:defRPr/>
            </a:pPr>
            <a:r>
              <a:rPr lang="uk-UA" sz="1200" dirty="0" smtClean="0">
                <a:latin typeface="Times New Roman" pitchFamily="18" charset="0"/>
                <a:cs typeface="Times New Roman" pitchFamily="18" charset="0"/>
              </a:rPr>
              <a:t>За означенням, для деякого сталого </a:t>
            </a:r>
            <a:r>
              <a:rPr lang="uk-UA" sz="1200" i="1" dirty="0" smtClean="0">
                <a:latin typeface="Times New Roman" pitchFamily="18" charset="0"/>
                <a:cs typeface="Times New Roman" pitchFamily="18" charset="0"/>
              </a:rPr>
              <a:t>k</a:t>
            </a:r>
            <a:r>
              <a:rPr lang="uk-UA" sz="1200" dirty="0" smtClean="0">
                <a:latin typeface="Times New Roman" pitchFamily="18" charset="0"/>
                <a:cs typeface="Times New Roman" pitchFamily="18" charset="0"/>
              </a:rPr>
              <a:t> і деякого цілого числа </a:t>
            </a:r>
            <a:r>
              <a:rPr lang="uk-UA" sz="1200" i="1" dirty="0" smtClean="0">
                <a:latin typeface="Times New Roman" pitchFamily="18" charset="0"/>
                <a:cs typeface="Times New Roman" pitchFamily="18" charset="0"/>
              </a:rPr>
              <a:t>m</a:t>
            </a:r>
            <a:r>
              <a:rPr lang="uk-UA" sz="1200" baseline="-25000" dirty="0" smtClean="0">
                <a:latin typeface="Times New Roman" pitchFamily="18" charset="0"/>
                <a:cs typeface="Times New Roman" pitchFamily="18" charset="0"/>
              </a:rPr>
              <a:t>1</a:t>
            </a:r>
            <a:r>
              <a:rPr lang="uk-UA" sz="1200" dirty="0" smtClean="0">
                <a:latin typeface="Times New Roman" pitchFamily="18" charset="0"/>
                <a:cs typeface="Times New Roman" pitchFamily="18" charset="0"/>
              </a:rPr>
              <a:t> маємо |</a:t>
            </a:r>
            <a:r>
              <a:rPr lang="uk-UA" sz="1200" i="1" dirty="0" smtClean="0">
                <a:latin typeface="Times New Roman" pitchFamily="18" charset="0"/>
                <a:cs typeface="Times New Roman" pitchFamily="18" charset="0"/>
              </a:rPr>
              <a:t>f</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n</a:t>
            </a:r>
            <a:r>
              <a:rPr lang="uk-UA" sz="1200" dirty="0" smtClean="0">
                <a:latin typeface="Times New Roman" pitchFamily="18" charset="0"/>
                <a:cs typeface="Times New Roman" pitchFamily="18" charset="0"/>
              </a:rPr>
              <a:t>)| </a:t>
            </a:r>
            <a:r>
              <a:rPr lang="uk-UA" sz="1200" dirty="0" smtClean="0">
                <a:latin typeface="Times New Roman" pitchFamily="18" charset="0"/>
                <a:cs typeface="Times New Roman" pitchFamily="18" charset="0"/>
                <a:sym typeface="Symbol"/>
              </a:rPr>
              <a:t></a:t>
            </a:r>
            <a:r>
              <a:rPr lang="uk-UA" sz="1200" dirty="0" smtClean="0">
                <a:latin typeface="Times New Roman" pitchFamily="18" charset="0"/>
                <a:cs typeface="Times New Roman" pitchFamily="18" charset="0"/>
              </a:rPr>
              <a:t> </a:t>
            </a:r>
            <a:r>
              <a:rPr lang="uk-UA" sz="1200" i="1" dirty="0" smtClean="0">
                <a:latin typeface="Times New Roman" pitchFamily="18" charset="0"/>
                <a:cs typeface="Times New Roman" pitchFamily="18" charset="0"/>
              </a:rPr>
              <a:t>k</a:t>
            </a:r>
            <a:r>
              <a:rPr lang="uk-UA" sz="1200" dirty="0" smtClean="0">
                <a:latin typeface="Times New Roman" pitchFamily="18" charset="0"/>
                <a:cs typeface="Times New Roman" pitchFamily="18" charset="0"/>
              </a:rPr>
              <a:t> |</a:t>
            </a:r>
            <a:r>
              <a:rPr lang="uk-UA" sz="1200" i="1" dirty="0" smtClean="0">
                <a:latin typeface="Times New Roman" pitchFamily="18" charset="0"/>
                <a:cs typeface="Times New Roman" pitchFamily="18" charset="0"/>
              </a:rPr>
              <a:t>g</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n</a:t>
            </a:r>
            <a:r>
              <a:rPr lang="uk-UA" sz="1200" dirty="0" smtClean="0">
                <a:latin typeface="Times New Roman" pitchFamily="18" charset="0"/>
                <a:cs typeface="Times New Roman" pitchFamily="18" charset="0"/>
              </a:rPr>
              <a:t>)| для всіх </a:t>
            </a:r>
            <a:r>
              <a:rPr lang="uk-UA" sz="1200" i="1" dirty="0" smtClean="0">
                <a:latin typeface="Times New Roman" pitchFamily="18" charset="0"/>
                <a:cs typeface="Times New Roman" pitchFamily="18" charset="0"/>
              </a:rPr>
              <a:t>n</a:t>
            </a:r>
            <a:r>
              <a:rPr lang="uk-UA" sz="1200" dirty="0" smtClean="0">
                <a:latin typeface="Times New Roman" pitchFamily="18" charset="0"/>
                <a:cs typeface="Times New Roman" pitchFamily="18" charset="0"/>
              </a:rPr>
              <a:t> &gt; </a:t>
            </a:r>
            <a:r>
              <a:rPr lang="uk-UA" sz="1200" i="1" dirty="0" smtClean="0">
                <a:latin typeface="Times New Roman" pitchFamily="18" charset="0"/>
                <a:cs typeface="Times New Roman" pitchFamily="18" charset="0"/>
              </a:rPr>
              <a:t>m</a:t>
            </a:r>
            <a:r>
              <a:rPr lang="uk-UA" sz="1200" baseline="-25000" dirty="0" smtClean="0">
                <a:latin typeface="Times New Roman" pitchFamily="18" charset="0"/>
                <a:cs typeface="Times New Roman" pitchFamily="18" charset="0"/>
              </a:rPr>
              <a:t>1</a:t>
            </a:r>
            <a:r>
              <a:rPr lang="uk-UA" sz="1200" dirty="0" smtClean="0">
                <a:latin typeface="Times New Roman" pitchFamily="18" charset="0"/>
                <a:cs typeface="Times New Roman" pitchFamily="18" charset="0"/>
              </a:rPr>
              <a:t>. Також за означенням, для деякого сталого </a:t>
            </a:r>
            <a:r>
              <a:rPr lang="uk-UA" sz="1200" i="1" dirty="0" smtClean="0">
                <a:latin typeface="Times New Roman" pitchFamily="18" charset="0"/>
                <a:cs typeface="Times New Roman" pitchFamily="18" charset="0"/>
              </a:rPr>
              <a:t>l</a:t>
            </a:r>
            <a:r>
              <a:rPr lang="uk-UA" sz="1200" dirty="0" smtClean="0">
                <a:latin typeface="Times New Roman" pitchFamily="18" charset="0"/>
                <a:cs typeface="Times New Roman" pitchFamily="18" charset="0"/>
              </a:rPr>
              <a:t> і деякого цілого числа </a:t>
            </a:r>
            <a:r>
              <a:rPr lang="uk-UA" sz="1200" i="1" dirty="0" smtClean="0">
                <a:latin typeface="Times New Roman" pitchFamily="18" charset="0"/>
                <a:cs typeface="Times New Roman" pitchFamily="18" charset="0"/>
              </a:rPr>
              <a:t>m</a:t>
            </a:r>
            <a:r>
              <a:rPr lang="uk-UA" sz="1200" baseline="-25000" dirty="0" smtClean="0">
                <a:latin typeface="Times New Roman" pitchFamily="18" charset="0"/>
                <a:cs typeface="Times New Roman" pitchFamily="18" charset="0"/>
              </a:rPr>
              <a:t>2</a:t>
            </a:r>
            <a:r>
              <a:rPr lang="uk-UA" sz="1200" dirty="0" smtClean="0">
                <a:latin typeface="Times New Roman" pitchFamily="18" charset="0"/>
                <a:cs typeface="Times New Roman" pitchFamily="18" charset="0"/>
              </a:rPr>
              <a:t> маємо |</a:t>
            </a:r>
            <a:r>
              <a:rPr lang="uk-UA" sz="1200" i="1" dirty="0" smtClean="0">
                <a:latin typeface="Times New Roman" pitchFamily="18" charset="0"/>
                <a:cs typeface="Times New Roman" pitchFamily="18" charset="0"/>
              </a:rPr>
              <a:t>h</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n</a:t>
            </a:r>
            <a:r>
              <a:rPr lang="uk-UA" sz="1200" dirty="0" smtClean="0">
                <a:latin typeface="Times New Roman" pitchFamily="18" charset="0"/>
                <a:cs typeface="Times New Roman" pitchFamily="18" charset="0"/>
              </a:rPr>
              <a:t>)| </a:t>
            </a:r>
            <a:r>
              <a:rPr lang="uk-UA" sz="1200" dirty="0" smtClean="0">
                <a:latin typeface="Times New Roman" pitchFamily="18" charset="0"/>
                <a:cs typeface="Times New Roman" pitchFamily="18" charset="0"/>
                <a:sym typeface="Symbol"/>
              </a:rPr>
              <a:t></a:t>
            </a:r>
            <a:r>
              <a:rPr lang="uk-UA" sz="1200" dirty="0" smtClean="0">
                <a:latin typeface="Times New Roman" pitchFamily="18" charset="0"/>
                <a:cs typeface="Times New Roman" pitchFamily="18" charset="0"/>
              </a:rPr>
              <a:t> </a:t>
            </a:r>
            <a:r>
              <a:rPr lang="uk-UA" sz="1200" i="1" dirty="0" smtClean="0">
                <a:latin typeface="Times New Roman" pitchFamily="18" charset="0"/>
                <a:cs typeface="Times New Roman" pitchFamily="18" charset="0"/>
              </a:rPr>
              <a:t>l</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е</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n</a:t>
            </a:r>
            <a:r>
              <a:rPr lang="uk-UA" sz="1200" dirty="0" smtClean="0">
                <a:latin typeface="Times New Roman" pitchFamily="18" charset="0"/>
                <a:cs typeface="Times New Roman" pitchFamily="18" charset="0"/>
              </a:rPr>
              <a:t>)| для всіх </a:t>
            </a:r>
            <a:r>
              <a:rPr lang="uk-UA" sz="1200" i="1" dirty="0" smtClean="0">
                <a:latin typeface="Times New Roman" pitchFamily="18" charset="0"/>
                <a:cs typeface="Times New Roman" pitchFamily="18" charset="0"/>
              </a:rPr>
              <a:t>n</a:t>
            </a:r>
            <a:r>
              <a:rPr lang="uk-UA" sz="1200" dirty="0" smtClean="0">
                <a:latin typeface="Times New Roman" pitchFamily="18" charset="0"/>
                <a:cs typeface="Times New Roman" pitchFamily="18" charset="0"/>
              </a:rPr>
              <a:t> &gt; </a:t>
            </a:r>
            <a:r>
              <a:rPr lang="uk-UA" sz="1200" i="1" dirty="0" smtClean="0">
                <a:latin typeface="Times New Roman" pitchFamily="18" charset="0"/>
                <a:cs typeface="Times New Roman" pitchFamily="18" charset="0"/>
              </a:rPr>
              <a:t>m</a:t>
            </a:r>
            <a:r>
              <a:rPr lang="uk-UA" sz="1200" baseline="-25000" dirty="0" smtClean="0">
                <a:latin typeface="Times New Roman" pitchFamily="18" charset="0"/>
                <a:cs typeface="Times New Roman" pitchFamily="18" charset="0"/>
              </a:rPr>
              <a:t>2</a:t>
            </a:r>
            <a:r>
              <a:rPr lang="uk-UA" sz="1200" dirty="0" smtClean="0">
                <a:latin typeface="Times New Roman" pitchFamily="18" charset="0"/>
                <a:cs typeface="Times New Roman" pitchFamily="18" charset="0"/>
              </a:rPr>
              <a:t>. Нехай </a:t>
            </a:r>
            <a:r>
              <a:rPr lang="uk-UA" sz="1200" i="1" dirty="0" smtClean="0">
                <a:latin typeface="Times New Roman" pitchFamily="18" charset="0"/>
                <a:cs typeface="Times New Roman" pitchFamily="18" charset="0"/>
              </a:rPr>
              <a:t>m</a:t>
            </a:r>
            <a:r>
              <a:rPr lang="uk-UA" sz="1200" dirty="0" smtClean="0">
                <a:latin typeface="Times New Roman" pitchFamily="18" charset="0"/>
                <a:cs typeface="Times New Roman" pitchFamily="18" charset="0"/>
              </a:rPr>
              <a:t> = max(</a:t>
            </a:r>
            <a:r>
              <a:rPr lang="uk-UA" sz="1200" i="1" dirty="0" smtClean="0">
                <a:latin typeface="Times New Roman" pitchFamily="18" charset="0"/>
                <a:cs typeface="Times New Roman" pitchFamily="18" charset="0"/>
              </a:rPr>
              <a:t>m</a:t>
            </a:r>
            <a:r>
              <a:rPr lang="uk-UA" sz="1200" baseline="-25000" dirty="0" smtClean="0">
                <a:latin typeface="Times New Roman" pitchFamily="18" charset="0"/>
                <a:cs typeface="Times New Roman" pitchFamily="18" charset="0"/>
              </a:rPr>
              <a:t>1</a:t>
            </a:r>
            <a:r>
              <a:rPr lang="uk-UA" sz="1200" i="1" dirty="0" smtClean="0">
                <a:latin typeface="Times New Roman" pitchFamily="18" charset="0"/>
                <a:cs typeface="Times New Roman" pitchFamily="18" charset="0"/>
              </a:rPr>
              <a:t>m</a:t>
            </a:r>
            <a:r>
              <a:rPr lang="uk-UA" sz="1200" baseline="-25000" dirty="0" smtClean="0">
                <a:latin typeface="Times New Roman" pitchFamily="18" charset="0"/>
                <a:cs typeface="Times New Roman" pitchFamily="18" charset="0"/>
              </a:rPr>
              <a:t>2</a:t>
            </a:r>
            <a:r>
              <a:rPr lang="uk-UA" sz="1200" dirty="0" smtClean="0">
                <a:latin typeface="Times New Roman" pitchFamily="18" charset="0"/>
                <a:cs typeface="Times New Roman" pitchFamily="18" charset="0"/>
              </a:rPr>
              <a:t>). Тому для всіх </a:t>
            </a:r>
            <a:r>
              <a:rPr lang="uk-UA" sz="1200" i="1" dirty="0" smtClean="0">
                <a:latin typeface="Times New Roman" pitchFamily="18" charset="0"/>
                <a:cs typeface="Times New Roman" pitchFamily="18" charset="0"/>
              </a:rPr>
              <a:t>n</a:t>
            </a:r>
            <a:r>
              <a:rPr lang="uk-UA" sz="1200" dirty="0" smtClean="0">
                <a:latin typeface="Times New Roman" pitchFamily="18" charset="0"/>
                <a:cs typeface="Times New Roman" pitchFamily="18" charset="0"/>
              </a:rPr>
              <a:t> &gt; </a:t>
            </a:r>
            <a:r>
              <a:rPr lang="uk-UA" sz="1200" i="1" dirty="0" smtClean="0">
                <a:latin typeface="Times New Roman" pitchFamily="18" charset="0"/>
                <a:cs typeface="Times New Roman" pitchFamily="18" charset="0"/>
              </a:rPr>
              <a:t>m</a:t>
            </a:r>
            <a:endParaRPr lang="ru-RU" sz="1200" dirty="0" smtClean="0">
              <a:latin typeface="Times New Roman" pitchFamily="18" charset="0"/>
              <a:cs typeface="Times New Roman" pitchFamily="18" charset="0"/>
            </a:endParaRPr>
          </a:p>
          <a:p>
            <a:pPr marL="347663" indent="0">
              <a:buFont typeface="Wingdings 3" pitchFamily="18" charset="2"/>
              <a:buNone/>
              <a:defRPr/>
            </a:pP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f</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n</a:t>
            </a:r>
            <a:r>
              <a:rPr lang="uk-UA" sz="1200" dirty="0" smtClean="0">
                <a:latin typeface="Times New Roman" pitchFamily="18" charset="0"/>
                <a:cs typeface="Times New Roman" pitchFamily="18" charset="0"/>
              </a:rPr>
              <a:t>) · </a:t>
            </a:r>
            <a:r>
              <a:rPr lang="uk-UA" sz="1200" i="1" dirty="0" smtClean="0">
                <a:latin typeface="Times New Roman" pitchFamily="18" charset="0"/>
                <a:cs typeface="Times New Roman" pitchFamily="18" charset="0"/>
              </a:rPr>
              <a:t>h</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n</a:t>
            </a:r>
            <a:r>
              <a:rPr lang="uk-UA" sz="1200" dirty="0" smtClean="0">
                <a:latin typeface="Times New Roman" pitchFamily="18" charset="0"/>
                <a:cs typeface="Times New Roman" pitchFamily="18" charset="0"/>
              </a:rPr>
              <a:t>)| = |</a:t>
            </a:r>
            <a:r>
              <a:rPr lang="uk-UA" sz="1200" i="1" dirty="0" smtClean="0">
                <a:latin typeface="Times New Roman" pitchFamily="18" charset="0"/>
                <a:cs typeface="Times New Roman" pitchFamily="18" charset="0"/>
              </a:rPr>
              <a:t>f</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n</a:t>
            </a:r>
            <a:r>
              <a:rPr lang="uk-UA" sz="1200" dirty="0" smtClean="0">
                <a:latin typeface="Times New Roman" pitchFamily="18" charset="0"/>
                <a:cs typeface="Times New Roman" pitchFamily="18" charset="0"/>
              </a:rPr>
              <a:t>)| · |</a:t>
            </a:r>
            <a:r>
              <a:rPr lang="uk-UA" sz="1200" i="1" dirty="0" smtClean="0">
                <a:latin typeface="Times New Roman" pitchFamily="18" charset="0"/>
                <a:cs typeface="Times New Roman" pitchFamily="18" charset="0"/>
              </a:rPr>
              <a:t>h</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n</a:t>
            </a:r>
            <a:r>
              <a:rPr lang="uk-UA" sz="1200" dirty="0" smtClean="0">
                <a:latin typeface="Times New Roman" pitchFamily="18" charset="0"/>
                <a:cs typeface="Times New Roman" pitchFamily="18" charset="0"/>
              </a:rPr>
              <a:t>)| </a:t>
            </a:r>
            <a:r>
              <a:rPr lang="uk-UA" sz="1200" dirty="0" smtClean="0">
                <a:latin typeface="Times New Roman" pitchFamily="18" charset="0"/>
                <a:cs typeface="Times New Roman" pitchFamily="18" charset="0"/>
                <a:sym typeface="Symbol"/>
              </a:rPr>
              <a:t> </a:t>
            </a:r>
            <a:r>
              <a:rPr lang="uk-UA" sz="1200" i="1" dirty="0" smtClean="0">
                <a:latin typeface="Times New Roman" pitchFamily="18" charset="0"/>
                <a:cs typeface="Times New Roman" pitchFamily="18" charset="0"/>
              </a:rPr>
              <a:t>k</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g</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n</a:t>
            </a:r>
            <a:r>
              <a:rPr lang="uk-UA" sz="1200" dirty="0" smtClean="0">
                <a:latin typeface="Times New Roman" pitchFamily="18" charset="0"/>
                <a:cs typeface="Times New Roman" pitchFamily="18" charset="0"/>
              </a:rPr>
              <a:t>)| · </a:t>
            </a:r>
            <a:r>
              <a:rPr lang="uk-UA" sz="1200" i="1" dirty="0" smtClean="0">
                <a:latin typeface="Times New Roman" pitchFamily="18" charset="0"/>
                <a:cs typeface="Times New Roman" pitchFamily="18" charset="0"/>
              </a:rPr>
              <a:t>l</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е</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n</a:t>
            </a:r>
            <a:r>
              <a:rPr lang="uk-UA" sz="1200" dirty="0" smtClean="0">
                <a:latin typeface="Times New Roman" pitchFamily="18" charset="0"/>
                <a:cs typeface="Times New Roman" pitchFamily="18" charset="0"/>
              </a:rPr>
              <a:t>)| = </a:t>
            </a:r>
            <a:r>
              <a:rPr lang="uk-UA" sz="1200" i="1" dirty="0" smtClean="0">
                <a:latin typeface="Times New Roman" pitchFamily="18" charset="0"/>
                <a:cs typeface="Times New Roman" pitchFamily="18" charset="0"/>
              </a:rPr>
              <a:t>kl </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g</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n</a:t>
            </a:r>
            <a:r>
              <a:rPr lang="uk-UA" sz="1200" dirty="0" smtClean="0">
                <a:latin typeface="Times New Roman" pitchFamily="18" charset="0"/>
                <a:cs typeface="Times New Roman" pitchFamily="18" charset="0"/>
              </a:rPr>
              <a:t>) · </a:t>
            </a:r>
            <a:r>
              <a:rPr lang="uk-UA" sz="1200" i="1" dirty="0" smtClean="0">
                <a:latin typeface="Times New Roman" pitchFamily="18" charset="0"/>
                <a:cs typeface="Times New Roman" pitchFamily="18" charset="0"/>
              </a:rPr>
              <a:t>e</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n</a:t>
            </a:r>
            <a:r>
              <a:rPr lang="uk-UA" sz="1200" dirty="0" smtClean="0">
                <a:latin typeface="Times New Roman" pitchFamily="18" charset="0"/>
                <a:cs typeface="Times New Roman" pitchFamily="18" charset="0"/>
              </a:rPr>
              <a:t>)|</a:t>
            </a:r>
            <a:endParaRPr lang="ru-RU" sz="1200" dirty="0" smtClean="0">
              <a:latin typeface="Times New Roman" pitchFamily="18" charset="0"/>
              <a:cs typeface="Times New Roman" pitchFamily="18" charset="0"/>
            </a:endParaRPr>
          </a:p>
          <a:p>
            <a:pPr marL="347663" indent="0">
              <a:buFont typeface="Wingdings 3" pitchFamily="18" charset="2"/>
              <a:buNone/>
              <a:defRPr/>
            </a:pPr>
            <a:r>
              <a:rPr lang="uk-UA" sz="1200" dirty="0" smtClean="0">
                <a:latin typeface="Times New Roman" pitchFamily="18" charset="0"/>
                <a:cs typeface="Times New Roman" pitchFamily="18" charset="0"/>
              </a:rPr>
              <a:t>і (</a:t>
            </a:r>
            <a:r>
              <a:rPr lang="uk-UA" sz="1200" i="1" dirty="0" smtClean="0">
                <a:latin typeface="Times New Roman" pitchFamily="18" charset="0"/>
                <a:cs typeface="Times New Roman" pitchFamily="18" charset="0"/>
              </a:rPr>
              <a:t>f</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h</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n</a:t>
            </a:r>
            <a:r>
              <a:rPr lang="uk-UA" sz="1200" dirty="0" smtClean="0">
                <a:latin typeface="Times New Roman" pitchFamily="18" charset="0"/>
                <a:cs typeface="Times New Roman" pitchFamily="18" charset="0"/>
              </a:rPr>
              <a:t>) = </a:t>
            </a:r>
            <a:r>
              <a:rPr lang="uk-UA" sz="1200" i="1" dirty="0" smtClean="0">
                <a:latin typeface="Times New Roman" pitchFamily="18" charset="0"/>
                <a:cs typeface="Times New Roman" pitchFamily="18" charset="0"/>
              </a:rPr>
              <a:t>О</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g</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e</a:t>
            </a:r>
            <a:r>
              <a:rPr lang="uk-UA" sz="1200" dirty="0" smtClean="0">
                <a:latin typeface="Times New Roman" pitchFamily="18" charset="0"/>
                <a:cs typeface="Times New Roman" pitchFamily="18" charset="0"/>
              </a:rPr>
              <a:t>)(</a:t>
            </a:r>
            <a:r>
              <a:rPr lang="uk-UA" sz="1200" i="1" dirty="0" smtClean="0">
                <a:latin typeface="Times New Roman" pitchFamily="18" charset="0"/>
                <a:cs typeface="Times New Roman" pitchFamily="18" charset="0"/>
              </a:rPr>
              <a:t>n</a:t>
            </a:r>
            <a:r>
              <a:rPr lang="uk-UA" sz="1200" dirty="0" smtClean="0">
                <a:latin typeface="Times New Roman" pitchFamily="18" charset="0"/>
                <a:cs typeface="Times New Roman" pitchFamily="18" charset="0"/>
              </a:rPr>
              <a:t>)).</a:t>
            </a:r>
            <a:r>
              <a:rPr lang="en-US" sz="1200" dirty="0" smtClean="0">
                <a:latin typeface="Times New Roman" pitchFamily="18" charset="0"/>
                <a:cs typeface="Times New Roman" pitchFamily="18" charset="0"/>
                <a:sym typeface="Symbol"/>
              </a:rPr>
              <a:t>  </a:t>
            </a:r>
            <a:endParaRPr lang="uk-UA" sz="1200" dirty="0" smtClean="0">
              <a:latin typeface="Times New Roman" pitchFamily="18" charset="0"/>
              <a:cs typeface="Times New Roman" pitchFamily="18" charset="0"/>
              <a:sym typeface="Symbol"/>
            </a:endParaRPr>
          </a:p>
        </p:txBody>
      </p:sp>
      <p:sp>
        <p:nvSpPr>
          <p:cNvPr id="4" name="Slide Number Placeholder 3"/>
          <p:cNvSpPr>
            <a:spLocks noGrp="1"/>
          </p:cNvSpPr>
          <p:nvPr>
            <p:ph type="sldNum" sz="quarter" idx="10"/>
          </p:nvPr>
        </p:nvSpPr>
        <p:spPr/>
        <p:txBody>
          <a:bodyPr/>
          <a:lstStyle/>
          <a:p>
            <a:fld id="{CB0373F0-A670-48B8-AFC7-8D20B9EB4660}" type="slidenum">
              <a:rPr lang="ru-RU" smtClean="0"/>
              <a:t>18</a:t>
            </a:fld>
            <a:endParaRPr lang="ru-RU"/>
          </a:p>
        </p:txBody>
      </p:sp>
    </p:spTree>
    <p:extLst>
      <p:ext uri="{BB962C8B-B14F-4D97-AF65-F5344CB8AC3E}">
        <p14:creationId xmlns:p14="http://schemas.microsoft.com/office/powerpoint/2010/main" val="29116480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uk-UA" b="1" dirty="0" smtClean="0"/>
              <a:t>Опис сортування</a:t>
            </a:r>
            <a:r>
              <a:rPr lang="en-US" b="1"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uk-UA" sz="1200" kern="1200" dirty="0" smtClean="0">
                <a:solidFill>
                  <a:schemeClr val="tx1"/>
                </a:solidFill>
                <a:effectLst/>
                <a:latin typeface="+mn-lt"/>
                <a:ea typeface="+mn-ea"/>
                <a:cs typeface="+mn-cs"/>
              </a:rPr>
              <a:t>Ми фіксуємо елемент а</a:t>
            </a:r>
            <a:r>
              <a:rPr lang="uk-UA" sz="1200" kern="1200" baseline="-25000" dirty="0" smtClean="0">
                <a:solidFill>
                  <a:schemeClr val="tx1"/>
                </a:solidFill>
                <a:effectLst/>
                <a:latin typeface="+mn-lt"/>
                <a:ea typeface="+mn-ea"/>
                <a:cs typeface="+mn-cs"/>
              </a:rPr>
              <a:t>1</a:t>
            </a:r>
            <a:r>
              <a:rPr lang="uk-UA" sz="1200" kern="1200" dirty="0" smtClean="0">
                <a:solidFill>
                  <a:schemeClr val="tx1"/>
                </a:solidFill>
                <a:effectLst/>
                <a:latin typeface="+mn-lt"/>
                <a:ea typeface="+mn-ea"/>
                <a:cs typeface="+mn-cs"/>
              </a:rPr>
              <a:t>, знаходимо найменший елемент і міняємо місцями цей елемент та  а</a:t>
            </a:r>
            <a:r>
              <a:rPr lang="uk-UA" sz="1200" kern="1200" baseline="-25000" dirty="0" smtClean="0">
                <a:solidFill>
                  <a:schemeClr val="tx1"/>
                </a:solidFill>
                <a:effectLst/>
                <a:latin typeface="+mn-lt"/>
                <a:ea typeface="+mn-ea"/>
                <a:cs typeface="+mn-cs"/>
              </a:rPr>
              <a:t>1</a:t>
            </a:r>
            <a:r>
              <a:rPr lang="uk-UA" sz="1200" kern="1200" dirty="0" smtClean="0">
                <a:solidFill>
                  <a:schemeClr val="tx1"/>
                </a:solidFill>
                <a:effectLst/>
                <a:latin typeface="+mn-lt"/>
                <a:ea typeface="+mn-ea"/>
                <a:cs typeface="+mn-cs"/>
              </a:rPr>
              <a:t>. Після чого переходимо до а</a:t>
            </a:r>
            <a:r>
              <a:rPr lang="uk-UA" sz="1200" kern="1200" baseline="-25000" dirty="0" smtClean="0">
                <a:solidFill>
                  <a:schemeClr val="tx1"/>
                </a:solidFill>
                <a:effectLst/>
                <a:latin typeface="+mn-lt"/>
                <a:ea typeface="+mn-ea"/>
                <a:cs typeface="+mn-cs"/>
              </a:rPr>
              <a:t>2</a:t>
            </a:r>
            <a:r>
              <a:rPr lang="uk-UA" sz="1200" kern="1200" dirty="0" smtClean="0">
                <a:solidFill>
                  <a:schemeClr val="tx1"/>
                </a:solidFill>
                <a:effectLst/>
                <a:latin typeface="+mn-lt"/>
                <a:ea typeface="+mn-ea"/>
                <a:cs typeface="+mn-cs"/>
              </a:rPr>
              <a:t>. Розглядаємо всі елементі, починаючи з а</a:t>
            </a:r>
            <a:r>
              <a:rPr lang="uk-UA" sz="1200" kern="1200" baseline="-25000" dirty="0" smtClean="0">
                <a:solidFill>
                  <a:schemeClr val="tx1"/>
                </a:solidFill>
                <a:effectLst/>
                <a:latin typeface="+mn-lt"/>
                <a:ea typeface="+mn-ea"/>
                <a:cs typeface="+mn-cs"/>
              </a:rPr>
              <a:t>2</a:t>
            </a:r>
            <a:r>
              <a:rPr lang="uk-UA" sz="1200" kern="1200" dirty="0" smtClean="0">
                <a:solidFill>
                  <a:schemeClr val="tx1"/>
                </a:solidFill>
                <a:effectLst/>
                <a:latin typeface="+mn-lt"/>
                <a:ea typeface="+mn-ea"/>
                <a:cs typeface="+mn-cs"/>
              </a:rPr>
              <a:t>, знаходимо серед них найменший і міняємо місцями цей елемент і а</a:t>
            </a:r>
            <a:r>
              <a:rPr lang="uk-UA" sz="1200" kern="1200" baseline="-25000" dirty="0" smtClean="0">
                <a:solidFill>
                  <a:schemeClr val="tx1"/>
                </a:solidFill>
                <a:effectLst/>
                <a:latin typeface="+mn-lt"/>
                <a:ea typeface="+mn-ea"/>
                <a:cs typeface="+mn-cs"/>
              </a:rPr>
              <a:t>2</a:t>
            </a:r>
            <a:r>
              <a:rPr lang="uk-UA" sz="1200" kern="1200" dirty="0" smtClean="0">
                <a:solidFill>
                  <a:schemeClr val="tx1"/>
                </a:solidFill>
                <a:effectLst/>
                <a:latin typeface="+mn-lt"/>
                <a:ea typeface="+mn-ea"/>
                <a:cs typeface="+mn-cs"/>
              </a:rPr>
              <a:t>. Процес продовжуємо до завершення.</a:t>
            </a:r>
            <a:endParaRPr lang="ru-RU" sz="1200" kern="1200" dirty="0" smtClean="0">
              <a:solidFill>
                <a:schemeClr val="tx1"/>
              </a:solidFill>
              <a:effectLst/>
              <a:latin typeface="+mn-lt"/>
              <a:ea typeface="+mn-ea"/>
              <a:cs typeface="+mn-cs"/>
            </a:endParaRPr>
          </a:p>
          <a:p>
            <a:endParaRPr lang="ru-RU" dirty="0"/>
          </a:p>
        </p:txBody>
      </p:sp>
      <p:sp>
        <p:nvSpPr>
          <p:cNvPr id="4" name="Slide Number Placeholder 3"/>
          <p:cNvSpPr>
            <a:spLocks noGrp="1"/>
          </p:cNvSpPr>
          <p:nvPr>
            <p:ph type="sldNum" sz="quarter" idx="10"/>
          </p:nvPr>
        </p:nvSpPr>
        <p:spPr/>
        <p:txBody>
          <a:bodyPr/>
          <a:lstStyle/>
          <a:p>
            <a:fld id="{CB0373F0-A670-48B8-AFC7-8D20B9EB4660}" type="slidenum">
              <a:rPr lang="ru-RU" smtClean="0"/>
              <a:t>21</a:t>
            </a:fld>
            <a:endParaRPr lang="ru-RU"/>
          </a:p>
        </p:txBody>
      </p:sp>
    </p:spTree>
    <p:extLst>
      <p:ext uri="{BB962C8B-B14F-4D97-AF65-F5344CB8AC3E}">
        <p14:creationId xmlns:p14="http://schemas.microsoft.com/office/powerpoint/2010/main" val="38609816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uk-UA" sz="1200" b="1" kern="1200" dirty="0" smtClean="0">
                <a:solidFill>
                  <a:schemeClr val="tx1"/>
                </a:solidFill>
                <a:effectLst/>
                <a:latin typeface="+mn-lt"/>
                <a:ea typeface="+mn-ea"/>
                <a:cs typeface="+mn-cs"/>
              </a:rPr>
              <a:t>Опис</a:t>
            </a:r>
            <a:r>
              <a:rPr lang="uk-UA" sz="1200" b="1" kern="1200" baseline="0" dirty="0" smtClean="0">
                <a:solidFill>
                  <a:schemeClr val="tx1"/>
                </a:solidFill>
                <a:effectLst/>
                <a:latin typeface="+mn-lt"/>
                <a:ea typeface="+mn-ea"/>
                <a:cs typeface="+mn-cs"/>
              </a:rPr>
              <a:t> сортування:</a:t>
            </a:r>
            <a:r>
              <a:rPr lang="uk-UA" sz="1200" kern="1200" baseline="0" dirty="0" smtClean="0">
                <a:solidFill>
                  <a:schemeClr val="tx1"/>
                </a:solidFill>
                <a:effectLst/>
                <a:latin typeface="+mn-lt"/>
                <a:ea typeface="+mn-ea"/>
                <a:cs typeface="+mn-cs"/>
              </a:rPr>
              <a:t> </a:t>
            </a:r>
            <a:r>
              <a:rPr lang="uk-UA" sz="1200" kern="1200" dirty="0" smtClean="0">
                <a:solidFill>
                  <a:schemeClr val="tx1"/>
                </a:solidFill>
                <a:effectLst/>
                <a:latin typeface="+mn-lt"/>
                <a:ea typeface="+mn-ea"/>
                <a:cs typeface="+mn-cs"/>
              </a:rPr>
              <a:t>Метод отримав таку назву тому що в ньому менші числа піднімаються вгору, як бульбашки у воді. Процес починається з правого кінця списку і порівнюють два останніх елемента, зсуваючи менший вліво. Потім порівнюють цей менший з елементом, що стоїть зліва від нього, і знову пересувають менший з них вліво. Процес продовжується, доки не буде досягнуто перший елемент. Таким чином найменший елемент стає першим елементом. Таким чином процес продовжується до тих пір, поки він не повернеться до другого по величині елементу. Тепер другий по величині елемент знаходиться на другому місці. Процес продовжується до тих пір, доки всі елементи не будуть відсортовані.</a:t>
            </a:r>
            <a:endParaRPr lang="ru-RU" sz="1200" kern="1200" dirty="0" smtClean="0">
              <a:solidFill>
                <a:schemeClr val="tx1"/>
              </a:solidFill>
              <a:effectLst/>
              <a:latin typeface="+mn-lt"/>
              <a:ea typeface="+mn-ea"/>
              <a:cs typeface="+mn-cs"/>
            </a:endParaRPr>
          </a:p>
          <a:p>
            <a:endParaRPr lang="ru-RU" dirty="0"/>
          </a:p>
        </p:txBody>
      </p:sp>
      <p:sp>
        <p:nvSpPr>
          <p:cNvPr id="4" name="Номер слайда 3"/>
          <p:cNvSpPr>
            <a:spLocks noGrp="1"/>
          </p:cNvSpPr>
          <p:nvPr>
            <p:ph type="sldNum" sz="quarter" idx="10"/>
          </p:nvPr>
        </p:nvSpPr>
        <p:spPr/>
        <p:txBody>
          <a:bodyPr/>
          <a:lstStyle/>
          <a:p>
            <a:fld id="{CB0373F0-A670-48B8-AFC7-8D20B9EB4660}" type="slidenum">
              <a:rPr lang="ru-RU" smtClean="0"/>
              <a:t>22</a:t>
            </a:fld>
            <a:endParaRPr lang="ru-RU"/>
          </a:p>
        </p:txBody>
      </p:sp>
    </p:spTree>
    <p:extLst>
      <p:ext uri="{BB962C8B-B14F-4D97-AF65-F5344CB8AC3E}">
        <p14:creationId xmlns:p14="http://schemas.microsoft.com/office/powerpoint/2010/main" val="23810277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uk-UA" dirty="0" smtClean="0"/>
              <a:t>Метод заснований на підході "розділяй-і-владарюй". Загальна схема така:</a:t>
            </a:r>
            <a:br>
              <a:rPr lang="uk-UA" dirty="0" smtClean="0"/>
            </a:br>
            <a:r>
              <a:rPr lang="uk-UA" dirty="0" smtClean="0"/>
              <a:t>1. з масиву вибирається деякий опорний елемент a [i], </a:t>
            </a:r>
          </a:p>
          <a:p>
            <a:r>
              <a:rPr lang="uk-UA" dirty="0" smtClean="0"/>
              <a:t>2. запускається процедура поділу масиву, яка переміщує всі ключі, менші, або рівні a[i], ліворуч від нього, а всі ключі, більші, або рівні a [i] - вправо,</a:t>
            </a:r>
            <a:br>
              <a:rPr lang="uk-UA" dirty="0" smtClean="0"/>
            </a:br>
            <a:r>
              <a:rPr lang="uk-UA" dirty="0" smtClean="0"/>
              <a:t>3. тепер масив складається з двох підмножин, причому ліва менше, або дорівнює правій,</a:t>
            </a:r>
            <a:br>
              <a:rPr lang="uk-UA" dirty="0" smtClean="0"/>
            </a:br>
            <a:r>
              <a:rPr lang="uk-UA" dirty="0" smtClean="0"/>
              <a:t>для обох </a:t>
            </a:r>
            <a:r>
              <a:rPr lang="uk-UA" dirty="0" err="1" smtClean="0"/>
              <a:t>підмассивів</a:t>
            </a:r>
            <a:r>
              <a:rPr lang="uk-UA" dirty="0" smtClean="0"/>
              <a:t>: якщо в </a:t>
            </a:r>
            <a:r>
              <a:rPr lang="uk-UA" dirty="0" err="1" smtClean="0"/>
              <a:t>підмассиві</a:t>
            </a:r>
            <a:r>
              <a:rPr lang="uk-UA" dirty="0" smtClean="0"/>
              <a:t> більше двох елементів, </a:t>
            </a:r>
            <a:r>
              <a:rPr lang="uk-UA" dirty="0" err="1" smtClean="0"/>
              <a:t>рекурсивно</a:t>
            </a:r>
            <a:r>
              <a:rPr lang="uk-UA" dirty="0" smtClean="0"/>
              <a:t> запускаємо для нього ту ж процедуру.</a:t>
            </a:r>
          </a:p>
          <a:p>
            <a:r>
              <a:rPr lang="uk-UA" dirty="0" smtClean="0"/>
              <a:t>Розглянемо</a:t>
            </a:r>
            <a:r>
              <a:rPr lang="uk-UA" baseline="0" dirty="0" smtClean="0"/>
              <a:t> детальніше:</a:t>
            </a:r>
            <a:r>
              <a:rPr lang="uk-UA" dirty="0" smtClean="0"/>
              <a:t> На вході масив a [0] ... a [N] і опорний елемент p, по якому буде проводитися розділення.</a:t>
            </a:r>
            <a:br>
              <a:rPr lang="uk-UA" dirty="0" smtClean="0"/>
            </a:br>
            <a:r>
              <a:rPr lang="uk-UA" dirty="0" smtClean="0"/>
              <a:t>1. Введемо два вказівники: i та j. На початку алгоритму вони вказують, відповідно, на лівий і правий кінець послідовності.</a:t>
            </a:r>
            <a:br>
              <a:rPr lang="uk-UA" dirty="0" smtClean="0"/>
            </a:br>
            <a:r>
              <a:rPr lang="uk-UA" dirty="0" smtClean="0"/>
              <a:t>2. Будемо рухати вказівник i з кроком в 1 елемент у напрямку до кінця масиву, поки не буде знайдений елемент a [i]&gt; = p. Потім аналогічним чином почнемо рухати вказівник j від кінця масиву до початку, поки не буде знайдений a [j] &lt;= p.</a:t>
            </a:r>
            <a:br>
              <a:rPr lang="uk-UA" dirty="0" smtClean="0"/>
            </a:br>
            <a:r>
              <a:rPr lang="uk-UA" dirty="0" smtClean="0"/>
              <a:t>3. Далі, якщо i &lt;= j, міняємо a [i] і a [j] місцями і продовжуємо рухати i, j за тими ж правилами ...</a:t>
            </a:r>
            <a:br>
              <a:rPr lang="uk-UA" dirty="0" smtClean="0"/>
            </a:br>
            <a:r>
              <a:rPr lang="uk-UA" dirty="0" smtClean="0"/>
              <a:t>4. Повторюємо крок 3, поки i &lt;= j.</a:t>
            </a:r>
            <a:endParaRPr lang="ru-RU" dirty="0"/>
          </a:p>
        </p:txBody>
      </p:sp>
      <p:sp>
        <p:nvSpPr>
          <p:cNvPr id="4" name="Номер слайда 3"/>
          <p:cNvSpPr>
            <a:spLocks noGrp="1"/>
          </p:cNvSpPr>
          <p:nvPr>
            <p:ph type="sldNum" sz="quarter" idx="10"/>
          </p:nvPr>
        </p:nvSpPr>
        <p:spPr/>
        <p:txBody>
          <a:bodyPr/>
          <a:lstStyle/>
          <a:p>
            <a:fld id="{CB0373F0-A670-48B8-AFC7-8D20B9EB4660}" type="slidenum">
              <a:rPr lang="ru-RU" smtClean="0"/>
              <a:t>24</a:t>
            </a:fld>
            <a:endParaRPr lang="ru-RU"/>
          </a:p>
        </p:txBody>
      </p:sp>
    </p:spTree>
    <p:extLst>
      <p:ext uri="{BB962C8B-B14F-4D97-AF65-F5344CB8AC3E}">
        <p14:creationId xmlns:p14="http://schemas.microsoft.com/office/powerpoint/2010/main" val="8530598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u-RU"/>
          </a:p>
        </p:txBody>
      </p:sp>
      <p:sp>
        <p:nvSpPr>
          <p:cNvPr id="4" name="Slide Number Placeholder 3"/>
          <p:cNvSpPr>
            <a:spLocks noGrp="1"/>
          </p:cNvSpPr>
          <p:nvPr>
            <p:ph type="sldNum" sz="quarter" idx="10"/>
          </p:nvPr>
        </p:nvSpPr>
        <p:spPr/>
        <p:txBody>
          <a:bodyPr/>
          <a:lstStyle/>
          <a:p>
            <a:fld id="{CB0373F0-A670-48B8-AFC7-8D20B9EB4660}" type="slidenum">
              <a:rPr lang="ru-RU" smtClean="0"/>
              <a:t>27</a:t>
            </a:fld>
            <a:endParaRPr lang="ru-RU"/>
          </a:p>
        </p:txBody>
      </p:sp>
    </p:spTree>
    <p:extLst>
      <p:ext uri="{BB962C8B-B14F-4D97-AF65-F5344CB8AC3E}">
        <p14:creationId xmlns:p14="http://schemas.microsoft.com/office/powerpoint/2010/main" val="404417923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3089" name="Group 17"/>
          <p:cNvGrpSpPr>
            <a:grpSpLocks/>
          </p:cNvGrpSpPr>
          <p:nvPr/>
        </p:nvGrpSpPr>
        <p:grpSpPr bwMode="auto">
          <a:xfrm>
            <a:off x="-9525" y="2708275"/>
            <a:ext cx="9183688" cy="1501775"/>
            <a:chOff x="-23" y="1319"/>
            <a:chExt cx="5799" cy="946"/>
          </a:xfrm>
        </p:grpSpPr>
        <p:sp>
          <p:nvSpPr>
            <p:cNvPr id="3090" name="Freeform 18"/>
            <p:cNvSpPr>
              <a:spLocks/>
            </p:cNvSpPr>
            <p:nvPr/>
          </p:nvSpPr>
          <p:spPr bwMode="gray">
            <a:xfrm>
              <a:off x="-20" y="1319"/>
              <a:ext cx="5779" cy="946"/>
            </a:xfrm>
            <a:custGeom>
              <a:avLst/>
              <a:gdLst>
                <a:gd name="T0" fmla="*/ 6 w 5779"/>
                <a:gd name="T1" fmla="*/ 454 h 946"/>
                <a:gd name="T2" fmla="*/ 355 w 5779"/>
                <a:gd name="T3" fmla="*/ 454 h 946"/>
                <a:gd name="T4" fmla="*/ 757 w 5779"/>
                <a:gd name="T5" fmla="*/ 1 h 946"/>
                <a:gd name="T6" fmla="*/ 2511 w 5779"/>
                <a:gd name="T7" fmla="*/ 0 h 946"/>
                <a:gd name="T8" fmla="*/ 2646 w 5779"/>
                <a:gd name="T9" fmla="*/ 144 h 946"/>
                <a:gd name="T10" fmla="*/ 5779 w 5779"/>
                <a:gd name="T11" fmla="*/ 137 h 946"/>
                <a:gd name="T12" fmla="*/ 5779 w 5779"/>
                <a:gd name="T13" fmla="*/ 772 h 946"/>
                <a:gd name="T14" fmla="*/ 2899 w 5779"/>
                <a:gd name="T15" fmla="*/ 765 h 946"/>
                <a:gd name="T16" fmla="*/ 2757 w 5779"/>
                <a:gd name="T17" fmla="*/ 946 h 946"/>
                <a:gd name="T18" fmla="*/ 1883 w 5779"/>
                <a:gd name="T19" fmla="*/ 946 h 946"/>
                <a:gd name="T20" fmla="*/ 1663 w 5779"/>
                <a:gd name="T21" fmla="*/ 687 h 946"/>
                <a:gd name="T22" fmla="*/ 0 w 5779"/>
                <a:gd name="T23" fmla="*/ 687 h 946"/>
                <a:gd name="T24" fmla="*/ 35 w 5779"/>
                <a:gd name="T25" fmla="*/ 480 h 9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779" h="946">
                  <a:moveTo>
                    <a:pt x="6" y="454"/>
                  </a:moveTo>
                  <a:lnTo>
                    <a:pt x="355" y="454"/>
                  </a:lnTo>
                  <a:lnTo>
                    <a:pt x="757" y="1"/>
                  </a:lnTo>
                  <a:lnTo>
                    <a:pt x="2511" y="0"/>
                  </a:lnTo>
                  <a:lnTo>
                    <a:pt x="2646" y="144"/>
                  </a:lnTo>
                  <a:lnTo>
                    <a:pt x="5779" y="137"/>
                  </a:lnTo>
                  <a:lnTo>
                    <a:pt x="5779" y="772"/>
                  </a:lnTo>
                  <a:lnTo>
                    <a:pt x="2899" y="765"/>
                  </a:lnTo>
                  <a:lnTo>
                    <a:pt x="2757" y="946"/>
                  </a:lnTo>
                  <a:lnTo>
                    <a:pt x="1883" y="946"/>
                  </a:lnTo>
                  <a:lnTo>
                    <a:pt x="1663" y="687"/>
                  </a:lnTo>
                  <a:lnTo>
                    <a:pt x="0" y="687"/>
                  </a:lnTo>
                  <a:lnTo>
                    <a:pt x="35" y="480"/>
                  </a:lnTo>
                </a:path>
              </a:pathLst>
            </a:custGeom>
            <a:solidFill>
              <a:schemeClr val="bg1"/>
            </a:solidFill>
            <a:ln>
              <a:noFill/>
            </a:ln>
            <a:effectLst>
              <a:outerShdw dist="77251" dir="4832261" algn="ctr" rotWithShape="0">
                <a:srgbClr val="000066">
                  <a:alpha val="19000"/>
                </a:srgbClr>
              </a:outerShdw>
            </a:effectLst>
            <a:extLst>
              <a:ext uri="{91240B29-F687-4F45-9708-019B960494DF}">
                <a14:hiddenLine xmlns:a14="http://schemas.microsoft.com/office/drawing/2010/main" w="9525">
                  <a:solidFill>
                    <a:schemeClr val="bg1"/>
                  </a:solidFill>
                  <a:round/>
                  <a:headEnd/>
                  <a:tailEnd/>
                </a14:hiddenLine>
              </a:ext>
            </a:extLst>
          </p:spPr>
          <p:txBody>
            <a:bodyPr/>
            <a:lstStyle/>
            <a:p>
              <a:endParaRPr lang="ru-RU"/>
            </a:p>
          </p:txBody>
        </p:sp>
        <p:sp>
          <p:nvSpPr>
            <p:cNvPr id="3091" name="Freeform 19" descr="01_img(Global Digtal Desigm(imageState)"/>
            <p:cNvSpPr>
              <a:spLocks/>
            </p:cNvSpPr>
            <p:nvPr/>
          </p:nvSpPr>
          <p:spPr bwMode="gray">
            <a:xfrm>
              <a:off x="-23" y="1344"/>
              <a:ext cx="5799" cy="895"/>
            </a:xfrm>
            <a:custGeom>
              <a:avLst/>
              <a:gdLst>
                <a:gd name="T0" fmla="*/ 0 w 5799"/>
                <a:gd name="T1" fmla="*/ 455 h 895"/>
                <a:gd name="T2" fmla="*/ 369 w 5799"/>
                <a:gd name="T3" fmla="*/ 454 h 895"/>
                <a:gd name="T4" fmla="*/ 776 w 5799"/>
                <a:gd name="T5" fmla="*/ 0 h 895"/>
                <a:gd name="T6" fmla="*/ 2496 w 5799"/>
                <a:gd name="T7" fmla="*/ 0 h 895"/>
                <a:gd name="T8" fmla="*/ 2632 w 5799"/>
                <a:gd name="T9" fmla="*/ 136 h 895"/>
                <a:gd name="T10" fmla="*/ 5799 w 5799"/>
                <a:gd name="T11" fmla="*/ 136 h 895"/>
                <a:gd name="T12" fmla="*/ 5788 w 5799"/>
                <a:gd name="T13" fmla="*/ 727 h 895"/>
                <a:gd name="T14" fmla="*/ 2883 w 5799"/>
                <a:gd name="T15" fmla="*/ 708 h 895"/>
                <a:gd name="T16" fmla="*/ 2747 w 5799"/>
                <a:gd name="T17" fmla="*/ 895 h 895"/>
                <a:gd name="T18" fmla="*/ 1899 w 5799"/>
                <a:gd name="T19" fmla="*/ 895 h 895"/>
                <a:gd name="T20" fmla="*/ 1681 w 5799"/>
                <a:gd name="T21" fmla="*/ 635 h 895"/>
                <a:gd name="T22" fmla="*/ 7 w 5799"/>
                <a:gd name="T23" fmla="*/ 635 h 895"/>
                <a:gd name="T24" fmla="*/ 7 w 5799"/>
                <a:gd name="T25" fmla="*/ 454 h 8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799" h="895">
                  <a:moveTo>
                    <a:pt x="0" y="455"/>
                  </a:moveTo>
                  <a:lnTo>
                    <a:pt x="369" y="454"/>
                  </a:lnTo>
                  <a:lnTo>
                    <a:pt x="776" y="0"/>
                  </a:lnTo>
                  <a:lnTo>
                    <a:pt x="2496" y="0"/>
                  </a:lnTo>
                  <a:lnTo>
                    <a:pt x="2632" y="136"/>
                  </a:lnTo>
                  <a:lnTo>
                    <a:pt x="5799" y="136"/>
                  </a:lnTo>
                  <a:lnTo>
                    <a:pt x="5788" y="727"/>
                  </a:lnTo>
                  <a:lnTo>
                    <a:pt x="2883" y="708"/>
                  </a:lnTo>
                  <a:lnTo>
                    <a:pt x="2747" y="895"/>
                  </a:lnTo>
                  <a:lnTo>
                    <a:pt x="1899" y="895"/>
                  </a:lnTo>
                  <a:lnTo>
                    <a:pt x="1681" y="635"/>
                  </a:lnTo>
                  <a:lnTo>
                    <a:pt x="7" y="635"/>
                  </a:lnTo>
                  <a:lnTo>
                    <a:pt x="7" y="454"/>
                  </a:lnTo>
                </a:path>
              </a:pathLst>
            </a:custGeom>
            <a:blipFill dpi="0" rotWithShape="1">
              <a:blip r:embed="rId2"/>
              <a:srcRect/>
              <a:stretch>
                <a:fillRect/>
              </a:stretch>
            </a:blipFill>
            <a:ln>
              <a:noFill/>
            </a:ln>
            <a:effectLst/>
            <a:extLst>
              <a:ext uri="{91240B29-F687-4F45-9708-019B960494DF}">
                <a14:hiddenLine xmlns:a14="http://schemas.microsoft.com/office/drawing/2010/main" w="9525">
                  <a:solidFill>
                    <a:schemeClr val="bg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grpSp>
      <p:sp>
        <p:nvSpPr>
          <p:cNvPr id="3075" name="Rectangle 3"/>
          <p:cNvSpPr>
            <a:spLocks noGrp="1" noChangeArrowheads="1"/>
          </p:cNvSpPr>
          <p:nvPr>
            <p:ph type="subTitle" idx="1"/>
          </p:nvPr>
        </p:nvSpPr>
        <p:spPr bwMode="black">
          <a:xfrm>
            <a:off x="990600" y="4953000"/>
            <a:ext cx="7315200" cy="381000"/>
          </a:xfrm>
        </p:spPr>
        <p:txBody>
          <a:bodyPr/>
          <a:lstStyle>
            <a:lvl1pPr marL="0" indent="0" algn="ctr">
              <a:buFont typeface="Wingdings" pitchFamily="2" charset="2"/>
              <a:buNone/>
              <a:defRPr sz="1800">
                <a:latin typeface="Verdana" pitchFamily="34" charset="0"/>
              </a:defRPr>
            </a:lvl1pPr>
          </a:lstStyle>
          <a:p>
            <a:pPr lvl="0"/>
            <a:r>
              <a:rPr lang="en-US" noProof="0" smtClean="0"/>
              <a:t>Click to edit Master subtitle style</a:t>
            </a:r>
          </a:p>
        </p:txBody>
      </p:sp>
      <p:sp>
        <p:nvSpPr>
          <p:cNvPr id="3092" name="Rectangle 20"/>
          <p:cNvSpPr>
            <a:spLocks noGrp="1" noChangeArrowheads="1"/>
          </p:cNvSpPr>
          <p:nvPr>
            <p:ph type="ctrTitle" sz="quarter"/>
          </p:nvPr>
        </p:nvSpPr>
        <p:spPr bwMode="black">
          <a:xfrm>
            <a:off x="611188" y="1700213"/>
            <a:ext cx="8137525" cy="792162"/>
          </a:xfrm>
          <a:effectLst>
            <a:outerShdw dist="53882" dir="2700000" algn="ctr" rotWithShape="0">
              <a:schemeClr val="bg2">
                <a:alpha val="50000"/>
              </a:schemeClr>
            </a:outerShdw>
          </a:effectLst>
        </p:spPr>
        <p:txBody>
          <a:bodyPr/>
          <a:lstStyle>
            <a:lvl1pPr>
              <a:defRPr sz="3600" b="1">
                <a:solidFill>
                  <a:schemeClr val="tx1"/>
                </a:solidFill>
              </a:defRPr>
            </a:lvl1pPr>
          </a:lstStyle>
          <a:p>
            <a:pPr lvl="0"/>
            <a:r>
              <a:rPr lang="en-US" altLang="ko-KR" noProof="0" smtClean="0"/>
              <a:t>Click to edit Master title style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42" fill="hold" nodeType="afterEffect">
                                  <p:stCondLst>
                                    <p:cond delay="0"/>
                                  </p:stCondLst>
                                  <p:childTnLst>
                                    <p:set>
                                      <p:cBhvr>
                                        <p:cTn id="6" dur="1" fill="hold">
                                          <p:stCondLst>
                                            <p:cond delay="0"/>
                                          </p:stCondLst>
                                        </p:cTn>
                                        <p:tgtEl>
                                          <p:spTgt spid="3089"/>
                                        </p:tgtEl>
                                        <p:attrNameLst>
                                          <p:attrName>style.visibility</p:attrName>
                                        </p:attrNameLst>
                                      </p:cBhvr>
                                      <p:to>
                                        <p:strVal val="visible"/>
                                      </p:to>
                                    </p:set>
                                    <p:animEffect transition="in" filter="barn(outHorizontal)">
                                      <p:cBhvr>
                                        <p:cTn id="7" dur="500"/>
                                        <p:tgtEl>
                                          <p:spTgt spid="30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smtClean="0"/>
              <a:t>Click to edit Master title style</a:t>
            </a:r>
            <a:endParaRPr lang="ru-RU"/>
          </a:p>
        </p:txBody>
      </p:sp>
      <p:sp>
        <p:nvSpPr>
          <p:cNvPr id="3" name="Вертикальный текст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Дата 3"/>
          <p:cNvSpPr>
            <a:spLocks noGrp="1"/>
          </p:cNvSpPr>
          <p:nvPr>
            <p:ph type="dt" sz="half" idx="10"/>
          </p:nvPr>
        </p:nvSpPr>
        <p:spPr/>
        <p:txBody>
          <a:bodyPr/>
          <a:lstStyle>
            <a:lvl1pPr>
              <a:defRPr/>
            </a:lvl1pPr>
          </a:lstStyle>
          <a:p>
            <a:fld id="{C8DE00EF-16CF-40F5-B1C1-993CA226CCDD}" type="datetime1">
              <a:rPr lang="ru-RU" smtClean="0"/>
              <a:t>30.08.2011</a:t>
            </a:fld>
            <a:endParaRPr lang="ru-RU"/>
          </a:p>
        </p:txBody>
      </p:sp>
      <p:sp>
        <p:nvSpPr>
          <p:cNvPr id="5" name="Нижний колонтитул 4"/>
          <p:cNvSpPr>
            <a:spLocks noGrp="1"/>
          </p:cNvSpPr>
          <p:nvPr>
            <p:ph type="ftr" sz="quarter" idx="11"/>
          </p:nvPr>
        </p:nvSpPr>
        <p:spPr>
          <a:xfrm>
            <a:off x="5791200" y="6537325"/>
            <a:ext cx="2895600" cy="320675"/>
          </a:xfrm>
          <a:prstGeom prst="rect">
            <a:avLst/>
          </a:prstGeom>
        </p:spPr>
        <p:txBody>
          <a:bodyPr/>
          <a:lstStyle>
            <a:lvl1pPr>
              <a:defRPr/>
            </a:lvl1pPr>
          </a:lstStyle>
          <a:p>
            <a:endParaRPr lang="ru-RU"/>
          </a:p>
        </p:txBody>
      </p:sp>
      <p:sp>
        <p:nvSpPr>
          <p:cNvPr id="6" name="Номер слайда 5"/>
          <p:cNvSpPr>
            <a:spLocks noGrp="1"/>
          </p:cNvSpPr>
          <p:nvPr>
            <p:ph type="sldNum" sz="quarter" idx="12"/>
          </p:nvPr>
        </p:nvSpPr>
        <p:spPr>
          <a:xfrm>
            <a:off x="3671888" y="6537325"/>
            <a:ext cx="2133600" cy="320675"/>
          </a:xfrm>
          <a:prstGeom prst="rect">
            <a:avLst/>
          </a:prstGeom>
        </p:spPr>
        <p:txBody>
          <a:bodyPr/>
          <a:lstStyle>
            <a:lvl1pPr>
              <a:defRPr/>
            </a:lvl1pPr>
          </a:lstStyle>
          <a:p>
            <a:fld id="{A7CF0146-F8B7-4996-97D6-082122D91D52}" type="slidenum">
              <a:rPr lang="ru-RU" smtClean="0"/>
              <a:t>‹#›</a:t>
            </a:fld>
            <a:endParaRPr lang="ru-RU"/>
          </a:p>
        </p:txBody>
      </p:sp>
    </p:spTree>
    <p:extLst>
      <p:ext uri="{BB962C8B-B14F-4D97-AF65-F5344CB8AC3E}">
        <p14:creationId xmlns:p14="http://schemas.microsoft.com/office/powerpoint/2010/main" val="2644963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79438"/>
            <a:ext cx="2057400" cy="5900737"/>
          </a:xfrm>
        </p:spPr>
        <p:txBody>
          <a:bodyPr vert="eaVert"/>
          <a:lstStyle/>
          <a:p>
            <a:r>
              <a:rPr lang="en-US" smtClean="0"/>
              <a:t>Click to edit Master title style</a:t>
            </a:r>
            <a:endParaRPr lang="ru-RU"/>
          </a:p>
        </p:txBody>
      </p:sp>
      <p:sp>
        <p:nvSpPr>
          <p:cNvPr id="3" name="Вертикальный текст 2"/>
          <p:cNvSpPr>
            <a:spLocks noGrp="1"/>
          </p:cNvSpPr>
          <p:nvPr>
            <p:ph type="body" orient="vert" idx="1"/>
          </p:nvPr>
        </p:nvSpPr>
        <p:spPr>
          <a:xfrm>
            <a:off x="457200" y="579438"/>
            <a:ext cx="6019800" cy="59007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Дата 3"/>
          <p:cNvSpPr>
            <a:spLocks noGrp="1"/>
          </p:cNvSpPr>
          <p:nvPr>
            <p:ph type="dt" sz="half" idx="10"/>
          </p:nvPr>
        </p:nvSpPr>
        <p:spPr/>
        <p:txBody>
          <a:bodyPr/>
          <a:lstStyle>
            <a:lvl1pPr>
              <a:defRPr/>
            </a:lvl1pPr>
          </a:lstStyle>
          <a:p>
            <a:fld id="{22266083-C703-408A-8661-4C5A2AD45011}" type="datetime1">
              <a:rPr lang="ru-RU" smtClean="0"/>
              <a:t>30.08.2011</a:t>
            </a:fld>
            <a:endParaRPr lang="ru-RU"/>
          </a:p>
        </p:txBody>
      </p:sp>
      <p:sp>
        <p:nvSpPr>
          <p:cNvPr id="5" name="Нижний колонтитул 4"/>
          <p:cNvSpPr>
            <a:spLocks noGrp="1"/>
          </p:cNvSpPr>
          <p:nvPr>
            <p:ph type="ftr" sz="quarter" idx="11"/>
          </p:nvPr>
        </p:nvSpPr>
        <p:spPr>
          <a:xfrm>
            <a:off x="5791200" y="6537325"/>
            <a:ext cx="2895600" cy="320675"/>
          </a:xfrm>
          <a:prstGeom prst="rect">
            <a:avLst/>
          </a:prstGeom>
        </p:spPr>
        <p:txBody>
          <a:bodyPr/>
          <a:lstStyle>
            <a:lvl1pPr>
              <a:defRPr/>
            </a:lvl1pPr>
          </a:lstStyle>
          <a:p>
            <a:endParaRPr lang="ru-RU"/>
          </a:p>
        </p:txBody>
      </p:sp>
      <p:sp>
        <p:nvSpPr>
          <p:cNvPr id="6" name="Номер слайда 5"/>
          <p:cNvSpPr>
            <a:spLocks noGrp="1"/>
          </p:cNvSpPr>
          <p:nvPr>
            <p:ph type="sldNum" sz="quarter" idx="12"/>
          </p:nvPr>
        </p:nvSpPr>
        <p:spPr>
          <a:xfrm>
            <a:off x="3671888" y="6537325"/>
            <a:ext cx="2133600" cy="320675"/>
          </a:xfrm>
          <a:prstGeom prst="rect">
            <a:avLst/>
          </a:prstGeom>
        </p:spPr>
        <p:txBody>
          <a:bodyPr/>
          <a:lstStyle>
            <a:lvl1pPr>
              <a:defRPr/>
            </a:lvl1pPr>
          </a:lstStyle>
          <a:p>
            <a:fld id="{A7CF0146-F8B7-4996-97D6-082122D91D52}" type="slidenum">
              <a:rPr lang="ru-RU" smtClean="0"/>
              <a:t>‹#›</a:t>
            </a:fld>
            <a:endParaRPr lang="ru-RU"/>
          </a:p>
        </p:txBody>
      </p:sp>
    </p:spTree>
    <p:extLst>
      <p:ext uri="{BB962C8B-B14F-4D97-AF65-F5344CB8AC3E}">
        <p14:creationId xmlns:p14="http://schemas.microsoft.com/office/powerpoint/2010/main" val="18797921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579438"/>
            <a:ext cx="7848600" cy="563562"/>
          </a:xfrm>
        </p:spPr>
        <p:txBody>
          <a:bodyPr/>
          <a:lstStyle/>
          <a:p>
            <a:r>
              <a:rPr lang="en-US" smtClean="0"/>
              <a:t>Click to edit Master title style</a:t>
            </a:r>
            <a:endParaRPr lang="ru-RU"/>
          </a:p>
        </p:txBody>
      </p:sp>
      <p:sp>
        <p:nvSpPr>
          <p:cNvPr id="3" name="Таблица 2"/>
          <p:cNvSpPr>
            <a:spLocks noGrp="1"/>
          </p:cNvSpPr>
          <p:nvPr>
            <p:ph type="tbl" idx="1"/>
          </p:nvPr>
        </p:nvSpPr>
        <p:spPr>
          <a:xfrm>
            <a:off x="457200" y="1343025"/>
            <a:ext cx="8229600" cy="5137150"/>
          </a:xfrm>
        </p:spPr>
        <p:txBody>
          <a:bodyPr/>
          <a:lstStyle/>
          <a:p>
            <a:r>
              <a:rPr lang="en-US" smtClean="0"/>
              <a:t>Click icon to add table</a:t>
            </a:r>
            <a:endParaRPr lang="ru-RU"/>
          </a:p>
        </p:txBody>
      </p:sp>
      <p:sp>
        <p:nvSpPr>
          <p:cNvPr id="4" name="Дата 3"/>
          <p:cNvSpPr>
            <a:spLocks noGrp="1"/>
          </p:cNvSpPr>
          <p:nvPr>
            <p:ph type="dt" sz="half" idx="10"/>
          </p:nvPr>
        </p:nvSpPr>
        <p:spPr>
          <a:xfrm>
            <a:off x="7010400" y="288925"/>
            <a:ext cx="2133600" cy="320675"/>
          </a:xfrm>
        </p:spPr>
        <p:txBody>
          <a:bodyPr/>
          <a:lstStyle>
            <a:lvl1pPr>
              <a:defRPr/>
            </a:lvl1pPr>
          </a:lstStyle>
          <a:p>
            <a:fld id="{588D9ED3-F8F9-4883-B2DD-E63647F23BAB}" type="datetime1">
              <a:rPr lang="ru-RU" smtClean="0"/>
              <a:t>30.08.2011</a:t>
            </a:fld>
            <a:endParaRPr lang="ru-RU"/>
          </a:p>
        </p:txBody>
      </p:sp>
      <p:sp>
        <p:nvSpPr>
          <p:cNvPr id="5" name="Нижний колонтитул 4"/>
          <p:cNvSpPr>
            <a:spLocks noGrp="1"/>
          </p:cNvSpPr>
          <p:nvPr>
            <p:ph type="ftr" sz="quarter" idx="11"/>
          </p:nvPr>
        </p:nvSpPr>
        <p:spPr>
          <a:xfrm>
            <a:off x="5791200" y="6537325"/>
            <a:ext cx="2895600" cy="320675"/>
          </a:xfrm>
          <a:prstGeom prst="rect">
            <a:avLst/>
          </a:prstGeom>
        </p:spPr>
        <p:txBody>
          <a:bodyPr/>
          <a:lstStyle>
            <a:lvl1pPr>
              <a:defRPr/>
            </a:lvl1pPr>
          </a:lstStyle>
          <a:p>
            <a:endParaRPr lang="ru-RU"/>
          </a:p>
        </p:txBody>
      </p:sp>
      <p:sp>
        <p:nvSpPr>
          <p:cNvPr id="6" name="Номер слайда 5"/>
          <p:cNvSpPr>
            <a:spLocks noGrp="1"/>
          </p:cNvSpPr>
          <p:nvPr>
            <p:ph type="sldNum" sz="quarter" idx="12"/>
          </p:nvPr>
        </p:nvSpPr>
        <p:spPr>
          <a:xfrm>
            <a:off x="3671888" y="6537325"/>
            <a:ext cx="2133600" cy="320675"/>
          </a:xfrm>
          <a:prstGeom prst="rect">
            <a:avLst/>
          </a:prstGeom>
        </p:spPr>
        <p:txBody>
          <a:bodyPr/>
          <a:lstStyle>
            <a:lvl1pPr>
              <a:defRPr/>
            </a:lvl1pPr>
          </a:lstStyle>
          <a:p>
            <a:fld id="{A7CF0146-F8B7-4996-97D6-082122D91D52}" type="slidenum">
              <a:rPr lang="ru-RU" smtClean="0"/>
              <a:t>‹#›</a:t>
            </a:fld>
            <a:endParaRPr lang="ru-RU"/>
          </a:p>
        </p:txBody>
      </p:sp>
    </p:spTree>
    <p:extLst>
      <p:ext uri="{BB962C8B-B14F-4D97-AF65-F5344CB8AC3E}">
        <p14:creationId xmlns:p14="http://schemas.microsoft.com/office/powerpoint/2010/main" val="28237088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smtClean="0"/>
              <a:t>Click to edit Master title style</a:t>
            </a:r>
            <a:endParaRPr lang="ru-RU"/>
          </a:p>
        </p:txBody>
      </p:sp>
      <p:sp>
        <p:nvSpPr>
          <p:cNvPr id="3" name="Объект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Дата 3"/>
          <p:cNvSpPr>
            <a:spLocks noGrp="1"/>
          </p:cNvSpPr>
          <p:nvPr>
            <p:ph type="dt" sz="half" idx="10"/>
          </p:nvPr>
        </p:nvSpPr>
        <p:spPr/>
        <p:txBody>
          <a:bodyPr/>
          <a:lstStyle>
            <a:lvl1pPr>
              <a:defRPr/>
            </a:lvl1pPr>
          </a:lstStyle>
          <a:p>
            <a:fld id="{E2F9AFF9-97B2-49B5-8F96-A22D051679CC}" type="datetime1">
              <a:rPr lang="ru-RU" smtClean="0"/>
              <a:t>30.08.2011</a:t>
            </a:fld>
            <a:endParaRPr lang="ru-RU"/>
          </a:p>
        </p:txBody>
      </p:sp>
      <p:sp>
        <p:nvSpPr>
          <p:cNvPr id="5" name="Нижний колонтитул 4"/>
          <p:cNvSpPr>
            <a:spLocks noGrp="1"/>
          </p:cNvSpPr>
          <p:nvPr>
            <p:ph type="ftr" sz="quarter" idx="11"/>
          </p:nvPr>
        </p:nvSpPr>
        <p:spPr>
          <a:xfrm>
            <a:off x="5791200" y="6537325"/>
            <a:ext cx="2895600" cy="320675"/>
          </a:xfrm>
          <a:prstGeom prst="rect">
            <a:avLst/>
          </a:prstGeom>
        </p:spPr>
        <p:txBody>
          <a:bodyPr/>
          <a:lstStyle>
            <a:lvl1pPr>
              <a:defRPr/>
            </a:lvl1pPr>
          </a:lstStyle>
          <a:p>
            <a:endParaRPr lang="ru-RU"/>
          </a:p>
        </p:txBody>
      </p:sp>
      <p:sp>
        <p:nvSpPr>
          <p:cNvPr id="6" name="Номер слайда 5"/>
          <p:cNvSpPr>
            <a:spLocks noGrp="1"/>
          </p:cNvSpPr>
          <p:nvPr>
            <p:ph type="sldNum" sz="quarter" idx="12"/>
          </p:nvPr>
        </p:nvSpPr>
        <p:spPr>
          <a:xfrm>
            <a:off x="3671888" y="6537325"/>
            <a:ext cx="2133600" cy="320675"/>
          </a:xfrm>
          <a:prstGeom prst="rect">
            <a:avLst/>
          </a:prstGeom>
        </p:spPr>
        <p:txBody>
          <a:bodyPr/>
          <a:lstStyle>
            <a:lvl1pPr>
              <a:defRPr/>
            </a:lvl1pPr>
          </a:lstStyle>
          <a:p>
            <a:fld id="{A7CF0146-F8B7-4996-97D6-082122D91D52}" type="slidenum">
              <a:rPr lang="ru-RU" smtClean="0"/>
              <a:t>‹#›</a:t>
            </a:fld>
            <a:endParaRPr lang="ru-RU"/>
          </a:p>
        </p:txBody>
      </p:sp>
    </p:spTree>
    <p:extLst>
      <p:ext uri="{BB962C8B-B14F-4D97-AF65-F5344CB8AC3E}">
        <p14:creationId xmlns:p14="http://schemas.microsoft.com/office/powerpoint/2010/main" val="143873525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Дата 3"/>
          <p:cNvSpPr>
            <a:spLocks noGrp="1"/>
          </p:cNvSpPr>
          <p:nvPr>
            <p:ph type="dt" sz="half" idx="10"/>
          </p:nvPr>
        </p:nvSpPr>
        <p:spPr/>
        <p:txBody>
          <a:bodyPr/>
          <a:lstStyle>
            <a:lvl1pPr>
              <a:defRPr/>
            </a:lvl1pPr>
          </a:lstStyle>
          <a:p>
            <a:fld id="{7EEFD3FB-8875-4641-9BED-018F886BE5AC}" type="datetime1">
              <a:rPr lang="ru-RU" smtClean="0"/>
              <a:t>30.08.2011</a:t>
            </a:fld>
            <a:endParaRPr lang="ru-RU"/>
          </a:p>
        </p:txBody>
      </p:sp>
      <p:sp>
        <p:nvSpPr>
          <p:cNvPr id="5" name="Нижний колонтитул 4"/>
          <p:cNvSpPr>
            <a:spLocks noGrp="1"/>
          </p:cNvSpPr>
          <p:nvPr>
            <p:ph type="ftr" sz="quarter" idx="11"/>
          </p:nvPr>
        </p:nvSpPr>
        <p:spPr>
          <a:xfrm>
            <a:off x="5791200" y="6537325"/>
            <a:ext cx="2895600" cy="320675"/>
          </a:xfrm>
          <a:prstGeom prst="rect">
            <a:avLst/>
          </a:prstGeom>
        </p:spPr>
        <p:txBody>
          <a:bodyPr/>
          <a:lstStyle>
            <a:lvl1pPr>
              <a:defRPr/>
            </a:lvl1pPr>
          </a:lstStyle>
          <a:p>
            <a:endParaRPr lang="ru-RU"/>
          </a:p>
        </p:txBody>
      </p:sp>
      <p:sp>
        <p:nvSpPr>
          <p:cNvPr id="6" name="Номер слайда 5"/>
          <p:cNvSpPr>
            <a:spLocks noGrp="1"/>
          </p:cNvSpPr>
          <p:nvPr>
            <p:ph type="sldNum" sz="quarter" idx="12"/>
          </p:nvPr>
        </p:nvSpPr>
        <p:spPr>
          <a:xfrm>
            <a:off x="3671888" y="6537325"/>
            <a:ext cx="2133600" cy="320675"/>
          </a:xfrm>
          <a:prstGeom prst="rect">
            <a:avLst/>
          </a:prstGeom>
        </p:spPr>
        <p:txBody>
          <a:bodyPr/>
          <a:lstStyle>
            <a:lvl1pPr>
              <a:defRPr/>
            </a:lvl1pPr>
          </a:lstStyle>
          <a:p>
            <a:fld id="{A7CF0146-F8B7-4996-97D6-082122D91D52}" type="slidenum">
              <a:rPr lang="ru-RU" smtClean="0"/>
              <a:t>‹#›</a:t>
            </a:fld>
            <a:endParaRPr lang="ru-RU"/>
          </a:p>
        </p:txBody>
      </p:sp>
    </p:spTree>
    <p:extLst>
      <p:ext uri="{BB962C8B-B14F-4D97-AF65-F5344CB8AC3E}">
        <p14:creationId xmlns:p14="http://schemas.microsoft.com/office/powerpoint/2010/main" val="353181759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smtClean="0"/>
              <a:t>Click to edit Master title style</a:t>
            </a:r>
            <a:endParaRPr lang="ru-RU"/>
          </a:p>
        </p:txBody>
      </p:sp>
      <p:sp>
        <p:nvSpPr>
          <p:cNvPr id="3" name="Объект 2"/>
          <p:cNvSpPr>
            <a:spLocks noGrp="1"/>
          </p:cNvSpPr>
          <p:nvPr>
            <p:ph sz="half" idx="1"/>
          </p:nvPr>
        </p:nvSpPr>
        <p:spPr>
          <a:xfrm>
            <a:off x="457200" y="1343025"/>
            <a:ext cx="4038600" cy="5137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Объект 3"/>
          <p:cNvSpPr>
            <a:spLocks noGrp="1"/>
          </p:cNvSpPr>
          <p:nvPr>
            <p:ph sz="half" idx="2"/>
          </p:nvPr>
        </p:nvSpPr>
        <p:spPr>
          <a:xfrm>
            <a:off x="4648200" y="1343025"/>
            <a:ext cx="4038600" cy="5137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5" name="Дата 4"/>
          <p:cNvSpPr>
            <a:spLocks noGrp="1"/>
          </p:cNvSpPr>
          <p:nvPr>
            <p:ph type="dt" sz="half" idx="10"/>
          </p:nvPr>
        </p:nvSpPr>
        <p:spPr/>
        <p:txBody>
          <a:bodyPr/>
          <a:lstStyle>
            <a:lvl1pPr>
              <a:defRPr/>
            </a:lvl1pPr>
          </a:lstStyle>
          <a:p>
            <a:fld id="{52FC4329-72AD-41E7-9030-A06923093C52}" type="datetime1">
              <a:rPr lang="ru-RU" smtClean="0"/>
              <a:t>30.08.2011</a:t>
            </a:fld>
            <a:endParaRPr lang="ru-RU"/>
          </a:p>
        </p:txBody>
      </p:sp>
      <p:sp>
        <p:nvSpPr>
          <p:cNvPr id="6" name="Нижний колонтитул 5"/>
          <p:cNvSpPr>
            <a:spLocks noGrp="1"/>
          </p:cNvSpPr>
          <p:nvPr>
            <p:ph type="ftr" sz="quarter" idx="11"/>
          </p:nvPr>
        </p:nvSpPr>
        <p:spPr>
          <a:xfrm>
            <a:off x="5791200" y="6537325"/>
            <a:ext cx="2895600" cy="320675"/>
          </a:xfrm>
          <a:prstGeom prst="rect">
            <a:avLst/>
          </a:prstGeom>
        </p:spPr>
        <p:txBody>
          <a:bodyPr/>
          <a:lstStyle>
            <a:lvl1pPr>
              <a:defRPr/>
            </a:lvl1pPr>
          </a:lstStyle>
          <a:p>
            <a:endParaRPr lang="ru-RU"/>
          </a:p>
        </p:txBody>
      </p:sp>
      <p:sp>
        <p:nvSpPr>
          <p:cNvPr id="7" name="Номер слайда 6"/>
          <p:cNvSpPr>
            <a:spLocks noGrp="1"/>
          </p:cNvSpPr>
          <p:nvPr>
            <p:ph type="sldNum" sz="quarter" idx="12"/>
          </p:nvPr>
        </p:nvSpPr>
        <p:spPr>
          <a:xfrm>
            <a:off x="3671888" y="6537325"/>
            <a:ext cx="2133600" cy="320675"/>
          </a:xfrm>
          <a:prstGeom prst="rect">
            <a:avLst/>
          </a:prstGeom>
        </p:spPr>
        <p:txBody>
          <a:bodyPr/>
          <a:lstStyle>
            <a:lvl1pPr>
              <a:defRPr/>
            </a:lvl1pPr>
          </a:lstStyle>
          <a:p>
            <a:fld id="{A7CF0146-F8B7-4996-97D6-082122D91D52}" type="slidenum">
              <a:rPr lang="ru-RU" smtClean="0"/>
              <a:t>‹#›</a:t>
            </a:fld>
            <a:endParaRPr lang="ru-RU"/>
          </a:p>
        </p:txBody>
      </p:sp>
    </p:spTree>
    <p:extLst>
      <p:ext uri="{BB962C8B-B14F-4D97-AF65-F5344CB8AC3E}">
        <p14:creationId xmlns:p14="http://schemas.microsoft.com/office/powerpoint/2010/main" val="805793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7" name="Дата 6"/>
          <p:cNvSpPr>
            <a:spLocks noGrp="1"/>
          </p:cNvSpPr>
          <p:nvPr>
            <p:ph type="dt" sz="half" idx="10"/>
          </p:nvPr>
        </p:nvSpPr>
        <p:spPr/>
        <p:txBody>
          <a:bodyPr/>
          <a:lstStyle>
            <a:lvl1pPr>
              <a:defRPr/>
            </a:lvl1pPr>
          </a:lstStyle>
          <a:p>
            <a:fld id="{9C810483-CA3E-42C6-9BF7-3319279301BF}" type="datetime1">
              <a:rPr lang="ru-RU" smtClean="0"/>
              <a:t>30.08.2011</a:t>
            </a:fld>
            <a:endParaRPr lang="ru-RU"/>
          </a:p>
        </p:txBody>
      </p:sp>
      <p:sp>
        <p:nvSpPr>
          <p:cNvPr id="8" name="Нижний колонтитул 7"/>
          <p:cNvSpPr>
            <a:spLocks noGrp="1"/>
          </p:cNvSpPr>
          <p:nvPr>
            <p:ph type="ftr" sz="quarter" idx="11"/>
          </p:nvPr>
        </p:nvSpPr>
        <p:spPr>
          <a:xfrm>
            <a:off x="5791200" y="6537325"/>
            <a:ext cx="2895600" cy="320675"/>
          </a:xfrm>
          <a:prstGeom prst="rect">
            <a:avLst/>
          </a:prstGeom>
        </p:spPr>
        <p:txBody>
          <a:bodyPr/>
          <a:lstStyle>
            <a:lvl1pPr>
              <a:defRPr/>
            </a:lvl1pPr>
          </a:lstStyle>
          <a:p>
            <a:endParaRPr lang="ru-RU"/>
          </a:p>
        </p:txBody>
      </p:sp>
      <p:sp>
        <p:nvSpPr>
          <p:cNvPr id="9" name="Номер слайда 8"/>
          <p:cNvSpPr>
            <a:spLocks noGrp="1"/>
          </p:cNvSpPr>
          <p:nvPr>
            <p:ph type="sldNum" sz="quarter" idx="12"/>
          </p:nvPr>
        </p:nvSpPr>
        <p:spPr>
          <a:xfrm>
            <a:off x="3671888" y="6537325"/>
            <a:ext cx="2133600" cy="320675"/>
          </a:xfrm>
          <a:prstGeom prst="rect">
            <a:avLst/>
          </a:prstGeom>
        </p:spPr>
        <p:txBody>
          <a:bodyPr/>
          <a:lstStyle>
            <a:lvl1pPr>
              <a:defRPr/>
            </a:lvl1pPr>
          </a:lstStyle>
          <a:p>
            <a:fld id="{A7CF0146-F8B7-4996-97D6-082122D91D52}" type="slidenum">
              <a:rPr lang="ru-RU" smtClean="0"/>
              <a:t>‹#›</a:t>
            </a:fld>
            <a:endParaRPr lang="ru-RU"/>
          </a:p>
        </p:txBody>
      </p:sp>
    </p:spTree>
    <p:extLst>
      <p:ext uri="{BB962C8B-B14F-4D97-AF65-F5344CB8AC3E}">
        <p14:creationId xmlns:p14="http://schemas.microsoft.com/office/powerpoint/2010/main" val="131962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smtClean="0"/>
              <a:t>Click to edit Master title style</a:t>
            </a:r>
            <a:endParaRPr lang="ru-RU"/>
          </a:p>
        </p:txBody>
      </p:sp>
      <p:sp>
        <p:nvSpPr>
          <p:cNvPr id="3" name="Дата 2"/>
          <p:cNvSpPr>
            <a:spLocks noGrp="1"/>
          </p:cNvSpPr>
          <p:nvPr>
            <p:ph type="dt" sz="half" idx="10"/>
          </p:nvPr>
        </p:nvSpPr>
        <p:spPr/>
        <p:txBody>
          <a:bodyPr/>
          <a:lstStyle>
            <a:lvl1pPr>
              <a:defRPr/>
            </a:lvl1pPr>
          </a:lstStyle>
          <a:p>
            <a:fld id="{1E56708D-D4C8-4B21-8189-7549ECD9A05B}" type="datetime1">
              <a:rPr lang="ru-RU" smtClean="0"/>
              <a:t>30.08.2011</a:t>
            </a:fld>
            <a:endParaRPr lang="ru-RU"/>
          </a:p>
        </p:txBody>
      </p:sp>
      <p:sp>
        <p:nvSpPr>
          <p:cNvPr id="4" name="Нижний колонтитул 3"/>
          <p:cNvSpPr>
            <a:spLocks noGrp="1"/>
          </p:cNvSpPr>
          <p:nvPr>
            <p:ph type="ftr" sz="quarter" idx="11"/>
          </p:nvPr>
        </p:nvSpPr>
        <p:spPr>
          <a:xfrm>
            <a:off x="5791200" y="6537325"/>
            <a:ext cx="2895600" cy="320675"/>
          </a:xfrm>
          <a:prstGeom prst="rect">
            <a:avLst/>
          </a:prstGeom>
        </p:spPr>
        <p:txBody>
          <a:bodyPr/>
          <a:lstStyle>
            <a:lvl1pPr>
              <a:defRPr/>
            </a:lvl1pPr>
          </a:lstStyle>
          <a:p>
            <a:endParaRPr lang="ru-RU"/>
          </a:p>
        </p:txBody>
      </p:sp>
      <p:sp>
        <p:nvSpPr>
          <p:cNvPr id="5" name="Номер слайда 4"/>
          <p:cNvSpPr>
            <a:spLocks noGrp="1"/>
          </p:cNvSpPr>
          <p:nvPr>
            <p:ph type="sldNum" sz="quarter" idx="12"/>
          </p:nvPr>
        </p:nvSpPr>
        <p:spPr>
          <a:xfrm>
            <a:off x="3671888" y="6537325"/>
            <a:ext cx="2133600" cy="320675"/>
          </a:xfrm>
          <a:prstGeom prst="rect">
            <a:avLst/>
          </a:prstGeom>
        </p:spPr>
        <p:txBody>
          <a:bodyPr/>
          <a:lstStyle>
            <a:lvl1pPr>
              <a:defRPr/>
            </a:lvl1pPr>
          </a:lstStyle>
          <a:p>
            <a:fld id="{A7CF0146-F8B7-4996-97D6-082122D91D52}" type="slidenum">
              <a:rPr lang="ru-RU" smtClean="0"/>
              <a:t>‹#›</a:t>
            </a:fld>
            <a:endParaRPr lang="ru-RU"/>
          </a:p>
        </p:txBody>
      </p:sp>
    </p:spTree>
    <p:extLst>
      <p:ext uri="{BB962C8B-B14F-4D97-AF65-F5344CB8AC3E}">
        <p14:creationId xmlns:p14="http://schemas.microsoft.com/office/powerpoint/2010/main" val="34737415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fld id="{FAADB45C-E52E-43E0-BF5A-497BBA72F68E}" type="datetime1">
              <a:rPr lang="ru-RU" smtClean="0"/>
              <a:t>30.08.2011</a:t>
            </a:fld>
            <a:endParaRPr lang="ru-RU"/>
          </a:p>
        </p:txBody>
      </p:sp>
      <p:sp>
        <p:nvSpPr>
          <p:cNvPr id="3" name="Нижний колонтитул 2"/>
          <p:cNvSpPr>
            <a:spLocks noGrp="1"/>
          </p:cNvSpPr>
          <p:nvPr>
            <p:ph type="ftr" sz="quarter" idx="11"/>
          </p:nvPr>
        </p:nvSpPr>
        <p:spPr>
          <a:xfrm>
            <a:off x="5791200" y="6537325"/>
            <a:ext cx="2895600" cy="320675"/>
          </a:xfrm>
          <a:prstGeom prst="rect">
            <a:avLst/>
          </a:prstGeom>
        </p:spPr>
        <p:txBody>
          <a:bodyPr/>
          <a:lstStyle>
            <a:lvl1pPr>
              <a:defRPr/>
            </a:lvl1pPr>
          </a:lstStyle>
          <a:p>
            <a:endParaRPr lang="ru-RU"/>
          </a:p>
        </p:txBody>
      </p:sp>
      <p:sp>
        <p:nvSpPr>
          <p:cNvPr id="4" name="Номер слайда 3"/>
          <p:cNvSpPr>
            <a:spLocks noGrp="1"/>
          </p:cNvSpPr>
          <p:nvPr>
            <p:ph type="sldNum" sz="quarter" idx="12"/>
          </p:nvPr>
        </p:nvSpPr>
        <p:spPr>
          <a:xfrm>
            <a:off x="3671888" y="6537325"/>
            <a:ext cx="2133600" cy="320675"/>
          </a:xfrm>
          <a:prstGeom prst="rect">
            <a:avLst/>
          </a:prstGeom>
        </p:spPr>
        <p:txBody>
          <a:bodyPr/>
          <a:lstStyle>
            <a:lvl1pPr>
              <a:defRPr/>
            </a:lvl1pPr>
          </a:lstStyle>
          <a:p>
            <a:fld id="{A7CF0146-F8B7-4996-97D6-082122D91D52}" type="slidenum">
              <a:rPr lang="ru-RU" smtClean="0"/>
              <a:t>‹#›</a:t>
            </a:fld>
            <a:endParaRPr lang="ru-RU"/>
          </a:p>
        </p:txBody>
      </p:sp>
    </p:spTree>
    <p:extLst>
      <p:ext uri="{BB962C8B-B14F-4D97-AF65-F5344CB8AC3E}">
        <p14:creationId xmlns:p14="http://schemas.microsoft.com/office/powerpoint/2010/main" val="37858394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Дата 4"/>
          <p:cNvSpPr>
            <a:spLocks noGrp="1"/>
          </p:cNvSpPr>
          <p:nvPr>
            <p:ph type="dt" sz="half" idx="10"/>
          </p:nvPr>
        </p:nvSpPr>
        <p:spPr/>
        <p:txBody>
          <a:bodyPr/>
          <a:lstStyle>
            <a:lvl1pPr>
              <a:defRPr/>
            </a:lvl1pPr>
          </a:lstStyle>
          <a:p>
            <a:fld id="{2F1E75F4-2CF1-40E2-858B-88F4A485886B}" type="datetime1">
              <a:rPr lang="ru-RU" smtClean="0"/>
              <a:t>30.08.2011</a:t>
            </a:fld>
            <a:endParaRPr lang="ru-RU"/>
          </a:p>
        </p:txBody>
      </p:sp>
      <p:sp>
        <p:nvSpPr>
          <p:cNvPr id="6" name="Нижний колонтитул 5"/>
          <p:cNvSpPr>
            <a:spLocks noGrp="1"/>
          </p:cNvSpPr>
          <p:nvPr>
            <p:ph type="ftr" sz="quarter" idx="11"/>
          </p:nvPr>
        </p:nvSpPr>
        <p:spPr>
          <a:xfrm>
            <a:off x="5791200" y="6537325"/>
            <a:ext cx="2895600" cy="320675"/>
          </a:xfrm>
          <a:prstGeom prst="rect">
            <a:avLst/>
          </a:prstGeom>
        </p:spPr>
        <p:txBody>
          <a:bodyPr/>
          <a:lstStyle>
            <a:lvl1pPr>
              <a:defRPr/>
            </a:lvl1pPr>
          </a:lstStyle>
          <a:p>
            <a:endParaRPr lang="ru-RU"/>
          </a:p>
        </p:txBody>
      </p:sp>
      <p:sp>
        <p:nvSpPr>
          <p:cNvPr id="7" name="Номер слайда 6"/>
          <p:cNvSpPr>
            <a:spLocks noGrp="1"/>
          </p:cNvSpPr>
          <p:nvPr>
            <p:ph type="sldNum" sz="quarter" idx="12"/>
          </p:nvPr>
        </p:nvSpPr>
        <p:spPr>
          <a:xfrm>
            <a:off x="3671888" y="6537325"/>
            <a:ext cx="2133600" cy="320675"/>
          </a:xfrm>
          <a:prstGeom prst="rect">
            <a:avLst/>
          </a:prstGeom>
        </p:spPr>
        <p:txBody>
          <a:bodyPr/>
          <a:lstStyle>
            <a:lvl1pPr>
              <a:defRPr/>
            </a:lvl1pPr>
          </a:lstStyle>
          <a:p>
            <a:fld id="{A7CF0146-F8B7-4996-97D6-082122D91D52}" type="slidenum">
              <a:rPr lang="ru-RU" smtClean="0"/>
              <a:t>‹#›</a:t>
            </a:fld>
            <a:endParaRPr lang="ru-RU"/>
          </a:p>
        </p:txBody>
      </p:sp>
    </p:spTree>
    <p:extLst>
      <p:ext uri="{BB962C8B-B14F-4D97-AF65-F5344CB8AC3E}">
        <p14:creationId xmlns:p14="http://schemas.microsoft.com/office/powerpoint/2010/main" val="1245152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Дата 4"/>
          <p:cNvSpPr>
            <a:spLocks noGrp="1"/>
          </p:cNvSpPr>
          <p:nvPr>
            <p:ph type="dt" sz="half" idx="10"/>
          </p:nvPr>
        </p:nvSpPr>
        <p:spPr/>
        <p:txBody>
          <a:bodyPr/>
          <a:lstStyle>
            <a:lvl1pPr>
              <a:defRPr/>
            </a:lvl1pPr>
          </a:lstStyle>
          <a:p>
            <a:fld id="{75950DFE-1181-4AAD-8584-543A77502ACD}" type="datetime1">
              <a:rPr lang="ru-RU" smtClean="0"/>
              <a:t>30.08.2011</a:t>
            </a:fld>
            <a:endParaRPr lang="ru-RU"/>
          </a:p>
        </p:txBody>
      </p:sp>
      <p:sp>
        <p:nvSpPr>
          <p:cNvPr id="6" name="Нижний колонтитул 5"/>
          <p:cNvSpPr>
            <a:spLocks noGrp="1"/>
          </p:cNvSpPr>
          <p:nvPr>
            <p:ph type="ftr" sz="quarter" idx="11"/>
          </p:nvPr>
        </p:nvSpPr>
        <p:spPr>
          <a:xfrm>
            <a:off x="5791200" y="6537325"/>
            <a:ext cx="2895600" cy="320675"/>
          </a:xfrm>
          <a:prstGeom prst="rect">
            <a:avLst/>
          </a:prstGeom>
        </p:spPr>
        <p:txBody>
          <a:bodyPr/>
          <a:lstStyle>
            <a:lvl1pPr>
              <a:defRPr/>
            </a:lvl1pPr>
          </a:lstStyle>
          <a:p>
            <a:endParaRPr lang="ru-RU"/>
          </a:p>
        </p:txBody>
      </p:sp>
      <p:sp>
        <p:nvSpPr>
          <p:cNvPr id="7" name="Номер слайда 6"/>
          <p:cNvSpPr>
            <a:spLocks noGrp="1"/>
          </p:cNvSpPr>
          <p:nvPr>
            <p:ph type="sldNum" sz="quarter" idx="12"/>
          </p:nvPr>
        </p:nvSpPr>
        <p:spPr>
          <a:xfrm>
            <a:off x="3671888" y="6537325"/>
            <a:ext cx="2133600" cy="320675"/>
          </a:xfrm>
          <a:prstGeom prst="rect">
            <a:avLst/>
          </a:prstGeom>
        </p:spPr>
        <p:txBody>
          <a:bodyPr/>
          <a:lstStyle>
            <a:lvl1pPr>
              <a:defRPr/>
            </a:lvl1pPr>
          </a:lstStyle>
          <a:p>
            <a:fld id="{A7CF0146-F8B7-4996-97D6-082122D91D52}" type="slidenum">
              <a:rPr lang="ru-RU" smtClean="0"/>
              <a:t>‹#›</a:t>
            </a:fld>
            <a:endParaRPr lang="ru-RU"/>
          </a:p>
        </p:txBody>
      </p:sp>
    </p:spTree>
    <p:extLst>
      <p:ext uri="{BB962C8B-B14F-4D97-AF65-F5344CB8AC3E}">
        <p14:creationId xmlns:p14="http://schemas.microsoft.com/office/powerpoint/2010/main" val="3773542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57200" y="1343025"/>
            <a:ext cx="8229600" cy="5137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028" name="Rectangle 4"/>
          <p:cNvSpPr>
            <a:spLocks noGrp="1" noChangeArrowheads="1"/>
          </p:cNvSpPr>
          <p:nvPr>
            <p:ph type="dt" sz="half" idx="2"/>
          </p:nvPr>
        </p:nvSpPr>
        <p:spPr bwMode="auto">
          <a:xfrm>
            <a:off x="7010400" y="288925"/>
            <a:ext cx="2133600"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b="1">
                <a:latin typeface="+mj-lt"/>
              </a:defRPr>
            </a:lvl1pPr>
          </a:lstStyle>
          <a:p>
            <a:fld id="{D0EC0389-2F13-4ECC-A9EF-6E48828A4224}" type="datetime1">
              <a:rPr lang="ru-RU" smtClean="0"/>
              <a:t>30.08.2011</a:t>
            </a:fld>
            <a:endParaRPr lang="ru-RU"/>
          </a:p>
        </p:txBody>
      </p:sp>
      <p:sp>
        <p:nvSpPr>
          <p:cNvPr id="1026" name="Rectangle 2"/>
          <p:cNvSpPr>
            <a:spLocks noGrp="1" noChangeArrowheads="1"/>
          </p:cNvSpPr>
          <p:nvPr>
            <p:ph type="title"/>
          </p:nvPr>
        </p:nvSpPr>
        <p:spPr bwMode="white">
          <a:xfrm>
            <a:off x="609600" y="579438"/>
            <a:ext cx="7848600" cy="563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dirty="0" smtClean="0"/>
              <a:t>Образец заголовка</a:t>
            </a:r>
            <a:endParaRPr lang="en-US" dirty="0" smtClean="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iming>
    <p:tnLst>
      <p:par>
        <p:cTn id="1" dur="indefinite" restart="never" nodeType="tmRoot"/>
      </p:par>
    </p:tnLst>
  </p:timing>
  <p:hf hdr="0" ftr="0" dt="0"/>
  <p:txStyles>
    <p:titleStyle>
      <a:lvl1pPr algn="ctr" rtl="0" eaLnBrk="1" fontAlgn="base" hangingPunct="1">
        <a:spcBef>
          <a:spcPct val="0"/>
        </a:spcBef>
        <a:spcAft>
          <a:spcPct val="0"/>
        </a:spcAft>
        <a:defRPr sz="3200">
          <a:solidFill>
            <a:schemeClr val="accent4"/>
          </a:solidFill>
          <a:latin typeface="+mj-lt"/>
          <a:ea typeface="+mj-ea"/>
          <a:cs typeface="+mj-cs"/>
        </a:defRPr>
      </a:lvl1pPr>
      <a:lvl2pPr algn="ctr" rtl="0" eaLnBrk="1" fontAlgn="base" hangingPunct="1">
        <a:spcBef>
          <a:spcPct val="0"/>
        </a:spcBef>
        <a:spcAft>
          <a:spcPct val="0"/>
        </a:spcAft>
        <a:defRPr sz="3200">
          <a:solidFill>
            <a:schemeClr val="bg1"/>
          </a:solidFill>
          <a:latin typeface="Verdana" pitchFamily="34" charset="0"/>
        </a:defRPr>
      </a:lvl2pPr>
      <a:lvl3pPr algn="ctr" rtl="0" eaLnBrk="1" fontAlgn="base" hangingPunct="1">
        <a:spcBef>
          <a:spcPct val="0"/>
        </a:spcBef>
        <a:spcAft>
          <a:spcPct val="0"/>
        </a:spcAft>
        <a:defRPr sz="3200">
          <a:solidFill>
            <a:schemeClr val="bg1"/>
          </a:solidFill>
          <a:latin typeface="Verdana" pitchFamily="34" charset="0"/>
        </a:defRPr>
      </a:lvl3pPr>
      <a:lvl4pPr algn="ctr" rtl="0" eaLnBrk="1" fontAlgn="base" hangingPunct="1">
        <a:spcBef>
          <a:spcPct val="0"/>
        </a:spcBef>
        <a:spcAft>
          <a:spcPct val="0"/>
        </a:spcAft>
        <a:defRPr sz="3200">
          <a:solidFill>
            <a:schemeClr val="bg1"/>
          </a:solidFill>
          <a:latin typeface="Verdana" pitchFamily="34" charset="0"/>
        </a:defRPr>
      </a:lvl4pPr>
      <a:lvl5pPr algn="ctr" rtl="0" eaLnBrk="1" fontAlgn="base" hangingPunct="1">
        <a:spcBef>
          <a:spcPct val="0"/>
        </a:spcBef>
        <a:spcAft>
          <a:spcPct val="0"/>
        </a:spcAft>
        <a:defRPr sz="3200">
          <a:solidFill>
            <a:schemeClr val="bg1"/>
          </a:solidFill>
          <a:latin typeface="Verdana" pitchFamily="34" charset="0"/>
        </a:defRPr>
      </a:lvl5pPr>
      <a:lvl6pPr marL="457200" algn="ctr" rtl="0" eaLnBrk="1" fontAlgn="base" hangingPunct="1">
        <a:spcBef>
          <a:spcPct val="0"/>
        </a:spcBef>
        <a:spcAft>
          <a:spcPct val="0"/>
        </a:spcAft>
        <a:defRPr sz="3200">
          <a:solidFill>
            <a:schemeClr val="bg1"/>
          </a:solidFill>
          <a:latin typeface="Verdana" pitchFamily="34" charset="0"/>
        </a:defRPr>
      </a:lvl6pPr>
      <a:lvl7pPr marL="914400" algn="ctr" rtl="0" eaLnBrk="1" fontAlgn="base" hangingPunct="1">
        <a:spcBef>
          <a:spcPct val="0"/>
        </a:spcBef>
        <a:spcAft>
          <a:spcPct val="0"/>
        </a:spcAft>
        <a:defRPr sz="3200">
          <a:solidFill>
            <a:schemeClr val="bg1"/>
          </a:solidFill>
          <a:latin typeface="Verdana" pitchFamily="34" charset="0"/>
        </a:defRPr>
      </a:lvl7pPr>
      <a:lvl8pPr marL="1371600" algn="ctr" rtl="0" eaLnBrk="1" fontAlgn="base" hangingPunct="1">
        <a:spcBef>
          <a:spcPct val="0"/>
        </a:spcBef>
        <a:spcAft>
          <a:spcPct val="0"/>
        </a:spcAft>
        <a:defRPr sz="3200">
          <a:solidFill>
            <a:schemeClr val="bg1"/>
          </a:solidFill>
          <a:latin typeface="Verdana" pitchFamily="34" charset="0"/>
        </a:defRPr>
      </a:lvl8pPr>
      <a:lvl9pPr marL="1828800" algn="ctr" rtl="0" eaLnBrk="1" fontAlgn="base" hangingPunct="1">
        <a:spcBef>
          <a:spcPct val="0"/>
        </a:spcBef>
        <a:spcAft>
          <a:spcPct val="0"/>
        </a:spcAft>
        <a:defRPr sz="3200">
          <a:solidFill>
            <a:schemeClr val="bg1"/>
          </a:solidFill>
          <a:latin typeface="Verdana" pitchFamily="34" charset="0"/>
        </a:defRPr>
      </a:lvl9pPr>
    </p:titleStyle>
    <p:bodyStyle>
      <a:lvl1pPr marL="342900" indent="-342900" algn="l" rtl="0" eaLnBrk="1" fontAlgn="base" hangingPunct="1">
        <a:spcBef>
          <a:spcPct val="20000"/>
        </a:spcBef>
        <a:spcAft>
          <a:spcPct val="0"/>
        </a:spcAft>
        <a:buClr>
          <a:schemeClr val="hlink"/>
        </a:buClr>
        <a:buFont typeface="Wingdings" pitchFamily="2" charset="2"/>
        <a:buChar char="v"/>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pitchFamily="2" charset="2"/>
        <a:buChar char="§"/>
        <a:defRPr sz="2800">
          <a:solidFill>
            <a:schemeClr val="tx1"/>
          </a:solidFill>
          <a:latin typeface="+mn-lt"/>
        </a:defRPr>
      </a:lvl2pPr>
      <a:lvl3pPr marL="1143000" indent="-228600" algn="l" rtl="0" eaLnBrk="1" fontAlgn="base" hangingPunct="1">
        <a:spcBef>
          <a:spcPct val="20000"/>
        </a:spcBef>
        <a:spcAft>
          <a:spcPct val="0"/>
        </a:spcAft>
        <a:buClr>
          <a:schemeClr val="tx1"/>
        </a:buClr>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slide" Target="slide2.xml"/><Relationship Id="rId5" Type="http://schemas.openxmlformats.org/officeDocument/2006/relationships/image" Target="../media/image18.emf"/><Relationship Id="rId4" Type="http://schemas.openxmlformats.org/officeDocument/2006/relationships/oleObject" Target="../embeddings/oleObject13.bin"/></Relationships>
</file>

<file path=ppt/slides/_rels/slide1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9.png"/><Relationship Id="rId1" Type="http://schemas.openxmlformats.org/officeDocument/2006/relationships/slideLayout" Target="../slideLayouts/slideLayout2.xml"/><Relationship Id="rId4" Type="http://schemas.openxmlformats.org/officeDocument/2006/relationships/slide" Target="slide2.xml"/></Relationships>
</file>

<file path=ppt/slides/_rels/slide1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slide" Target="slide2.xml"/></Relationships>
</file>

<file path=ppt/slides/_rels/slide1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31.xml"/><Relationship Id="rId3" Type="http://schemas.openxmlformats.org/officeDocument/2006/relationships/slide" Target="slide5.xml"/><Relationship Id="rId7" Type="http://schemas.openxmlformats.org/officeDocument/2006/relationships/slide" Target="slide25.xml"/><Relationship Id="rId2" Type="http://schemas.openxmlformats.org/officeDocument/2006/relationships/slide" Target="slide4.xml"/><Relationship Id="rId1" Type="http://schemas.openxmlformats.org/officeDocument/2006/relationships/slideLayout" Target="../slideLayouts/slideLayout2.xml"/><Relationship Id="rId6" Type="http://schemas.openxmlformats.org/officeDocument/2006/relationships/slide" Target="slide21.xml"/><Relationship Id="rId5" Type="http://schemas.openxmlformats.org/officeDocument/2006/relationships/slide" Target="slide17.xml"/><Relationship Id="rId10" Type="http://schemas.openxmlformats.org/officeDocument/2006/relationships/slide" Target="slide36.xml"/><Relationship Id="rId4" Type="http://schemas.openxmlformats.org/officeDocument/2006/relationships/slide" Target="slide12.xml"/><Relationship Id="rId9" Type="http://schemas.openxmlformats.org/officeDocument/2006/relationships/slide" Target="slide34.xml"/></Relationships>
</file>

<file path=ppt/slides/_rels/slide2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slide" Target="slide2.xml"/></Relationships>
</file>

<file path=ppt/slides/_rels/slide2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 Id="rId5" Type="http://schemas.openxmlformats.org/officeDocument/2006/relationships/slide" Target="slide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slide" Target="slide2.xml"/><Relationship Id="rId5" Type="http://schemas.openxmlformats.org/officeDocument/2006/relationships/image" Target="../media/image5.png"/><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 Id="rId4" Type="http://schemas.openxmlformats.org/officeDocument/2006/relationships/slide" Target="slide2.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slide" Target="slide2.xml"/></Relationships>
</file>

<file path=ppt/slides/_rels/slide3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20.png"/><Relationship Id="rId1" Type="http://schemas.openxmlformats.org/officeDocument/2006/relationships/slideLayout" Target="../slideLayouts/slideLayout2.xml"/><Relationship Id="rId5" Type="http://schemas.openxmlformats.org/officeDocument/2006/relationships/slide" Target="slide2.xml"/><Relationship Id="rId4" Type="http://schemas.openxmlformats.org/officeDocument/2006/relationships/image" Target="../media/image3.png"/></Relationships>
</file>

<file path=ppt/slides/_rels/slide3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3.png"/><Relationship Id="rId1" Type="http://schemas.openxmlformats.org/officeDocument/2006/relationships/slideLayout" Target="../slideLayouts/slideLayout2.xml"/><Relationship Id="rId4" Type="http://schemas.openxmlformats.org/officeDocument/2006/relationships/slide" Target="slide2.xml"/></Relationships>
</file>

<file path=ppt/slides/_rels/slide3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slide" Target="slide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8.wmf"/><Relationship Id="rId13" Type="http://schemas.openxmlformats.org/officeDocument/2006/relationships/oleObject" Target="../embeddings/oleObject6.bin"/><Relationship Id="rId18" Type="http://schemas.openxmlformats.org/officeDocument/2006/relationships/image" Target="../media/image13.wmf"/><Relationship Id="rId26" Type="http://schemas.openxmlformats.org/officeDocument/2006/relationships/slide" Target="slide2.xml"/><Relationship Id="rId3" Type="http://schemas.openxmlformats.org/officeDocument/2006/relationships/oleObject" Target="../embeddings/oleObject1.bin"/><Relationship Id="rId21" Type="http://schemas.openxmlformats.org/officeDocument/2006/relationships/oleObject" Target="../embeddings/oleObject10.bin"/><Relationship Id="rId7" Type="http://schemas.openxmlformats.org/officeDocument/2006/relationships/oleObject" Target="../embeddings/oleObject3.bin"/><Relationship Id="rId12" Type="http://schemas.openxmlformats.org/officeDocument/2006/relationships/image" Target="../media/image10.wmf"/><Relationship Id="rId17" Type="http://schemas.openxmlformats.org/officeDocument/2006/relationships/oleObject" Target="../embeddings/oleObject8.bin"/><Relationship Id="rId25"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12.wmf"/><Relationship Id="rId20" Type="http://schemas.openxmlformats.org/officeDocument/2006/relationships/image" Target="../media/image14.wmf"/><Relationship Id="rId1" Type="http://schemas.openxmlformats.org/officeDocument/2006/relationships/vmlDrawing" Target="../drawings/vmlDrawing1.vml"/><Relationship Id="rId6" Type="http://schemas.openxmlformats.org/officeDocument/2006/relationships/image" Target="../media/image7.wmf"/><Relationship Id="rId11" Type="http://schemas.openxmlformats.org/officeDocument/2006/relationships/oleObject" Target="../embeddings/oleObject5.bin"/><Relationship Id="rId24" Type="http://schemas.openxmlformats.org/officeDocument/2006/relationships/image" Target="../media/image16.wmf"/><Relationship Id="rId5" Type="http://schemas.openxmlformats.org/officeDocument/2006/relationships/oleObject" Target="../embeddings/oleObject2.bin"/><Relationship Id="rId15" Type="http://schemas.openxmlformats.org/officeDocument/2006/relationships/oleObject" Target="../embeddings/oleObject7.bin"/><Relationship Id="rId23" Type="http://schemas.openxmlformats.org/officeDocument/2006/relationships/oleObject" Target="../embeddings/oleObject11.bin"/><Relationship Id="rId10" Type="http://schemas.openxmlformats.org/officeDocument/2006/relationships/image" Target="../media/image9.wmf"/><Relationship Id="rId19" Type="http://schemas.openxmlformats.org/officeDocument/2006/relationships/oleObject" Target="../embeddings/oleObject9.bin"/><Relationship Id="rId4" Type="http://schemas.openxmlformats.org/officeDocument/2006/relationships/image" Target="../media/image6.wmf"/><Relationship Id="rId9" Type="http://schemas.openxmlformats.org/officeDocument/2006/relationships/oleObject" Target="../embeddings/oleObject4.bin"/><Relationship Id="rId14" Type="http://schemas.openxmlformats.org/officeDocument/2006/relationships/image" Target="../media/image11.wmf"/><Relationship Id="rId22" Type="http://schemas.openxmlformats.org/officeDocument/2006/relationships/image" Target="../media/image15.wmf"/></Relationships>
</file>

<file path=ppt/slides/_rels/slide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17.wmf"/><Relationship Id="rId4" Type="http://schemas.openxmlformats.org/officeDocument/2006/relationships/oleObject" Target="../embeddings/oleObject12.bin"/></Relationships>
</file>

<file path=ppt/slides/_rels/slide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uk-UA" dirty="0" smtClean="0"/>
              <a:t>Модуль 2 Лекція 1</a:t>
            </a:r>
            <a:endParaRPr lang="ru-RU" dirty="0"/>
          </a:p>
        </p:txBody>
      </p:sp>
      <p:sp>
        <p:nvSpPr>
          <p:cNvPr id="2" name="Title 1"/>
          <p:cNvSpPr>
            <a:spLocks noGrp="1"/>
          </p:cNvSpPr>
          <p:nvPr>
            <p:ph type="ctrTitle" sz="quarter"/>
          </p:nvPr>
        </p:nvSpPr>
        <p:spPr/>
        <p:txBody>
          <a:bodyPr/>
          <a:lstStyle/>
          <a:p>
            <a:r>
              <a:rPr lang="uk-UA" dirty="0" smtClean="0"/>
              <a:t>Алгоритми та рекурсія</a:t>
            </a:r>
            <a:endParaRPr lang="ru-RU" dirty="0"/>
          </a:p>
        </p:txBody>
      </p:sp>
    </p:spTree>
    <p:extLst>
      <p:ext uri="{BB962C8B-B14F-4D97-AF65-F5344CB8AC3E}">
        <p14:creationId xmlns:p14="http://schemas.microsoft.com/office/powerpoint/2010/main" val="26858501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dirty="0" smtClean="0"/>
              <a:t>Множення матриць</a:t>
            </a:r>
            <a:endParaRPr lang="ru-RU" dirty="0"/>
          </a:p>
        </p:txBody>
      </p:sp>
      <p:sp>
        <p:nvSpPr>
          <p:cNvPr id="3" name="Content Placeholder 2"/>
          <p:cNvSpPr>
            <a:spLocks noGrp="1"/>
          </p:cNvSpPr>
          <p:nvPr>
            <p:ph idx="1"/>
          </p:nvPr>
        </p:nvSpPr>
        <p:spPr/>
        <p:txBody>
          <a:bodyPr/>
          <a:lstStyle/>
          <a:p>
            <a:pPr marL="0" indent="0">
              <a:buNone/>
            </a:pPr>
            <a:r>
              <a:rPr lang="uk-UA" sz="2600" dirty="0">
                <a:solidFill>
                  <a:schemeClr val="tx2"/>
                </a:solidFill>
                <a:latin typeface="Times New Roman" pitchFamily="18" charset="0"/>
              </a:rPr>
              <a:t>Нехай </a:t>
            </a:r>
            <a:r>
              <a:rPr lang="uk-UA" sz="2600" i="1" dirty="0">
                <a:solidFill>
                  <a:schemeClr val="tx2"/>
                </a:solidFill>
                <a:latin typeface="Times New Roman" pitchFamily="18" charset="0"/>
              </a:rPr>
              <a:t>A </a:t>
            </a:r>
            <a:r>
              <a:rPr lang="uk-UA" sz="2600" dirty="0">
                <a:solidFill>
                  <a:schemeClr val="tx2"/>
                </a:solidFill>
                <a:latin typeface="Times New Roman" pitchFamily="18" charset="0"/>
              </a:rPr>
              <a:t>= [</a:t>
            </a:r>
            <a:r>
              <a:rPr lang="uk-UA" sz="2600" i="1" dirty="0">
                <a:solidFill>
                  <a:schemeClr val="tx2"/>
                </a:solidFill>
                <a:latin typeface="Times New Roman" pitchFamily="18" charset="0"/>
              </a:rPr>
              <a:t>A</a:t>
            </a:r>
            <a:r>
              <a:rPr lang="uk-UA" sz="2600" b="1" i="1" baseline="-25000" dirty="0">
                <a:solidFill>
                  <a:schemeClr val="tx2"/>
                </a:solidFill>
                <a:latin typeface="Times New Roman" pitchFamily="18" charset="0"/>
              </a:rPr>
              <a:t>ij</a:t>
            </a:r>
            <a:r>
              <a:rPr lang="uk-UA" sz="2600" dirty="0">
                <a:solidFill>
                  <a:schemeClr val="tx2"/>
                </a:solidFill>
                <a:latin typeface="Times New Roman" pitchFamily="18" charset="0"/>
              </a:rPr>
              <a:t>]</a:t>
            </a:r>
            <a:r>
              <a:rPr lang="uk-UA" sz="2600" i="1" dirty="0">
                <a:solidFill>
                  <a:schemeClr val="tx2"/>
                </a:solidFill>
                <a:latin typeface="Times New Roman" pitchFamily="18" charset="0"/>
              </a:rPr>
              <a:t> </a:t>
            </a:r>
            <a:r>
              <a:rPr lang="uk-UA" sz="2600" dirty="0">
                <a:solidFill>
                  <a:schemeClr val="tx2"/>
                </a:solidFill>
                <a:latin typeface="Times New Roman" pitchFamily="18" charset="0"/>
              </a:rPr>
              <a:t>є матриця </a:t>
            </a:r>
            <a:r>
              <a:rPr lang="uk-UA" sz="2600" i="1" dirty="0">
                <a:solidFill>
                  <a:schemeClr val="tx2"/>
                </a:solidFill>
                <a:latin typeface="Times New Roman" pitchFamily="18" charset="0"/>
              </a:rPr>
              <a:t>m </a:t>
            </a:r>
            <a:r>
              <a:rPr lang="uk-UA" sz="2600" dirty="0">
                <a:solidFill>
                  <a:schemeClr val="tx2"/>
                </a:solidFill>
                <a:latin typeface="Times New Roman" pitchFamily="18" charset="0"/>
                <a:sym typeface="Symbol" pitchFamily="18" charset="2"/>
              </a:rPr>
              <a:t></a:t>
            </a:r>
            <a:r>
              <a:rPr lang="uk-UA" sz="2600" i="1" dirty="0">
                <a:solidFill>
                  <a:schemeClr val="tx2"/>
                </a:solidFill>
                <a:latin typeface="Times New Roman" pitchFamily="18" charset="0"/>
              </a:rPr>
              <a:t> р</a:t>
            </a:r>
            <a:r>
              <a:rPr lang="uk-UA" sz="2600" dirty="0">
                <a:solidFill>
                  <a:schemeClr val="tx2"/>
                </a:solidFill>
                <a:latin typeface="Times New Roman" pitchFamily="18" charset="0"/>
              </a:rPr>
              <a:t>,</a:t>
            </a:r>
            <a:r>
              <a:rPr lang="ru-RU" sz="2600" dirty="0">
                <a:solidFill>
                  <a:schemeClr val="tx2"/>
                </a:solidFill>
                <a:latin typeface="Times New Roman" pitchFamily="18" charset="0"/>
              </a:rPr>
              <a:t> а </a:t>
            </a:r>
            <a:r>
              <a:rPr lang="uk-UA" sz="2600" dirty="0">
                <a:solidFill>
                  <a:schemeClr val="tx2"/>
                </a:solidFill>
                <a:latin typeface="Times New Roman" pitchFamily="18" charset="0"/>
              </a:rPr>
              <a:t> </a:t>
            </a:r>
            <a:r>
              <a:rPr lang="uk-UA" sz="2600" i="1" dirty="0">
                <a:solidFill>
                  <a:schemeClr val="tx2"/>
                </a:solidFill>
                <a:latin typeface="Times New Roman" pitchFamily="18" charset="0"/>
              </a:rPr>
              <a:t>B </a:t>
            </a:r>
            <a:r>
              <a:rPr lang="uk-UA" sz="2600" dirty="0">
                <a:solidFill>
                  <a:schemeClr val="tx2"/>
                </a:solidFill>
                <a:latin typeface="Times New Roman" pitchFamily="18" charset="0"/>
              </a:rPr>
              <a:t>= [</a:t>
            </a:r>
            <a:r>
              <a:rPr lang="uk-UA" sz="2600" i="1" dirty="0">
                <a:solidFill>
                  <a:schemeClr val="tx2"/>
                </a:solidFill>
                <a:latin typeface="Times New Roman" pitchFamily="18" charset="0"/>
              </a:rPr>
              <a:t>B</a:t>
            </a:r>
            <a:r>
              <a:rPr lang="uk-UA" sz="2600" b="1" i="1" baseline="-25000" dirty="0">
                <a:solidFill>
                  <a:schemeClr val="tx2"/>
                </a:solidFill>
                <a:latin typeface="Times New Roman" pitchFamily="18" charset="0"/>
              </a:rPr>
              <a:t>ij</a:t>
            </a:r>
            <a:r>
              <a:rPr lang="uk-UA" sz="2600" dirty="0">
                <a:solidFill>
                  <a:schemeClr val="tx2"/>
                </a:solidFill>
                <a:latin typeface="Times New Roman" pitchFamily="18" charset="0"/>
              </a:rPr>
              <a:t>]</a:t>
            </a:r>
            <a:r>
              <a:rPr lang="en-US" sz="2600" dirty="0">
                <a:solidFill>
                  <a:schemeClr val="tx2"/>
                </a:solidFill>
                <a:latin typeface="Times New Roman" pitchFamily="18" charset="0"/>
              </a:rPr>
              <a:t> </a:t>
            </a:r>
            <a:r>
              <a:rPr lang="uk-UA" sz="2600" dirty="0">
                <a:solidFill>
                  <a:schemeClr val="tx2"/>
                </a:solidFill>
                <a:latin typeface="Times New Roman" pitchFamily="18" charset="0"/>
              </a:rPr>
              <a:t>є матриця </a:t>
            </a:r>
            <a:r>
              <a:rPr lang="uk-UA" sz="2600" i="1" dirty="0">
                <a:solidFill>
                  <a:schemeClr val="tx2"/>
                </a:solidFill>
                <a:latin typeface="Times New Roman" pitchFamily="18" charset="0"/>
              </a:rPr>
              <a:t>p </a:t>
            </a:r>
            <a:r>
              <a:rPr lang="uk-UA" sz="2600" dirty="0">
                <a:solidFill>
                  <a:schemeClr val="tx2"/>
                </a:solidFill>
                <a:latin typeface="Times New Roman" pitchFamily="18" charset="0"/>
                <a:sym typeface="Symbol" pitchFamily="18" charset="2"/>
              </a:rPr>
              <a:t></a:t>
            </a:r>
            <a:r>
              <a:rPr lang="uk-UA" sz="2600" dirty="0">
                <a:solidFill>
                  <a:schemeClr val="tx2"/>
                </a:solidFill>
                <a:latin typeface="Times New Roman" pitchFamily="18" charset="0"/>
              </a:rPr>
              <a:t> </a:t>
            </a:r>
            <a:r>
              <a:rPr lang="uk-UA" sz="2600" i="1" dirty="0">
                <a:solidFill>
                  <a:schemeClr val="tx2"/>
                </a:solidFill>
                <a:latin typeface="Times New Roman" pitchFamily="18" charset="0"/>
              </a:rPr>
              <a:t>n</a:t>
            </a:r>
            <a:r>
              <a:rPr lang="uk-UA" sz="2600" dirty="0">
                <a:solidFill>
                  <a:schemeClr val="tx2"/>
                </a:solidFill>
                <a:latin typeface="Times New Roman" pitchFamily="18" charset="0"/>
              </a:rPr>
              <a:t>.Тоді (матричний) </a:t>
            </a:r>
            <a:r>
              <a:rPr lang="uk-UA" sz="2600" b="1" i="1" dirty="0">
                <a:solidFill>
                  <a:schemeClr val="tx2"/>
                </a:solidFill>
                <a:latin typeface="Times New Roman" pitchFamily="18" charset="0"/>
              </a:rPr>
              <a:t>добуток</a:t>
            </a:r>
            <a:r>
              <a:rPr lang="uk-UA" sz="2600" dirty="0">
                <a:solidFill>
                  <a:schemeClr val="tx2"/>
                </a:solidFill>
                <a:latin typeface="Times New Roman" pitchFamily="18" charset="0"/>
              </a:rPr>
              <a:t> </a:t>
            </a:r>
            <a:r>
              <a:rPr lang="uk-UA" sz="2600" i="1" dirty="0">
                <a:solidFill>
                  <a:schemeClr val="tx2"/>
                </a:solidFill>
                <a:latin typeface="Times New Roman" pitchFamily="18" charset="0"/>
              </a:rPr>
              <a:t>A</a:t>
            </a:r>
            <a:r>
              <a:rPr lang="uk-UA" sz="2600" dirty="0">
                <a:solidFill>
                  <a:schemeClr val="tx2"/>
                </a:solidFill>
                <a:latin typeface="Times New Roman" pitchFamily="18" charset="0"/>
              </a:rPr>
              <a:t> і </a:t>
            </a:r>
            <a:r>
              <a:rPr lang="uk-UA" sz="2600" i="1" dirty="0">
                <a:solidFill>
                  <a:schemeClr val="tx2"/>
                </a:solidFill>
                <a:latin typeface="Times New Roman" pitchFamily="18" charset="0"/>
              </a:rPr>
              <a:t>B</a:t>
            </a:r>
            <a:r>
              <a:rPr lang="uk-UA" sz="2600" dirty="0">
                <a:solidFill>
                  <a:schemeClr val="tx2"/>
                </a:solidFill>
                <a:latin typeface="Times New Roman" pitchFamily="18" charset="0"/>
              </a:rPr>
              <a:t>, що позначається через </a:t>
            </a:r>
            <a:r>
              <a:rPr lang="uk-UA" sz="2600" i="1" dirty="0">
                <a:solidFill>
                  <a:schemeClr val="tx2"/>
                </a:solidFill>
                <a:latin typeface="Times New Roman" pitchFamily="18" charset="0"/>
              </a:rPr>
              <a:t>AB</a:t>
            </a:r>
            <a:r>
              <a:rPr lang="uk-UA" sz="2600" dirty="0">
                <a:solidFill>
                  <a:schemeClr val="tx2"/>
                </a:solidFill>
                <a:latin typeface="Times New Roman" pitchFamily="18" charset="0"/>
              </a:rPr>
              <a:t>, є матриця </a:t>
            </a:r>
            <a:r>
              <a:rPr lang="uk-UA" sz="2600" i="1" dirty="0">
                <a:solidFill>
                  <a:schemeClr val="tx2"/>
                </a:solidFill>
                <a:latin typeface="Times New Roman" pitchFamily="18" charset="0"/>
              </a:rPr>
              <a:t>C</a:t>
            </a:r>
            <a:r>
              <a:rPr lang="uk-UA" sz="2600" dirty="0">
                <a:solidFill>
                  <a:schemeClr val="tx2"/>
                </a:solidFill>
                <a:latin typeface="Times New Roman" pitchFamily="18" charset="0"/>
              </a:rPr>
              <a:t> = [</a:t>
            </a:r>
            <a:r>
              <a:rPr lang="uk-UA" sz="2600" i="1" dirty="0">
                <a:solidFill>
                  <a:schemeClr val="tx2"/>
                </a:solidFill>
                <a:latin typeface="Times New Roman" pitchFamily="18" charset="0"/>
              </a:rPr>
              <a:t>C</a:t>
            </a:r>
            <a:r>
              <a:rPr lang="uk-UA" sz="2600" i="1" baseline="-25000" dirty="0">
                <a:solidFill>
                  <a:schemeClr val="tx2"/>
                </a:solidFill>
                <a:latin typeface="Times New Roman" pitchFamily="18" charset="0"/>
              </a:rPr>
              <a:t>ij</a:t>
            </a:r>
            <a:r>
              <a:rPr lang="uk-UA" sz="2600" dirty="0">
                <a:solidFill>
                  <a:schemeClr val="tx2"/>
                </a:solidFill>
                <a:latin typeface="Times New Roman" pitchFamily="18" charset="0"/>
              </a:rPr>
              <a:t>] розміру</a:t>
            </a:r>
            <a:r>
              <a:rPr lang="uk-UA" sz="2600" i="1" dirty="0">
                <a:solidFill>
                  <a:schemeClr val="tx2"/>
                </a:solidFill>
                <a:latin typeface="Times New Roman" pitchFamily="18" charset="0"/>
              </a:rPr>
              <a:t> m </a:t>
            </a:r>
            <a:r>
              <a:rPr lang="uk-UA" sz="2600" dirty="0">
                <a:solidFill>
                  <a:schemeClr val="tx2"/>
                </a:solidFill>
                <a:latin typeface="Times New Roman" pitchFamily="18" charset="0"/>
                <a:sym typeface="Symbol" pitchFamily="18" charset="2"/>
              </a:rPr>
              <a:t></a:t>
            </a:r>
            <a:r>
              <a:rPr lang="uk-UA" sz="2600" dirty="0">
                <a:solidFill>
                  <a:schemeClr val="tx2"/>
                </a:solidFill>
                <a:latin typeface="Times New Roman" pitchFamily="18" charset="0"/>
              </a:rPr>
              <a:t> </a:t>
            </a:r>
            <a:r>
              <a:rPr lang="uk-UA" sz="2600" i="1" dirty="0">
                <a:solidFill>
                  <a:schemeClr val="tx2"/>
                </a:solidFill>
                <a:latin typeface="Times New Roman" pitchFamily="18" charset="0"/>
              </a:rPr>
              <a:t>n</a:t>
            </a:r>
            <a:r>
              <a:rPr lang="uk-UA" sz="2600" dirty="0">
                <a:solidFill>
                  <a:schemeClr val="tx2"/>
                </a:solidFill>
                <a:latin typeface="Times New Roman" pitchFamily="18" charset="0"/>
              </a:rPr>
              <a:t>, де </a:t>
            </a:r>
            <a:r>
              <a:rPr lang="uk-UA" sz="2600" i="1" dirty="0">
                <a:solidFill>
                  <a:schemeClr val="tx2"/>
                </a:solidFill>
                <a:latin typeface="Times New Roman" pitchFamily="18" charset="0"/>
              </a:rPr>
              <a:t>C</a:t>
            </a:r>
            <a:r>
              <a:rPr lang="uk-UA" sz="2600" i="1" baseline="-25000" dirty="0">
                <a:solidFill>
                  <a:schemeClr val="tx2"/>
                </a:solidFill>
                <a:latin typeface="Times New Roman" pitchFamily="18" charset="0"/>
              </a:rPr>
              <a:t>ij</a:t>
            </a:r>
            <a:r>
              <a:rPr lang="uk-UA" sz="2600" dirty="0">
                <a:solidFill>
                  <a:schemeClr val="tx2"/>
                </a:solidFill>
                <a:latin typeface="Times New Roman" pitchFamily="18" charset="0"/>
              </a:rPr>
              <a:t> – скалярний добуток</a:t>
            </a:r>
            <a:r>
              <a:rPr lang="en-US" sz="2600" i="1" dirty="0">
                <a:solidFill>
                  <a:schemeClr val="tx2"/>
                </a:solidFill>
                <a:latin typeface="Times New Roman" pitchFamily="18" charset="0"/>
              </a:rPr>
              <a:t>  </a:t>
            </a:r>
            <a:r>
              <a:rPr lang="uk-UA" sz="2600" i="1" dirty="0">
                <a:solidFill>
                  <a:schemeClr val="tx2"/>
                </a:solidFill>
                <a:latin typeface="Times New Roman" pitchFamily="18" charset="0"/>
              </a:rPr>
              <a:t>i</a:t>
            </a:r>
            <a:r>
              <a:rPr lang="uk-UA" sz="2600" dirty="0">
                <a:solidFill>
                  <a:schemeClr val="tx2"/>
                </a:solidFill>
                <a:latin typeface="Times New Roman" pitchFamily="18" charset="0"/>
              </a:rPr>
              <a:t>-го рядка матриці </a:t>
            </a:r>
            <a:r>
              <a:rPr lang="uk-UA" sz="2600" i="1" dirty="0">
                <a:solidFill>
                  <a:schemeClr val="tx2"/>
                </a:solidFill>
                <a:latin typeface="Times New Roman" pitchFamily="18" charset="0"/>
              </a:rPr>
              <a:t>A </a:t>
            </a:r>
            <a:r>
              <a:rPr lang="uk-UA" sz="2600" dirty="0">
                <a:solidFill>
                  <a:schemeClr val="tx2"/>
                </a:solidFill>
                <a:latin typeface="Times New Roman" pitchFamily="18" charset="0"/>
              </a:rPr>
              <a:t>і</a:t>
            </a:r>
            <a:r>
              <a:rPr lang="en-US" sz="2600" i="1" dirty="0">
                <a:solidFill>
                  <a:schemeClr val="tx2"/>
                </a:solidFill>
                <a:latin typeface="Times New Roman" pitchFamily="18" charset="0"/>
              </a:rPr>
              <a:t>  </a:t>
            </a:r>
            <a:r>
              <a:rPr lang="uk-UA" sz="2600" i="1" dirty="0">
                <a:solidFill>
                  <a:schemeClr val="tx2"/>
                </a:solidFill>
                <a:latin typeface="Times New Roman" pitchFamily="18" charset="0"/>
              </a:rPr>
              <a:t>j</a:t>
            </a:r>
            <a:r>
              <a:rPr lang="uk-UA" sz="2600" dirty="0">
                <a:solidFill>
                  <a:schemeClr val="tx2"/>
                </a:solidFill>
                <a:latin typeface="Times New Roman" pitchFamily="18" charset="0"/>
              </a:rPr>
              <a:t>-го стовпця матриці </a:t>
            </a:r>
            <a:r>
              <a:rPr lang="uk-UA" sz="2600" i="1" dirty="0">
                <a:solidFill>
                  <a:schemeClr val="tx2"/>
                </a:solidFill>
                <a:latin typeface="Times New Roman" pitchFamily="18" charset="0"/>
              </a:rPr>
              <a:t>B</a:t>
            </a:r>
            <a:r>
              <a:rPr lang="uk-UA" sz="2600" dirty="0">
                <a:solidFill>
                  <a:schemeClr val="tx2"/>
                </a:solidFill>
                <a:latin typeface="Times New Roman" pitchFamily="18" charset="0"/>
              </a:rPr>
              <a:t>.</a:t>
            </a:r>
            <a:endParaRPr lang="ru-RU" sz="2600" dirty="0"/>
          </a:p>
        </p:txBody>
      </p:sp>
      <p:sp>
        <p:nvSpPr>
          <p:cNvPr id="4" name="Rectangle 3"/>
          <p:cNvSpPr/>
          <p:nvPr/>
        </p:nvSpPr>
        <p:spPr>
          <a:xfrm>
            <a:off x="868113" y="4842738"/>
            <a:ext cx="3856953" cy="523220"/>
          </a:xfrm>
          <a:prstGeom prst="rect">
            <a:avLst/>
          </a:prstGeom>
        </p:spPr>
        <p:txBody>
          <a:bodyPr wrap="none">
            <a:spAutoFit/>
          </a:bodyPr>
          <a:lstStyle/>
          <a:p>
            <a:r>
              <a:rPr lang="uk-UA" sz="2800" i="1" dirty="0">
                <a:solidFill>
                  <a:schemeClr val="tx2"/>
                </a:solidFill>
                <a:latin typeface="Times New Roman" pitchFamily="18" charset="0"/>
              </a:rPr>
              <a:t>C</a:t>
            </a:r>
            <a:r>
              <a:rPr lang="uk-UA" sz="2800" i="1" baseline="-25000" dirty="0">
                <a:solidFill>
                  <a:schemeClr val="tx2"/>
                </a:solidFill>
                <a:latin typeface="Times New Roman" pitchFamily="18" charset="0"/>
              </a:rPr>
              <a:t>ij</a:t>
            </a:r>
            <a:r>
              <a:rPr lang="uk-UA" sz="2800" i="1" dirty="0">
                <a:solidFill>
                  <a:schemeClr val="tx2"/>
                </a:solidFill>
                <a:latin typeface="Times New Roman" pitchFamily="18" charset="0"/>
              </a:rPr>
              <a:t> </a:t>
            </a:r>
            <a:r>
              <a:rPr lang="uk-UA" sz="2800" dirty="0">
                <a:solidFill>
                  <a:schemeClr val="tx2"/>
                </a:solidFill>
                <a:latin typeface="Times New Roman" pitchFamily="18" charset="0"/>
              </a:rPr>
              <a:t>=</a:t>
            </a:r>
            <a:r>
              <a:rPr lang="uk-UA" sz="2800" i="1" dirty="0">
                <a:solidFill>
                  <a:schemeClr val="tx2"/>
                </a:solidFill>
                <a:latin typeface="Times New Roman" pitchFamily="18" charset="0"/>
              </a:rPr>
              <a:t> </a:t>
            </a:r>
            <a:r>
              <a:rPr lang="uk-UA" sz="2800" dirty="0">
                <a:solidFill>
                  <a:schemeClr val="tx2"/>
                </a:solidFill>
                <a:latin typeface="Times New Roman" pitchFamily="18" charset="0"/>
              </a:rPr>
              <a:t>[</a:t>
            </a:r>
            <a:r>
              <a:rPr lang="uk-UA" sz="2800" i="1" dirty="0">
                <a:solidFill>
                  <a:schemeClr val="tx2"/>
                </a:solidFill>
                <a:latin typeface="Times New Roman" pitchFamily="18" charset="0"/>
              </a:rPr>
              <a:t>A</a:t>
            </a:r>
            <a:r>
              <a:rPr lang="uk-UA" sz="2800" i="1" baseline="-25000" dirty="0">
                <a:solidFill>
                  <a:schemeClr val="tx2"/>
                </a:solidFill>
                <a:latin typeface="Times New Roman" pitchFamily="18" charset="0"/>
              </a:rPr>
              <a:t>i</a:t>
            </a:r>
            <a:r>
              <a:rPr lang="uk-UA" sz="2800" baseline="-25000" dirty="0">
                <a:solidFill>
                  <a:schemeClr val="tx2"/>
                </a:solidFill>
                <a:latin typeface="Times New Roman" pitchFamily="18" charset="0"/>
              </a:rPr>
              <a:t>1</a:t>
            </a:r>
            <a:r>
              <a:rPr lang="uk-UA" sz="2800" i="1" dirty="0">
                <a:solidFill>
                  <a:schemeClr val="tx2"/>
                </a:solidFill>
                <a:latin typeface="Times New Roman" pitchFamily="18" charset="0"/>
              </a:rPr>
              <a:t> A</a:t>
            </a:r>
            <a:r>
              <a:rPr lang="uk-UA" sz="2800" i="1" baseline="-25000" dirty="0">
                <a:solidFill>
                  <a:schemeClr val="tx2"/>
                </a:solidFill>
                <a:latin typeface="Times New Roman" pitchFamily="18" charset="0"/>
              </a:rPr>
              <a:t>i</a:t>
            </a:r>
            <a:r>
              <a:rPr lang="uk-UA" sz="2800" baseline="-25000" dirty="0">
                <a:solidFill>
                  <a:schemeClr val="tx2"/>
                </a:solidFill>
                <a:latin typeface="Times New Roman" pitchFamily="18" charset="0"/>
              </a:rPr>
              <a:t>2</a:t>
            </a:r>
            <a:r>
              <a:rPr lang="uk-UA" sz="2800" i="1" dirty="0">
                <a:solidFill>
                  <a:schemeClr val="tx2"/>
                </a:solidFill>
                <a:latin typeface="Times New Roman" pitchFamily="18" charset="0"/>
              </a:rPr>
              <a:t> A</a:t>
            </a:r>
            <a:r>
              <a:rPr lang="uk-UA" sz="2800" i="1" baseline="-25000" dirty="0">
                <a:solidFill>
                  <a:schemeClr val="tx2"/>
                </a:solidFill>
                <a:latin typeface="Times New Roman" pitchFamily="18" charset="0"/>
              </a:rPr>
              <a:t>i</a:t>
            </a:r>
            <a:r>
              <a:rPr lang="uk-UA" sz="2800" baseline="-25000" dirty="0">
                <a:solidFill>
                  <a:schemeClr val="tx2"/>
                </a:solidFill>
                <a:latin typeface="Times New Roman" pitchFamily="18" charset="0"/>
              </a:rPr>
              <a:t>3</a:t>
            </a:r>
            <a:r>
              <a:rPr lang="uk-UA" sz="2800" i="1" dirty="0">
                <a:solidFill>
                  <a:schemeClr val="tx2"/>
                </a:solidFill>
                <a:latin typeface="Times New Roman" pitchFamily="18" charset="0"/>
              </a:rPr>
              <a:t> </a:t>
            </a:r>
            <a:r>
              <a:rPr lang="uk-UA" sz="2800" dirty="0">
                <a:solidFill>
                  <a:schemeClr val="tx2"/>
                </a:solidFill>
                <a:latin typeface="Times New Roman" pitchFamily="18" charset="0"/>
              </a:rPr>
              <a:t>…</a:t>
            </a:r>
            <a:r>
              <a:rPr lang="uk-UA" sz="2800" i="1" dirty="0">
                <a:solidFill>
                  <a:schemeClr val="tx2"/>
                </a:solidFill>
                <a:latin typeface="Times New Roman" pitchFamily="18" charset="0"/>
              </a:rPr>
              <a:t> A</a:t>
            </a:r>
            <a:r>
              <a:rPr lang="uk-UA" sz="2800" i="1" baseline="-25000" dirty="0">
                <a:solidFill>
                  <a:schemeClr val="tx2"/>
                </a:solidFill>
                <a:latin typeface="Times New Roman" pitchFamily="18" charset="0"/>
              </a:rPr>
              <a:t>ip</a:t>
            </a:r>
            <a:r>
              <a:rPr lang="uk-UA" sz="2800" dirty="0" smtClean="0">
                <a:solidFill>
                  <a:schemeClr val="tx2"/>
                </a:solidFill>
                <a:latin typeface="Times New Roman" pitchFamily="18" charset="0"/>
              </a:rPr>
              <a:t>] *</a:t>
            </a:r>
            <a:r>
              <a:rPr lang="uk-UA" sz="2800" i="1" dirty="0" smtClean="0">
                <a:solidFill>
                  <a:schemeClr val="tx2"/>
                </a:solidFill>
                <a:latin typeface="Times New Roman" pitchFamily="18" charset="0"/>
              </a:rPr>
              <a:t> </a:t>
            </a:r>
            <a:endParaRPr lang="ru-RU" sz="2800" dirty="0">
              <a:solidFill>
                <a:schemeClr val="tx2"/>
              </a:solidFill>
            </a:endParaRPr>
          </a:p>
        </p:txBody>
      </p:sp>
      <p:graphicFrame>
        <p:nvGraphicFramePr>
          <p:cNvPr id="5" name="Object 4"/>
          <p:cNvGraphicFramePr>
            <a:graphicFrameLocks/>
          </p:cNvGraphicFramePr>
          <p:nvPr>
            <p:extLst>
              <p:ext uri="{D42A27DB-BD31-4B8C-83A1-F6EECF244321}">
                <p14:modId xmlns:p14="http://schemas.microsoft.com/office/powerpoint/2010/main" val="360622769"/>
              </p:ext>
            </p:extLst>
          </p:nvPr>
        </p:nvGraphicFramePr>
        <p:xfrm>
          <a:off x="4612529" y="3965790"/>
          <a:ext cx="2520280" cy="2277115"/>
        </p:xfrm>
        <a:graphic>
          <a:graphicData uri="http://schemas.openxmlformats.org/presentationml/2006/ole">
            <mc:AlternateContent xmlns:mc="http://schemas.openxmlformats.org/markup-compatibility/2006">
              <mc:Choice xmlns:v="urn:schemas-microsoft-com:vml" Requires="v">
                <p:oleObj spid="_x0000_s2231" name="Формула" r:id="rId4" imgW="1066800" imgH="933482" progId="Equation.3">
                  <p:embed/>
                </p:oleObj>
              </mc:Choice>
              <mc:Fallback>
                <p:oleObj name="Формула" r:id="rId4" imgW="1066800" imgH="933482" progId="Equation.3">
                  <p:embed/>
                  <p:pic>
                    <p:nvPicPr>
                      <p:cNvPr id="0" name=""/>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12529" y="3965790"/>
                        <a:ext cx="2520280" cy="2277115"/>
                      </a:xfrm>
                      <a:prstGeom prst="rect">
                        <a:avLst/>
                      </a:prstGeom>
                      <a:noFill/>
                      <a:ln>
                        <a:noFill/>
                      </a:ln>
                    </p:spPr>
                  </p:pic>
                </p:oleObj>
              </mc:Fallback>
            </mc:AlternateContent>
          </a:graphicData>
        </a:graphic>
      </p:graphicFrame>
      <p:sp>
        <p:nvSpPr>
          <p:cNvPr id="6" name="TextBox 5"/>
          <p:cNvSpPr txBox="1"/>
          <p:nvPr/>
        </p:nvSpPr>
        <p:spPr>
          <a:xfrm>
            <a:off x="251520" y="6381328"/>
            <a:ext cx="5224892" cy="369332"/>
          </a:xfrm>
          <a:prstGeom prst="rect">
            <a:avLst/>
          </a:prstGeom>
          <a:noFill/>
        </p:spPr>
        <p:txBody>
          <a:bodyPr wrap="none" rtlCol="0">
            <a:spAutoFit/>
          </a:bodyPr>
          <a:lstStyle/>
          <a:p>
            <a:r>
              <a:rPr lang="uk-UA" dirty="0" smtClean="0"/>
              <a:t>Лекція 1. Алгоритми та рекурсія. </a:t>
            </a:r>
            <a:r>
              <a:rPr lang="uk-UA" dirty="0"/>
              <a:t>Слайд </a:t>
            </a:r>
            <a:r>
              <a:rPr lang="uk-UA" dirty="0" smtClean="0"/>
              <a:t>10 з 40</a:t>
            </a:r>
            <a:endParaRPr lang="ru-RU" dirty="0"/>
          </a:p>
        </p:txBody>
      </p:sp>
      <p:grpSp>
        <p:nvGrpSpPr>
          <p:cNvPr id="14" name="Group 13"/>
          <p:cNvGrpSpPr/>
          <p:nvPr/>
        </p:nvGrpSpPr>
        <p:grpSpPr>
          <a:xfrm>
            <a:off x="6300192" y="6452337"/>
            <a:ext cx="2744448" cy="332656"/>
            <a:chOff x="539552" y="6453336"/>
            <a:chExt cx="2744448" cy="332656"/>
          </a:xfrm>
        </p:grpSpPr>
        <p:sp>
          <p:nvSpPr>
            <p:cNvPr id="15" name="Action Button: Back or Previous 14">
              <a:hlinkClick r:id="" action="ppaction://hlinkshowjump?jump=previousslide" highlightClick="1"/>
            </p:cNvPr>
            <p:cNvSpPr/>
            <p:nvPr/>
          </p:nvSpPr>
          <p:spPr>
            <a:xfrm>
              <a:off x="1082335" y="6453336"/>
              <a:ext cx="504056" cy="332656"/>
            </a:xfrm>
            <a:prstGeom prst="actionButtonBackPrevious">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6" name="Action Button: Beginning 15">
              <a:hlinkClick r:id="" action="ppaction://hlinkshowjump?jump=firstslide" highlightClick="1"/>
            </p:cNvPr>
            <p:cNvSpPr/>
            <p:nvPr/>
          </p:nvSpPr>
          <p:spPr>
            <a:xfrm>
              <a:off x="539552" y="6453336"/>
              <a:ext cx="504056" cy="332656"/>
            </a:xfrm>
            <a:prstGeom prst="actionButtonBeginning">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7" name="Action Button: Forward or Next 16">
              <a:hlinkClick r:id="" action="ppaction://hlinkshowjump?jump=nextslide" highlightClick="1"/>
            </p:cNvPr>
            <p:cNvSpPr/>
            <p:nvPr/>
          </p:nvSpPr>
          <p:spPr>
            <a:xfrm>
              <a:off x="2228357" y="6453336"/>
              <a:ext cx="504056" cy="332656"/>
            </a:xfrm>
            <a:prstGeom prst="actionButtonForwardNex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8" name="Action Button: End 17">
              <a:hlinkClick r:id="" action="ppaction://hlinkshowjump?jump=lastslide" highlightClick="1"/>
            </p:cNvPr>
            <p:cNvSpPr/>
            <p:nvPr/>
          </p:nvSpPr>
          <p:spPr>
            <a:xfrm>
              <a:off x="2779944" y="6453336"/>
              <a:ext cx="504056" cy="332656"/>
            </a:xfrm>
            <a:prstGeom prst="actionButtonEnd">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9" name="Action Button: Custom 18">
              <a:hlinkClick r:id="rId6" action="ppaction://hlinksldjump" highlightClick="1"/>
            </p:cNvPr>
            <p:cNvSpPr/>
            <p:nvPr/>
          </p:nvSpPr>
          <p:spPr>
            <a:xfrm>
              <a:off x="1617866" y="6453336"/>
              <a:ext cx="576000" cy="332656"/>
            </a:xfrm>
            <a:prstGeom prst="actionButtonBlank">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uk-UA" sz="1200" dirty="0" smtClean="0"/>
                <a:t>План</a:t>
              </a:r>
              <a:endParaRPr lang="ru-RU" sz="1200" dirty="0"/>
            </a:p>
          </p:txBody>
        </p:sp>
      </p:grpSp>
    </p:spTree>
    <p:extLst>
      <p:ext uri="{BB962C8B-B14F-4D97-AF65-F5344CB8AC3E}">
        <p14:creationId xmlns:p14="http://schemas.microsoft.com/office/powerpoint/2010/main" val="42435460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764705"/>
            <a:ext cx="8229600" cy="4896543"/>
          </a:xfrm>
        </p:spPr>
        <p:txBody>
          <a:bodyPr>
            <a:normAutofit fontScale="92500" lnSpcReduction="10000"/>
          </a:bodyPr>
          <a:lstStyle/>
          <a:p>
            <a:pPr marL="0" indent="0">
              <a:buNone/>
            </a:pPr>
            <a:r>
              <a:rPr lang="uk-UA" sz="2800" dirty="0" smtClean="0">
                <a:solidFill>
                  <a:schemeClr val="tx2"/>
                </a:solidFill>
                <a:latin typeface="Times New Roman" pitchFamily="18" charset="0"/>
                <a:cs typeface="Times New Roman" pitchFamily="18" charset="0"/>
              </a:rPr>
              <a:t>Алгоритм:</a:t>
            </a:r>
          </a:p>
          <a:p>
            <a:pPr marL="0" indent="0">
              <a:buNone/>
            </a:pPr>
            <a:r>
              <a:rPr lang="uk-UA" sz="2800" b="1" dirty="0" smtClean="0">
                <a:solidFill>
                  <a:schemeClr val="accent4"/>
                </a:solidFill>
                <a:latin typeface="Times New Roman" pitchFamily="18" charset="0"/>
                <a:cs typeface="Times New Roman" pitchFamily="18" charset="0"/>
              </a:rPr>
              <a:t>Процедура </a:t>
            </a:r>
            <a:r>
              <a:rPr lang="uk-UA" sz="2800" b="1" dirty="0">
                <a:solidFill>
                  <a:schemeClr val="accent4"/>
                </a:solidFill>
                <a:latin typeface="Times New Roman" pitchFamily="18" charset="0"/>
                <a:cs typeface="Times New Roman" pitchFamily="18" charset="0"/>
              </a:rPr>
              <a:t>Множення матриць(А, В, </a:t>
            </a:r>
            <a:r>
              <a:rPr lang="en-US" sz="2800" b="1" dirty="0">
                <a:solidFill>
                  <a:schemeClr val="accent4"/>
                </a:solidFill>
                <a:latin typeface="Times New Roman" pitchFamily="18" charset="0"/>
                <a:cs typeface="Times New Roman" pitchFamily="18" charset="0"/>
              </a:rPr>
              <a:t>m</a:t>
            </a:r>
            <a:r>
              <a:rPr lang="ru-RU" sz="2800" b="1" dirty="0">
                <a:solidFill>
                  <a:schemeClr val="accent4"/>
                </a:solidFill>
                <a:latin typeface="Times New Roman" pitchFamily="18" charset="0"/>
                <a:cs typeface="Times New Roman" pitchFamily="18" charset="0"/>
              </a:rPr>
              <a:t>, </a:t>
            </a:r>
            <a:r>
              <a:rPr lang="en-US" sz="2800" b="1" dirty="0">
                <a:solidFill>
                  <a:schemeClr val="accent4"/>
                </a:solidFill>
                <a:latin typeface="Times New Roman" pitchFamily="18" charset="0"/>
                <a:cs typeface="Times New Roman" pitchFamily="18" charset="0"/>
              </a:rPr>
              <a:t>p</a:t>
            </a:r>
            <a:r>
              <a:rPr lang="ru-RU" sz="2800" b="1" dirty="0">
                <a:solidFill>
                  <a:schemeClr val="accent4"/>
                </a:solidFill>
                <a:latin typeface="Times New Roman" pitchFamily="18" charset="0"/>
                <a:cs typeface="Times New Roman" pitchFamily="18" charset="0"/>
              </a:rPr>
              <a:t>, </a:t>
            </a:r>
            <a:r>
              <a:rPr lang="en-US" sz="2800" b="1" dirty="0">
                <a:solidFill>
                  <a:schemeClr val="accent4"/>
                </a:solidFill>
                <a:latin typeface="Times New Roman" pitchFamily="18" charset="0"/>
                <a:cs typeface="Times New Roman" pitchFamily="18" charset="0"/>
              </a:rPr>
              <a:t>n</a:t>
            </a:r>
            <a:r>
              <a:rPr lang="uk-UA" sz="2800" b="1" dirty="0">
                <a:solidFill>
                  <a:schemeClr val="accent4"/>
                </a:solidFill>
                <a:latin typeface="Times New Roman" pitchFamily="18" charset="0"/>
                <a:cs typeface="Times New Roman" pitchFamily="18" charset="0"/>
              </a:rPr>
              <a:t>)</a:t>
            </a:r>
            <a:endParaRPr lang="ru-RU" sz="2800" b="1" dirty="0">
              <a:solidFill>
                <a:schemeClr val="accent4"/>
              </a:solidFill>
              <a:latin typeface="Times New Roman" pitchFamily="18" charset="0"/>
              <a:cs typeface="Times New Roman" pitchFamily="18" charset="0"/>
            </a:endParaRPr>
          </a:p>
          <a:p>
            <a:pPr marL="0" indent="0">
              <a:buNone/>
            </a:pPr>
            <a:r>
              <a:rPr lang="ru-RU" sz="2800" dirty="0">
                <a:solidFill>
                  <a:schemeClr val="accent4"/>
                </a:solidFill>
                <a:latin typeface="Times New Roman" pitchFamily="18" charset="0"/>
                <a:cs typeface="Times New Roman" pitchFamily="18" charset="0"/>
              </a:rPr>
              <a:t>Цикл по </a:t>
            </a:r>
            <a:r>
              <a:rPr lang="uk-UA" sz="2800" dirty="0">
                <a:solidFill>
                  <a:schemeClr val="accent4"/>
                </a:solidFill>
                <a:latin typeface="Times New Roman" pitchFamily="18" charset="0"/>
                <a:cs typeface="Times New Roman" pitchFamily="18" charset="0"/>
              </a:rPr>
              <a:t>і від 1 до </a:t>
            </a:r>
            <a:r>
              <a:rPr lang="en-US" sz="2800" dirty="0">
                <a:solidFill>
                  <a:schemeClr val="accent4"/>
                </a:solidFill>
                <a:latin typeface="Times New Roman" pitchFamily="18" charset="0"/>
                <a:cs typeface="Times New Roman" pitchFamily="18" charset="0"/>
              </a:rPr>
              <a:t>m</a:t>
            </a:r>
            <a:r>
              <a:rPr lang="uk-UA" sz="2800" dirty="0">
                <a:solidFill>
                  <a:schemeClr val="accent4"/>
                </a:solidFill>
                <a:latin typeface="Times New Roman" pitchFamily="18" charset="0"/>
                <a:cs typeface="Times New Roman" pitchFamily="18" charset="0"/>
              </a:rPr>
              <a:t>:</a:t>
            </a:r>
            <a:endParaRPr lang="ru-RU" sz="2800" dirty="0">
              <a:solidFill>
                <a:schemeClr val="accent4"/>
              </a:solidFill>
              <a:latin typeface="Times New Roman" pitchFamily="18" charset="0"/>
              <a:cs typeface="Times New Roman" pitchFamily="18" charset="0"/>
            </a:endParaRPr>
          </a:p>
          <a:p>
            <a:pPr marL="0" indent="0">
              <a:buNone/>
            </a:pPr>
            <a:r>
              <a:rPr lang="uk-UA" sz="2800" dirty="0">
                <a:solidFill>
                  <a:schemeClr val="accent4"/>
                </a:solidFill>
                <a:latin typeface="Times New Roman" pitchFamily="18" charset="0"/>
                <a:cs typeface="Times New Roman" pitchFamily="18" charset="0"/>
              </a:rPr>
              <a:t>		Цикл по </a:t>
            </a:r>
            <a:r>
              <a:rPr lang="en-US" sz="2800" dirty="0">
                <a:solidFill>
                  <a:schemeClr val="accent4"/>
                </a:solidFill>
                <a:latin typeface="Times New Roman" pitchFamily="18" charset="0"/>
                <a:cs typeface="Times New Roman" pitchFamily="18" charset="0"/>
              </a:rPr>
              <a:t>j</a:t>
            </a:r>
            <a:r>
              <a:rPr lang="ru-RU" sz="2800" dirty="0">
                <a:solidFill>
                  <a:schemeClr val="accent4"/>
                </a:solidFill>
                <a:latin typeface="Times New Roman" pitchFamily="18" charset="0"/>
                <a:cs typeface="Times New Roman" pitchFamily="18" charset="0"/>
              </a:rPr>
              <a:t> в</a:t>
            </a:r>
            <a:r>
              <a:rPr lang="uk-UA" sz="2800" dirty="0">
                <a:solidFill>
                  <a:schemeClr val="accent4"/>
                </a:solidFill>
                <a:latin typeface="Times New Roman" pitchFamily="18" charset="0"/>
                <a:cs typeface="Times New Roman" pitchFamily="18" charset="0"/>
              </a:rPr>
              <a:t>ід 1 до </a:t>
            </a:r>
            <a:r>
              <a:rPr lang="en-US" sz="2800" dirty="0">
                <a:solidFill>
                  <a:schemeClr val="accent4"/>
                </a:solidFill>
                <a:latin typeface="Times New Roman" pitchFamily="18" charset="0"/>
                <a:cs typeface="Times New Roman" pitchFamily="18" charset="0"/>
              </a:rPr>
              <a:t>n</a:t>
            </a:r>
            <a:r>
              <a:rPr lang="uk-UA" sz="2800" dirty="0">
                <a:solidFill>
                  <a:schemeClr val="accent4"/>
                </a:solidFill>
                <a:latin typeface="Times New Roman" pitchFamily="18" charset="0"/>
                <a:cs typeface="Times New Roman" pitchFamily="18" charset="0"/>
              </a:rPr>
              <a:t>:</a:t>
            </a:r>
            <a:endParaRPr lang="ru-RU" sz="2800" dirty="0">
              <a:solidFill>
                <a:schemeClr val="accent4"/>
              </a:solidFill>
              <a:latin typeface="Times New Roman" pitchFamily="18" charset="0"/>
              <a:cs typeface="Times New Roman" pitchFamily="18" charset="0"/>
            </a:endParaRPr>
          </a:p>
          <a:p>
            <a:pPr marL="0" indent="0">
              <a:buNone/>
            </a:pPr>
            <a:r>
              <a:rPr lang="uk-UA" sz="2800" dirty="0">
                <a:solidFill>
                  <a:schemeClr val="accent4"/>
                </a:solidFill>
                <a:latin typeface="Times New Roman" pitchFamily="18" charset="0"/>
                <a:cs typeface="Times New Roman" pitchFamily="18" charset="0"/>
              </a:rPr>
              <a:t>			С</a:t>
            </a:r>
            <a:r>
              <a:rPr lang="en-US" sz="2800" i="1" baseline="-25000" dirty="0" err="1">
                <a:solidFill>
                  <a:schemeClr val="accent4"/>
                </a:solidFill>
                <a:latin typeface="Times New Roman" pitchFamily="18" charset="0"/>
                <a:cs typeface="Times New Roman" pitchFamily="18" charset="0"/>
              </a:rPr>
              <a:t>ij</a:t>
            </a:r>
            <a:r>
              <a:rPr lang="en-US" sz="2800" i="1" dirty="0">
                <a:solidFill>
                  <a:schemeClr val="accent4"/>
                </a:solidFill>
                <a:latin typeface="Times New Roman" pitchFamily="18" charset="0"/>
                <a:cs typeface="Times New Roman" pitchFamily="18" charset="0"/>
              </a:rPr>
              <a:t> </a:t>
            </a:r>
            <a:r>
              <a:rPr lang="uk-UA" sz="2800" dirty="0">
                <a:solidFill>
                  <a:schemeClr val="accent4"/>
                </a:solidFill>
                <a:latin typeface="Times New Roman" pitchFamily="18" charset="0"/>
                <a:cs typeface="Times New Roman" pitchFamily="18" charset="0"/>
              </a:rPr>
              <a:t>= 0;</a:t>
            </a:r>
            <a:endParaRPr lang="ru-RU" sz="2800" dirty="0">
              <a:solidFill>
                <a:schemeClr val="accent4"/>
              </a:solidFill>
              <a:latin typeface="Times New Roman" pitchFamily="18" charset="0"/>
              <a:cs typeface="Times New Roman" pitchFamily="18" charset="0"/>
            </a:endParaRPr>
          </a:p>
          <a:p>
            <a:pPr marL="0" indent="0">
              <a:buNone/>
            </a:pPr>
            <a:r>
              <a:rPr lang="uk-UA" sz="2800" dirty="0">
                <a:solidFill>
                  <a:schemeClr val="accent4"/>
                </a:solidFill>
                <a:latin typeface="Times New Roman" pitchFamily="18" charset="0"/>
                <a:cs typeface="Times New Roman" pitchFamily="18" charset="0"/>
              </a:rPr>
              <a:t>			Цикл по </a:t>
            </a:r>
            <a:r>
              <a:rPr lang="en-US" sz="2800" dirty="0">
                <a:solidFill>
                  <a:schemeClr val="accent4"/>
                </a:solidFill>
                <a:latin typeface="Times New Roman" pitchFamily="18" charset="0"/>
                <a:cs typeface="Times New Roman" pitchFamily="18" charset="0"/>
              </a:rPr>
              <a:t>k </a:t>
            </a:r>
            <a:r>
              <a:rPr lang="uk-UA" sz="2800" dirty="0">
                <a:solidFill>
                  <a:schemeClr val="accent4"/>
                </a:solidFill>
                <a:latin typeface="Times New Roman" pitchFamily="18" charset="0"/>
                <a:cs typeface="Times New Roman" pitchFamily="18" charset="0"/>
              </a:rPr>
              <a:t>від 1 до </a:t>
            </a:r>
            <a:r>
              <a:rPr lang="en-US" sz="2800" dirty="0">
                <a:solidFill>
                  <a:schemeClr val="accent4"/>
                </a:solidFill>
                <a:latin typeface="Times New Roman" pitchFamily="18" charset="0"/>
                <a:cs typeface="Times New Roman" pitchFamily="18" charset="0"/>
              </a:rPr>
              <a:t>p</a:t>
            </a:r>
            <a:r>
              <a:rPr lang="uk-UA" sz="2800" dirty="0">
                <a:solidFill>
                  <a:schemeClr val="accent4"/>
                </a:solidFill>
                <a:latin typeface="Times New Roman" pitchFamily="18" charset="0"/>
                <a:cs typeface="Times New Roman" pitchFamily="18" charset="0"/>
              </a:rPr>
              <a:t>:</a:t>
            </a:r>
            <a:endParaRPr lang="ru-RU" sz="2800" dirty="0">
              <a:solidFill>
                <a:schemeClr val="accent4"/>
              </a:solidFill>
              <a:latin typeface="Times New Roman" pitchFamily="18" charset="0"/>
              <a:cs typeface="Times New Roman" pitchFamily="18" charset="0"/>
            </a:endParaRPr>
          </a:p>
          <a:p>
            <a:pPr marL="0" indent="0">
              <a:buNone/>
            </a:pPr>
            <a:r>
              <a:rPr lang="uk-UA" sz="2800" dirty="0">
                <a:solidFill>
                  <a:schemeClr val="accent4"/>
                </a:solidFill>
                <a:latin typeface="Times New Roman" pitchFamily="18" charset="0"/>
                <a:cs typeface="Times New Roman" pitchFamily="18" charset="0"/>
              </a:rPr>
              <a:t>			</a:t>
            </a:r>
            <a:r>
              <a:rPr lang="uk-UA" sz="2800" dirty="0" smtClean="0">
                <a:solidFill>
                  <a:schemeClr val="accent4"/>
                </a:solidFill>
                <a:latin typeface="Times New Roman" pitchFamily="18" charset="0"/>
                <a:cs typeface="Times New Roman" pitchFamily="18" charset="0"/>
              </a:rPr>
              <a:t>        С</a:t>
            </a:r>
            <a:r>
              <a:rPr lang="en-US" sz="2800" i="1" baseline="-25000" dirty="0" err="1">
                <a:solidFill>
                  <a:schemeClr val="accent4"/>
                </a:solidFill>
                <a:latin typeface="Times New Roman" pitchFamily="18" charset="0"/>
                <a:cs typeface="Times New Roman" pitchFamily="18" charset="0"/>
              </a:rPr>
              <a:t>ij</a:t>
            </a:r>
            <a:r>
              <a:rPr lang="uk-UA" sz="2800" dirty="0">
                <a:solidFill>
                  <a:schemeClr val="accent4"/>
                </a:solidFill>
                <a:latin typeface="Times New Roman" pitchFamily="18" charset="0"/>
                <a:cs typeface="Times New Roman" pitchFamily="18" charset="0"/>
              </a:rPr>
              <a:t> замінити на С</a:t>
            </a:r>
            <a:r>
              <a:rPr lang="en-US" sz="2800" i="1" baseline="-25000" dirty="0" err="1">
                <a:solidFill>
                  <a:schemeClr val="accent4"/>
                </a:solidFill>
                <a:latin typeface="Times New Roman" pitchFamily="18" charset="0"/>
                <a:cs typeface="Times New Roman" pitchFamily="18" charset="0"/>
              </a:rPr>
              <a:t>ij</a:t>
            </a:r>
            <a:r>
              <a:rPr lang="uk-UA" sz="2800" dirty="0">
                <a:solidFill>
                  <a:schemeClr val="accent4"/>
                </a:solidFill>
                <a:latin typeface="Times New Roman" pitchFamily="18" charset="0"/>
                <a:cs typeface="Times New Roman" pitchFamily="18" charset="0"/>
              </a:rPr>
              <a:t> + А</a:t>
            </a:r>
            <a:r>
              <a:rPr lang="en-US" sz="2800" i="1" baseline="-25000" dirty="0" err="1">
                <a:solidFill>
                  <a:schemeClr val="accent4"/>
                </a:solidFill>
                <a:latin typeface="Times New Roman" pitchFamily="18" charset="0"/>
                <a:cs typeface="Times New Roman" pitchFamily="18" charset="0"/>
              </a:rPr>
              <a:t>ik</a:t>
            </a:r>
            <a:r>
              <a:rPr lang="en-US" sz="2800" dirty="0" err="1">
                <a:solidFill>
                  <a:schemeClr val="accent4"/>
                </a:solidFill>
                <a:latin typeface="Times New Roman" pitchFamily="18" charset="0"/>
                <a:cs typeface="Times New Roman" pitchFamily="18" charset="0"/>
              </a:rPr>
              <a:t>B</a:t>
            </a:r>
            <a:r>
              <a:rPr lang="en-US" sz="2800" i="1" baseline="-25000" dirty="0" err="1">
                <a:solidFill>
                  <a:schemeClr val="accent4"/>
                </a:solidFill>
                <a:latin typeface="Times New Roman" pitchFamily="18" charset="0"/>
                <a:cs typeface="Times New Roman" pitchFamily="18" charset="0"/>
              </a:rPr>
              <a:t>kj</a:t>
            </a:r>
            <a:endParaRPr lang="ru-RU" sz="2800" dirty="0">
              <a:solidFill>
                <a:schemeClr val="accent4"/>
              </a:solidFill>
              <a:latin typeface="Times New Roman" pitchFamily="18" charset="0"/>
              <a:cs typeface="Times New Roman" pitchFamily="18" charset="0"/>
            </a:endParaRPr>
          </a:p>
          <a:p>
            <a:pPr marL="0" indent="0">
              <a:buNone/>
            </a:pPr>
            <a:r>
              <a:rPr lang="en-US" sz="2800" dirty="0">
                <a:solidFill>
                  <a:schemeClr val="accent4"/>
                </a:solidFill>
                <a:latin typeface="Times New Roman" pitchFamily="18" charset="0"/>
                <a:cs typeface="Times New Roman" pitchFamily="18" charset="0"/>
              </a:rPr>
              <a:t>			</a:t>
            </a:r>
            <a:r>
              <a:rPr lang="uk-UA" sz="2800" dirty="0">
                <a:solidFill>
                  <a:schemeClr val="accent4"/>
                </a:solidFill>
                <a:latin typeface="Times New Roman" pitchFamily="18" charset="0"/>
                <a:cs typeface="Times New Roman" pitchFamily="18" charset="0"/>
              </a:rPr>
              <a:t>Кінець циклу;</a:t>
            </a:r>
            <a:endParaRPr lang="ru-RU" sz="2800" dirty="0">
              <a:solidFill>
                <a:schemeClr val="accent4"/>
              </a:solidFill>
              <a:latin typeface="Times New Roman" pitchFamily="18" charset="0"/>
              <a:cs typeface="Times New Roman" pitchFamily="18" charset="0"/>
            </a:endParaRPr>
          </a:p>
          <a:p>
            <a:pPr marL="0" indent="0">
              <a:buNone/>
            </a:pPr>
            <a:r>
              <a:rPr lang="uk-UA" sz="2800" dirty="0">
                <a:solidFill>
                  <a:schemeClr val="accent4"/>
                </a:solidFill>
                <a:latin typeface="Times New Roman" pitchFamily="18" charset="0"/>
                <a:cs typeface="Times New Roman" pitchFamily="18" charset="0"/>
              </a:rPr>
              <a:t>		Кінець циклу;</a:t>
            </a:r>
            <a:endParaRPr lang="ru-RU" sz="2800" dirty="0">
              <a:solidFill>
                <a:schemeClr val="accent4"/>
              </a:solidFill>
              <a:latin typeface="Times New Roman" pitchFamily="18" charset="0"/>
              <a:cs typeface="Times New Roman" pitchFamily="18" charset="0"/>
            </a:endParaRPr>
          </a:p>
          <a:p>
            <a:pPr marL="0" indent="0">
              <a:buNone/>
            </a:pPr>
            <a:r>
              <a:rPr lang="uk-UA" sz="2800" dirty="0">
                <a:solidFill>
                  <a:schemeClr val="accent4"/>
                </a:solidFill>
                <a:latin typeface="Times New Roman" pitchFamily="18" charset="0"/>
                <a:cs typeface="Times New Roman" pitchFamily="18" charset="0"/>
              </a:rPr>
              <a:t>	Кінець циклу;</a:t>
            </a:r>
            <a:endParaRPr lang="ru-RU" sz="2800" dirty="0">
              <a:solidFill>
                <a:schemeClr val="accent4"/>
              </a:solidFill>
              <a:latin typeface="Times New Roman" pitchFamily="18" charset="0"/>
              <a:cs typeface="Times New Roman" pitchFamily="18" charset="0"/>
            </a:endParaRPr>
          </a:p>
          <a:p>
            <a:pPr marL="0" indent="0">
              <a:buNone/>
            </a:pPr>
            <a:r>
              <a:rPr lang="uk-UA" sz="2800" dirty="0">
                <a:solidFill>
                  <a:schemeClr val="accent4"/>
                </a:solidFill>
                <a:latin typeface="Times New Roman" pitchFamily="18" charset="0"/>
                <a:cs typeface="Times New Roman" pitchFamily="18" charset="0"/>
              </a:rPr>
              <a:t>Кінець процедури.</a:t>
            </a:r>
            <a:endParaRPr lang="ru-RU" sz="2800" dirty="0">
              <a:solidFill>
                <a:schemeClr val="accent4"/>
              </a:solidFill>
              <a:latin typeface="Times New Roman" pitchFamily="18" charset="0"/>
              <a:cs typeface="Times New Roman" pitchFamily="18" charset="0"/>
            </a:endParaRPr>
          </a:p>
          <a:p>
            <a:endParaRPr lang="ru-RU" dirty="0"/>
          </a:p>
        </p:txBody>
      </p:sp>
      <p:sp>
        <p:nvSpPr>
          <p:cNvPr id="4" name="TextBox 3"/>
          <p:cNvSpPr txBox="1"/>
          <p:nvPr/>
        </p:nvSpPr>
        <p:spPr>
          <a:xfrm>
            <a:off x="251520" y="6381328"/>
            <a:ext cx="5207772" cy="369332"/>
          </a:xfrm>
          <a:prstGeom prst="rect">
            <a:avLst/>
          </a:prstGeom>
          <a:noFill/>
        </p:spPr>
        <p:txBody>
          <a:bodyPr wrap="none" rtlCol="0">
            <a:spAutoFit/>
          </a:bodyPr>
          <a:lstStyle/>
          <a:p>
            <a:r>
              <a:rPr lang="uk-UA" dirty="0" smtClean="0"/>
              <a:t>Лекція 1. Алгоритми та рекурсія. </a:t>
            </a:r>
            <a:r>
              <a:rPr lang="uk-UA" dirty="0"/>
              <a:t>Слайд </a:t>
            </a:r>
            <a:r>
              <a:rPr lang="uk-UA" dirty="0" smtClean="0"/>
              <a:t>11 </a:t>
            </a:r>
            <a:r>
              <a:rPr lang="uk-UA" dirty="0"/>
              <a:t>з </a:t>
            </a:r>
            <a:r>
              <a:rPr lang="uk-UA" dirty="0" smtClean="0"/>
              <a:t>40</a:t>
            </a:r>
            <a:endParaRPr lang="ru-RU" dirty="0"/>
          </a:p>
        </p:txBody>
      </p:sp>
      <p:grpSp>
        <p:nvGrpSpPr>
          <p:cNvPr id="11" name="Group 10"/>
          <p:cNvGrpSpPr/>
          <p:nvPr/>
        </p:nvGrpSpPr>
        <p:grpSpPr>
          <a:xfrm>
            <a:off x="6300192" y="6452337"/>
            <a:ext cx="2744448" cy="332656"/>
            <a:chOff x="539552" y="6453336"/>
            <a:chExt cx="2744448" cy="332656"/>
          </a:xfrm>
        </p:grpSpPr>
        <p:sp>
          <p:nvSpPr>
            <p:cNvPr id="12" name="Action Button: Back or Previous 11">
              <a:hlinkClick r:id="" action="ppaction://hlinkshowjump?jump=previousslide" highlightClick="1"/>
            </p:cNvPr>
            <p:cNvSpPr/>
            <p:nvPr/>
          </p:nvSpPr>
          <p:spPr>
            <a:xfrm>
              <a:off x="1082335" y="6453336"/>
              <a:ext cx="504056" cy="332656"/>
            </a:xfrm>
            <a:prstGeom prst="actionButtonBackPrevious">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3" name="Action Button: Beginning 12">
              <a:hlinkClick r:id="" action="ppaction://hlinkshowjump?jump=firstslide" highlightClick="1"/>
            </p:cNvPr>
            <p:cNvSpPr/>
            <p:nvPr/>
          </p:nvSpPr>
          <p:spPr>
            <a:xfrm>
              <a:off x="539552" y="6453336"/>
              <a:ext cx="504056" cy="332656"/>
            </a:xfrm>
            <a:prstGeom prst="actionButtonBeginning">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4" name="Action Button: Forward or Next 13">
              <a:hlinkClick r:id="" action="ppaction://hlinkshowjump?jump=nextslide" highlightClick="1"/>
            </p:cNvPr>
            <p:cNvSpPr/>
            <p:nvPr/>
          </p:nvSpPr>
          <p:spPr>
            <a:xfrm>
              <a:off x="2228357" y="6453336"/>
              <a:ext cx="504056" cy="332656"/>
            </a:xfrm>
            <a:prstGeom prst="actionButtonForwardNex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5" name="Action Button: End 14">
              <a:hlinkClick r:id="" action="ppaction://hlinkshowjump?jump=lastslide" highlightClick="1"/>
            </p:cNvPr>
            <p:cNvSpPr/>
            <p:nvPr/>
          </p:nvSpPr>
          <p:spPr>
            <a:xfrm>
              <a:off x="2779944" y="6453336"/>
              <a:ext cx="504056" cy="332656"/>
            </a:xfrm>
            <a:prstGeom prst="actionButtonEnd">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6" name="Action Button: Custom 15">
              <a:hlinkClick r:id="rId2" action="ppaction://hlinksldjump" highlightClick="1"/>
            </p:cNvPr>
            <p:cNvSpPr/>
            <p:nvPr/>
          </p:nvSpPr>
          <p:spPr>
            <a:xfrm>
              <a:off x="1617866" y="6453336"/>
              <a:ext cx="576000" cy="332656"/>
            </a:xfrm>
            <a:prstGeom prst="actionButtonBlank">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uk-UA" sz="1200" dirty="0" smtClean="0"/>
                <a:t>План</a:t>
              </a:r>
              <a:endParaRPr lang="ru-RU" sz="1200" dirty="0"/>
            </a:p>
          </p:txBody>
        </p:sp>
      </p:grpSp>
    </p:spTree>
    <p:extLst>
      <p:ext uri="{BB962C8B-B14F-4D97-AF65-F5344CB8AC3E}">
        <p14:creationId xmlns:p14="http://schemas.microsoft.com/office/powerpoint/2010/main" val="24983114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dirty="0" smtClean="0"/>
              <a:t>Рекурсивні функції та алгоритми</a:t>
            </a:r>
            <a:endParaRPr lang="ru-RU" dirty="0"/>
          </a:p>
        </p:txBody>
      </p:sp>
      <p:sp>
        <p:nvSpPr>
          <p:cNvPr id="3" name="Content Placeholder 2"/>
          <p:cNvSpPr>
            <a:spLocks noGrp="1"/>
          </p:cNvSpPr>
          <p:nvPr>
            <p:ph idx="1"/>
          </p:nvPr>
        </p:nvSpPr>
        <p:spPr/>
        <p:txBody>
          <a:bodyPr/>
          <a:lstStyle/>
          <a:p>
            <a:pPr marL="58738" indent="0" algn="just">
              <a:buNone/>
              <a:defRPr/>
            </a:pPr>
            <a:r>
              <a:rPr lang="uk-UA" sz="2600" dirty="0" smtClean="0">
                <a:solidFill>
                  <a:schemeClr val="tx2"/>
                </a:solidFill>
                <a:latin typeface="Times New Roman" pitchFamily="18" charset="0"/>
              </a:rPr>
              <a:t>Іноді функцію буває зручніше або навіть необхідніше задавати за допомогою так званого «рекурсивного методу». З принципу індукції випливає, що якщо:</a:t>
            </a:r>
            <a:endParaRPr lang="ru-RU" sz="2600" dirty="0" smtClean="0">
              <a:solidFill>
                <a:schemeClr val="tx2"/>
              </a:solidFill>
              <a:latin typeface="Times New Roman" pitchFamily="18" charset="0"/>
            </a:endParaRPr>
          </a:p>
          <a:p>
            <a:pPr marL="58738" lvl="4" indent="288925" algn="just">
              <a:buFontTx/>
              <a:buAutoNum type="arabicPeriod"/>
              <a:defRPr/>
            </a:pPr>
            <a:r>
              <a:rPr lang="en-US" sz="2600" dirty="0" smtClean="0">
                <a:solidFill>
                  <a:schemeClr val="tx2"/>
                </a:solidFill>
                <a:latin typeface="Times New Roman" pitchFamily="18" charset="0"/>
              </a:rPr>
              <a:t>  </a:t>
            </a:r>
            <a:r>
              <a:rPr lang="uk-UA" sz="2600" dirty="0" smtClean="0">
                <a:solidFill>
                  <a:schemeClr val="tx2"/>
                </a:solidFill>
                <a:latin typeface="Times New Roman" pitchFamily="18" charset="0"/>
              </a:rPr>
              <a:t>функція задана для деякого даного початкового значення </a:t>
            </a:r>
            <a:r>
              <a:rPr lang="uk-UA" sz="2600" i="1" dirty="0" smtClean="0">
                <a:solidFill>
                  <a:schemeClr val="tx2"/>
                </a:solidFill>
                <a:latin typeface="Times New Roman" pitchFamily="18" charset="0"/>
              </a:rPr>
              <a:t>а</a:t>
            </a:r>
            <a:r>
              <a:rPr lang="uk-UA" sz="2600" dirty="0" smtClean="0">
                <a:solidFill>
                  <a:schemeClr val="tx2"/>
                </a:solidFill>
                <a:latin typeface="Times New Roman" pitchFamily="18" charset="0"/>
              </a:rPr>
              <a:t>, і</a:t>
            </a:r>
          </a:p>
          <a:p>
            <a:pPr marL="58738" lvl="4" indent="288925" algn="just">
              <a:buFontTx/>
              <a:buAutoNum type="arabicPeriod"/>
              <a:defRPr/>
            </a:pPr>
            <a:r>
              <a:rPr lang="en-US" sz="2600" dirty="0" smtClean="0">
                <a:solidFill>
                  <a:schemeClr val="tx2"/>
                </a:solidFill>
                <a:latin typeface="Times New Roman" pitchFamily="18" charset="0"/>
              </a:rPr>
              <a:t>  </a:t>
            </a:r>
            <a:r>
              <a:rPr lang="uk-UA" sz="2600" dirty="0" smtClean="0">
                <a:solidFill>
                  <a:schemeClr val="tx2"/>
                </a:solidFill>
                <a:latin typeface="Times New Roman" pitchFamily="18" charset="0"/>
              </a:rPr>
              <a:t>коли функція задана для деякого значення </a:t>
            </a:r>
            <a:r>
              <a:rPr lang="uk-UA" sz="2600" i="1" dirty="0" smtClean="0">
                <a:solidFill>
                  <a:schemeClr val="tx2"/>
                </a:solidFill>
                <a:latin typeface="Times New Roman" pitchFamily="18" charset="0"/>
              </a:rPr>
              <a:t>k</a:t>
            </a:r>
            <a:r>
              <a:rPr lang="uk-UA" sz="2600" dirty="0" smtClean="0">
                <a:solidFill>
                  <a:schemeClr val="tx2"/>
                </a:solidFill>
                <a:latin typeface="Times New Roman" pitchFamily="18" charset="0"/>
              </a:rPr>
              <a:t>, більшого за </a:t>
            </a:r>
            <a:r>
              <a:rPr lang="uk-UA" sz="2600" i="1" dirty="0" smtClean="0">
                <a:solidFill>
                  <a:schemeClr val="tx2"/>
                </a:solidFill>
                <a:latin typeface="Times New Roman" pitchFamily="18" charset="0"/>
              </a:rPr>
              <a:t>а</a:t>
            </a:r>
            <a:r>
              <a:rPr lang="uk-UA" sz="2600" dirty="0" smtClean="0">
                <a:solidFill>
                  <a:schemeClr val="tx2"/>
                </a:solidFill>
                <a:latin typeface="Times New Roman" pitchFamily="18" charset="0"/>
              </a:rPr>
              <a:t>, вона задана також для значення </a:t>
            </a:r>
            <a:r>
              <a:rPr lang="uk-UA" sz="2600" i="1" dirty="0" smtClean="0">
                <a:solidFill>
                  <a:schemeClr val="tx2"/>
                </a:solidFill>
                <a:latin typeface="Times New Roman" pitchFamily="18" charset="0"/>
              </a:rPr>
              <a:t>k</a:t>
            </a:r>
            <a:r>
              <a:rPr lang="uk-UA" sz="2600" dirty="0" smtClean="0">
                <a:solidFill>
                  <a:schemeClr val="tx2"/>
                </a:solidFill>
                <a:latin typeface="Times New Roman" pitchFamily="18" charset="0"/>
              </a:rPr>
              <a:t> + 1,</a:t>
            </a:r>
            <a:endParaRPr lang="ru-RU" sz="2600" dirty="0" smtClean="0">
              <a:solidFill>
                <a:schemeClr val="tx2"/>
              </a:solidFill>
              <a:latin typeface="Times New Roman" pitchFamily="18" charset="0"/>
            </a:endParaRPr>
          </a:p>
          <a:p>
            <a:pPr marL="58738" indent="0" algn="just">
              <a:buNone/>
              <a:defRPr/>
            </a:pPr>
            <a:r>
              <a:rPr lang="uk-UA" sz="2600" dirty="0" smtClean="0">
                <a:solidFill>
                  <a:schemeClr val="tx2"/>
                </a:solidFill>
                <a:latin typeface="Times New Roman" pitchFamily="18" charset="0"/>
              </a:rPr>
              <a:t>то, тим самим, функція визначена для всіх цілих чисел, більших </a:t>
            </a:r>
            <a:r>
              <a:rPr lang="uk-UA" sz="2600" i="1" dirty="0" smtClean="0">
                <a:solidFill>
                  <a:schemeClr val="tx2"/>
                </a:solidFill>
                <a:latin typeface="Times New Roman" pitchFamily="18" charset="0"/>
              </a:rPr>
              <a:t>а</a:t>
            </a:r>
            <a:r>
              <a:rPr lang="uk-UA" sz="2600" dirty="0" smtClean="0">
                <a:solidFill>
                  <a:schemeClr val="tx2"/>
                </a:solidFill>
                <a:latin typeface="Times New Roman" pitchFamily="18" charset="0"/>
              </a:rPr>
              <a:t>.</a:t>
            </a:r>
            <a:endParaRPr lang="uk-UA" sz="2600" dirty="0">
              <a:solidFill>
                <a:schemeClr val="tx2"/>
              </a:solidFill>
              <a:latin typeface="Times New Roman" pitchFamily="18" charset="0"/>
            </a:endParaRPr>
          </a:p>
        </p:txBody>
      </p:sp>
      <p:sp>
        <p:nvSpPr>
          <p:cNvPr id="4" name="TextBox 3"/>
          <p:cNvSpPr txBox="1"/>
          <p:nvPr/>
        </p:nvSpPr>
        <p:spPr>
          <a:xfrm>
            <a:off x="251520" y="6381328"/>
            <a:ext cx="5224892" cy="369332"/>
          </a:xfrm>
          <a:prstGeom prst="rect">
            <a:avLst/>
          </a:prstGeom>
          <a:noFill/>
        </p:spPr>
        <p:txBody>
          <a:bodyPr wrap="none" rtlCol="0">
            <a:spAutoFit/>
          </a:bodyPr>
          <a:lstStyle/>
          <a:p>
            <a:r>
              <a:rPr lang="uk-UA" dirty="0" smtClean="0"/>
              <a:t>Лекція 1. Алгоритми та рекурсія. </a:t>
            </a:r>
            <a:r>
              <a:rPr lang="uk-UA" dirty="0"/>
              <a:t>Слайд </a:t>
            </a:r>
            <a:r>
              <a:rPr lang="uk-UA" dirty="0" smtClean="0"/>
              <a:t>12 </a:t>
            </a:r>
            <a:r>
              <a:rPr lang="uk-UA" dirty="0"/>
              <a:t>з </a:t>
            </a:r>
            <a:r>
              <a:rPr lang="uk-UA" dirty="0" smtClean="0"/>
              <a:t>40</a:t>
            </a:r>
            <a:endParaRPr lang="ru-RU" dirty="0"/>
          </a:p>
        </p:txBody>
      </p:sp>
      <p:grpSp>
        <p:nvGrpSpPr>
          <p:cNvPr id="12" name="Group 11"/>
          <p:cNvGrpSpPr/>
          <p:nvPr/>
        </p:nvGrpSpPr>
        <p:grpSpPr>
          <a:xfrm>
            <a:off x="6300192" y="6452337"/>
            <a:ext cx="2744448" cy="332656"/>
            <a:chOff x="539552" y="6453336"/>
            <a:chExt cx="2744448" cy="332656"/>
          </a:xfrm>
        </p:grpSpPr>
        <p:sp>
          <p:nvSpPr>
            <p:cNvPr id="13" name="Action Button: Back or Previous 12">
              <a:hlinkClick r:id="" action="ppaction://hlinkshowjump?jump=previousslide" highlightClick="1"/>
            </p:cNvPr>
            <p:cNvSpPr/>
            <p:nvPr/>
          </p:nvSpPr>
          <p:spPr>
            <a:xfrm>
              <a:off x="1082335" y="6453336"/>
              <a:ext cx="504056" cy="332656"/>
            </a:xfrm>
            <a:prstGeom prst="actionButtonBackPrevious">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4" name="Action Button: Beginning 13">
              <a:hlinkClick r:id="" action="ppaction://hlinkshowjump?jump=firstslide" highlightClick="1"/>
            </p:cNvPr>
            <p:cNvSpPr/>
            <p:nvPr/>
          </p:nvSpPr>
          <p:spPr>
            <a:xfrm>
              <a:off x="539552" y="6453336"/>
              <a:ext cx="504056" cy="332656"/>
            </a:xfrm>
            <a:prstGeom prst="actionButtonBeginning">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5" name="Action Button: Forward or Next 14">
              <a:hlinkClick r:id="" action="ppaction://hlinkshowjump?jump=nextslide" highlightClick="1"/>
            </p:cNvPr>
            <p:cNvSpPr/>
            <p:nvPr/>
          </p:nvSpPr>
          <p:spPr>
            <a:xfrm>
              <a:off x="2228357" y="6453336"/>
              <a:ext cx="504056" cy="332656"/>
            </a:xfrm>
            <a:prstGeom prst="actionButtonForwardNex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6" name="Action Button: End 15">
              <a:hlinkClick r:id="" action="ppaction://hlinkshowjump?jump=lastslide" highlightClick="1"/>
            </p:cNvPr>
            <p:cNvSpPr/>
            <p:nvPr/>
          </p:nvSpPr>
          <p:spPr>
            <a:xfrm>
              <a:off x="2779944" y="6453336"/>
              <a:ext cx="504056" cy="332656"/>
            </a:xfrm>
            <a:prstGeom prst="actionButtonEnd">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7" name="Action Button: Custom 16">
              <a:hlinkClick r:id="rId2" action="ppaction://hlinksldjump" highlightClick="1"/>
            </p:cNvPr>
            <p:cNvSpPr/>
            <p:nvPr/>
          </p:nvSpPr>
          <p:spPr>
            <a:xfrm>
              <a:off x="1617866" y="6453336"/>
              <a:ext cx="576000" cy="332656"/>
            </a:xfrm>
            <a:prstGeom prst="actionButtonBlank">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uk-UA" sz="1200" dirty="0" smtClean="0"/>
                <a:t>План</a:t>
              </a:r>
              <a:endParaRPr lang="ru-RU" sz="1200" dirty="0"/>
            </a:p>
          </p:txBody>
        </p:sp>
      </p:grpSp>
    </p:spTree>
    <p:extLst>
      <p:ext uri="{BB962C8B-B14F-4D97-AF65-F5344CB8AC3E}">
        <p14:creationId xmlns:p14="http://schemas.microsoft.com/office/powerpoint/2010/main" val="36010180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8640"/>
            <a:ext cx="8229600" cy="6291535"/>
          </a:xfrm>
        </p:spPr>
        <p:txBody>
          <a:bodyPr>
            <a:normAutofit fontScale="62500" lnSpcReduction="20000"/>
          </a:bodyPr>
          <a:lstStyle/>
          <a:p>
            <a:pPr>
              <a:lnSpc>
                <a:spcPct val="120000"/>
              </a:lnSpc>
              <a:buNone/>
            </a:pPr>
            <a:r>
              <a:rPr lang="uk-UA" dirty="0" smtClean="0">
                <a:latin typeface="Times New Roman" pitchFamily="18" charset="0"/>
                <a:cs typeface="Times New Roman" pitchFamily="18" charset="0"/>
              </a:rPr>
              <a:t>   </a:t>
            </a:r>
            <a:r>
              <a:rPr lang="uk-UA" dirty="0" smtClean="0">
                <a:solidFill>
                  <a:schemeClr val="tx2"/>
                </a:solidFill>
                <a:latin typeface="Times New Roman" pitchFamily="18" charset="0"/>
                <a:cs typeface="Times New Roman" pitchFamily="18" charset="0"/>
              </a:rPr>
              <a:t>Знаходження Факторіалу </a:t>
            </a:r>
            <a:r>
              <a:rPr lang="uk-UA" i="1" dirty="0" smtClean="0">
                <a:solidFill>
                  <a:schemeClr val="tx2"/>
                </a:solidFill>
                <a:latin typeface="Times New Roman" pitchFamily="18" charset="0"/>
              </a:rPr>
              <a:t>f</a:t>
            </a:r>
            <a:r>
              <a:rPr lang="uk-UA" dirty="0" smtClean="0">
                <a:solidFill>
                  <a:schemeClr val="tx2"/>
                </a:solidFill>
                <a:latin typeface="Times New Roman" pitchFamily="18" charset="0"/>
              </a:rPr>
              <a:t>(</a:t>
            </a:r>
            <a:r>
              <a:rPr lang="uk-UA" i="1" dirty="0" smtClean="0">
                <a:solidFill>
                  <a:schemeClr val="tx2"/>
                </a:solidFill>
                <a:latin typeface="Times New Roman" pitchFamily="18" charset="0"/>
              </a:rPr>
              <a:t>n</a:t>
            </a:r>
            <a:r>
              <a:rPr lang="uk-UA" dirty="0">
                <a:solidFill>
                  <a:schemeClr val="tx2"/>
                </a:solidFill>
                <a:latin typeface="Times New Roman" pitchFamily="18" charset="0"/>
              </a:rPr>
              <a:t>) = </a:t>
            </a:r>
            <a:r>
              <a:rPr lang="uk-UA" i="1" dirty="0">
                <a:solidFill>
                  <a:schemeClr val="tx2"/>
                </a:solidFill>
                <a:latin typeface="Times New Roman" pitchFamily="18" charset="0"/>
              </a:rPr>
              <a:t>n</a:t>
            </a:r>
            <a:r>
              <a:rPr lang="uk-UA" dirty="0">
                <a:solidFill>
                  <a:schemeClr val="tx2"/>
                </a:solidFill>
                <a:latin typeface="Times New Roman" pitchFamily="18" charset="0"/>
              </a:rPr>
              <a:t>! = 1·2·3·...·</a:t>
            </a:r>
            <a:r>
              <a:rPr lang="uk-UA" i="1" dirty="0">
                <a:solidFill>
                  <a:schemeClr val="tx2"/>
                </a:solidFill>
                <a:latin typeface="Times New Roman" pitchFamily="18" charset="0"/>
              </a:rPr>
              <a:t>n</a:t>
            </a:r>
            <a:r>
              <a:rPr lang="uk-UA" dirty="0">
                <a:solidFill>
                  <a:schemeClr val="tx2"/>
                </a:solidFill>
                <a:latin typeface="Times New Roman" pitchFamily="18" charset="0"/>
              </a:rPr>
              <a:t> </a:t>
            </a:r>
            <a:endParaRPr lang="uk-UA" dirty="0" smtClean="0">
              <a:solidFill>
                <a:schemeClr val="tx2"/>
              </a:solidFill>
              <a:latin typeface="Times New Roman" pitchFamily="18" charset="0"/>
              <a:cs typeface="Times New Roman" pitchFamily="18" charset="0"/>
            </a:endParaRPr>
          </a:p>
          <a:p>
            <a:pPr>
              <a:lnSpc>
                <a:spcPct val="120000"/>
              </a:lnSpc>
              <a:buNone/>
            </a:pPr>
            <a:endParaRPr lang="uk-UA" dirty="0">
              <a:latin typeface="Times New Roman" pitchFamily="18" charset="0"/>
              <a:cs typeface="Times New Roman" pitchFamily="18" charset="0"/>
            </a:endParaRPr>
          </a:p>
          <a:p>
            <a:pPr>
              <a:lnSpc>
                <a:spcPct val="120000"/>
              </a:lnSpc>
              <a:buNone/>
            </a:pPr>
            <a:r>
              <a:rPr lang="uk-UA" b="1" dirty="0" smtClean="0">
                <a:solidFill>
                  <a:schemeClr val="accent4"/>
                </a:solidFill>
                <a:latin typeface="Times New Roman" pitchFamily="18" charset="0"/>
              </a:rPr>
              <a:t>Процедура </a:t>
            </a:r>
            <a:r>
              <a:rPr lang="uk-UA" b="1" dirty="0">
                <a:solidFill>
                  <a:schemeClr val="accent4"/>
                </a:solidFill>
                <a:latin typeface="Times New Roman" pitchFamily="18" charset="0"/>
              </a:rPr>
              <a:t>Факторіал(</a:t>
            </a:r>
            <a:r>
              <a:rPr lang="uk-UA" b="1" i="1" dirty="0">
                <a:solidFill>
                  <a:schemeClr val="accent4"/>
                </a:solidFill>
                <a:latin typeface="Times New Roman" pitchFamily="18" charset="0"/>
              </a:rPr>
              <a:t>n</a:t>
            </a:r>
            <a:r>
              <a:rPr lang="uk-UA" b="1" dirty="0">
                <a:solidFill>
                  <a:schemeClr val="accent4"/>
                </a:solidFill>
                <a:latin typeface="Times New Roman" pitchFamily="18" charset="0"/>
              </a:rPr>
              <a:t>):</a:t>
            </a:r>
            <a:endParaRPr lang="ru-RU" b="1" dirty="0">
              <a:solidFill>
                <a:schemeClr val="accent4"/>
              </a:solidFill>
              <a:latin typeface="Times New Roman" pitchFamily="18" charset="0"/>
            </a:endParaRPr>
          </a:p>
          <a:p>
            <a:pPr>
              <a:lnSpc>
                <a:spcPct val="120000"/>
              </a:lnSpc>
              <a:spcBef>
                <a:spcPct val="0"/>
              </a:spcBef>
              <a:buNone/>
            </a:pPr>
            <a:r>
              <a:rPr lang="uk-UA" dirty="0">
                <a:solidFill>
                  <a:schemeClr val="accent4"/>
                </a:solidFill>
                <a:latin typeface="Times New Roman" pitchFamily="18" charset="0"/>
              </a:rPr>
              <a:t>		Якщо </a:t>
            </a:r>
            <a:r>
              <a:rPr lang="uk-UA" i="1" dirty="0">
                <a:solidFill>
                  <a:schemeClr val="accent4"/>
                </a:solidFill>
                <a:latin typeface="Times New Roman" pitchFamily="18" charset="0"/>
              </a:rPr>
              <a:t>n</a:t>
            </a:r>
            <a:r>
              <a:rPr lang="uk-UA" dirty="0">
                <a:solidFill>
                  <a:schemeClr val="accent4"/>
                </a:solidFill>
                <a:latin typeface="Times New Roman" pitchFamily="18" charset="0"/>
              </a:rPr>
              <a:t> = 0, то Факторіал(</a:t>
            </a:r>
            <a:r>
              <a:rPr lang="uk-UA" i="1" dirty="0">
                <a:solidFill>
                  <a:schemeClr val="accent4"/>
                </a:solidFill>
                <a:latin typeface="Times New Roman" pitchFamily="18" charset="0"/>
              </a:rPr>
              <a:t>n</a:t>
            </a:r>
            <a:r>
              <a:rPr lang="uk-UA" dirty="0">
                <a:solidFill>
                  <a:schemeClr val="accent4"/>
                </a:solidFill>
                <a:latin typeface="Times New Roman" pitchFamily="18" charset="0"/>
              </a:rPr>
              <a:t>) = 1;</a:t>
            </a:r>
            <a:endParaRPr lang="ru-RU" dirty="0">
              <a:solidFill>
                <a:schemeClr val="accent4"/>
              </a:solidFill>
              <a:latin typeface="Times New Roman" pitchFamily="18" charset="0"/>
            </a:endParaRPr>
          </a:p>
          <a:p>
            <a:pPr>
              <a:lnSpc>
                <a:spcPct val="120000"/>
              </a:lnSpc>
              <a:spcBef>
                <a:spcPct val="0"/>
              </a:spcBef>
              <a:buNone/>
            </a:pPr>
            <a:r>
              <a:rPr lang="uk-UA" dirty="0">
                <a:solidFill>
                  <a:schemeClr val="accent4"/>
                </a:solidFill>
                <a:latin typeface="Times New Roman" pitchFamily="18" charset="0"/>
              </a:rPr>
              <a:t>		Покласти Факторіал(</a:t>
            </a:r>
            <a:r>
              <a:rPr lang="uk-UA" i="1" dirty="0">
                <a:solidFill>
                  <a:schemeClr val="accent4"/>
                </a:solidFill>
                <a:latin typeface="Times New Roman" pitchFamily="18" charset="0"/>
              </a:rPr>
              <a:t>n</a:t>
            </a:r>
            <a:r>
              <a:rPr lang="uk-UA" dirty="0">
                <a:solidFill>
                  <a:schemeClr val="accent4"/>
                </a:solidFill>
                <a:latin typeface="Times New Roman" pitchFamily="18" charset="0"/>
              </a:rPr>
              <a:t>) = 1;</a:t>
            </a:r>
            <a:endParaRPr lang="ru-RU" dirty="0">
              <a:solidFill>
                <a:schemeClr val="accent4"/>
              </a:solidFill>
              <a:latin typeface="Times New Roman" pitchFamily="18" charset="0"/>
            </a:endParaRPr>
          </a:p>
          <a:p>
            <a:pPr>
              <a:lnSpc>
                <a:spcPct val="120000"/>
              </a:lnSpc>
              <a:spcBef>
                <a:spcPct val="0"/>
              </a:spcBef>
              <a:buNone/>
            </a:pPr>
            <a:r>
              <a:rPr lang="uk-UA" dirty="0">
                <a:solidFill>
                  <a:schemeClr val="accent4"/>
                </a:solidFill>
                <a:latin typeface="Times New Roman" pitchFamily="18" charset="0"/>
              </a:rPr>
              <a:t>		Цикл по </a:t>
            </a:r>
            <a:r>
              <a:rPr lang="uk-UA" i="1" dirty="0">
                <a:solidFill>
                  <a:schemeClr val="accent4"/>
                </a:solidFill>
                <a:latin typeface="Times New Roman" pitchFamily="18" charset="0"/>
              </a:rPr>
              <a:t>k</a:t>
            </a:r>
            <a:r>
              <a:rPr lang="uk-UA" dirty="0">
                <a:solidFill>
                  <a:schemeClr val="accent4"/>
                </a:solidFill>
                <a:latin typeface="Times New Roman" pitchFamily="18" charset="0"/>
              </a:rPr>
              <a:t> від 1 до </a:t>
            </a:r>
            <a:r>
              <a:rPr lang="uk-UA" i="1" dirty="0">
                <a:solidFill>
                  <a:schemeClr val="accent4"/>
                </a:solidFill>
                <a:latin typeface="Times New Roman" pitchFamily="18" charset="0"/>
              </a:rPr>
              <a:t>n</a:t>
            </a:r>
            <a:r>
              <a:rPr lang="uk-UA" dirty="0">
                <a:solidFill>
                  <a:schemeClr val="accent4"/>
                </a:solidFill>
                <a:latin typeface="Times New Roman" pitchFamily="18" charset="0"/>
              </a:rPr>
              <a:t>:</a:t>
            </a:r>
            <a:endParaRPr lang="ru-RU" dirty="0">
              <a:solidFill>
                <a:schemeClr val="accent4"/>
              </a:solidFill>
              <a:latin typeface="Times New Roman" pitchFamily="18" charset="0"/>
            </a:endParaRPr>
          </a:p>
          <a:p>
            <a:pPr>
              <a:lnSpc>
                <a:spcPct val="120000"/>
              </a:lnSpc>
              <a:spcBef>
                <a:spcPct val="0"/>
              </a:spcBef>
              <a:buNone/>
            </a:pPr>
            <a:r>
              <a:rPr lang="uk-UA" dirty="0">
                <a:solidFill>
                  <a:schemeClr val="accent4"/>
                </a:solidFill>
                <a:latin typeface="Times New Roman" pitchFamily="18" charset="0"/>
              </a:rPr>
              <a:t>		       Значення Факторіал(</a:t>
            </a:r>
            <a:r>
              <a:rPr lang="uk-UA" i="1" dirty="0">
                <a:solidFill>
                  <a:schemeClr val="accent4"/>
                </a:solidFill>
                <a:latin typeface="Times New Roman" pitchFamily="18" charset="0"/>
              </a:rPr>
              <a:t>n</a:t>
            </a:r>
            <a:r>
              <a:rPr lang="uk-UA" dirty="0">
                <a:solidFill>
                  <a:schemeClr val="accent4"/>
                </a:solidFill>
                <a:latin typeface="Times New Roman" pitchFamily="18" charset="0"/>
              </a:rPr>
              <a:t>) замінити на </a:t>
            </a:r>
            <a:r>
              <a:rPr lang="uk-UA" i="1" dirty="0">
                <a:solidFill>
                  <a:schemeClr val="accent4"/>
                </a:solidFill>
                <a:latin typeface="Times New Roman" pitchFamily="18" charset="0"/>
              </a:rPr>
              <a:t>k</a:t>
            </a:r>
            <a:r>
              <a:rPr lang="uk-UA" dirty="0">
                <a:solidFill>
                  <a:schemeClr val="accent4"/>
                </a:solidFill>
                <a:latin typeface="Times New Roman" pitchFamily="18" charset="0"/>
              </a:rPr>
              <a:t> · (Факторіал(</a:t>
            </a:r>
            <a:r>
              <a:rPr lang="uk-UA" i="1" dirty="0">
                <a:solidFill>
                  <a:schemeClr val="accent4"/>
                </a:solidFill>
                <a:latin typeface="Times New Roman" pitchFamily="18" charset="0"/>
              </a:rPr>
              <a:t>n</a:t>
            </a:r>
            <a:r>
              <a:rPr lang="uk-UA" dirty="0">
                <a:solidFill>
                  <a:schemeClr val="accent4"/>
                </a:solidFill>
                <a:latin typeface="Times New Roman" pitchFamily="18" charset="0"/>
              </a:rPr>
              <a:t>));</a:t>
            </a:r>
          </a:p>
          <a:p>
            <a:pPr>
              <a:lnSpc>
                <a:spcPct val="120000"/>
              </a:lnSpc>
              <a:spcBef>
                <a:spcPct val="0"/>
              </a:spcBef>
              <a:buNone/>
            </a:pPr>
            <a:r>
              <a:rPr lang="uk-UA" dirty="0">
                <a:solidFill>
                  <a:schemeClr val="accent4"/>
                </a:solidFill>
                <a:latin typeface="Times New Roman" pitchFamily="18" charset="0"/>
              </a:rPr>
              <a:t>		Кінець циклу;</a:t>
            </a:r>
            <a:endParaRPr lang="ru-RU" dirty="0">
              <a:solidFill>
                <a:schemeClr val="accent4"/>
              </a:solidFill>
              <a:latin typeface="Times New Roman" pitchFamily="18" charset="0"/>
            </a:endParaRPr>
          </a:p>
          <a:p>
            <a:pPr>
              <a:lnSpc>
                <a:spcPct val="120000"/>
              </a:lnSpc>
              <a:spcBef>
                <a:spcPct val="0"/>
              </a:spcBef>
              <a:buNone/>
            </a:pPr>
            <a:r>
              <a:rPr lang="uk-UA" dirty="0">
                <a:solidFill>
                  <a:schemeClr val="accent4"/>
                </a:solidFill>
                <a:latin typeface="Times New Roman" pitchFamily="18" charset="0"/>
              </a:rPr>
              <a:t> Кінець процедури</a:t>
            </a:r>
            <a:r>
              <a:rPr lang="uk-UA" dirty="0" smtClean="0">
                <a:solidFill>
                  <a:schemeClr val="accent4"/>
                </a:solidFill>
                <a:latin typeface="Times New Roman" pitchFamily="18" charset="0"/>
              </a:rPr>
              <a:t>.</a:t>
            </a:r>
          </a:p>
          <a:p>
            <a:pPr marL="0" indent="0">
              <a:lnSpc>
                <a:spcPct val="120000"/>
              </a:lnSpc>
              <a:buNone/>
              <a:defRPr/>
            </a:pPr>
            <a:endParaRPr lang="uk-UA" dirty="0" smtClean="0">
              <a:latin typeface="Times New Roman" pitchFamily="18" charset="0"/>
            </a:endParaRPr>
          </a:p>
          <a:p>
            <a:pPr marL="0" indent="0">
              <a:lnSpc>
                <a:spcPct val="120000"/>
              </a:lnSpc>
              <a:buNone/>
              <a:defRPr/>
            </a:pPr>
            <a:r>
              <a:rPr lang="uk-UA" dirty="0" smtClean="0">
                <a:solidFill>
                  <a:schemeClr val="tx2"/>
                </a:solidFill>
                <a:latin typeface="Times New Roman" pitchFamily="18" charset="0"/>
              </a:rPr>
              <a:t>Рекурсивне </a:t>
            </a:r>
            <a:r>
              <a:rPr lang="uk-UA" dirty="0">
                <a:solidFill>
                  <a:schemeClr val="tx2"/>
                </a:solidFill>
                <a:latin typeface="Times New Roman" pitchFamily="18" charset="0"/>
              </a:rPr>
              <a:t>визначення функції «факторіал»:  </a:t>
            </a:r>
          </a:p>
          <a:p>
            <a:pPr marL="0" indent="0">
              <a:lnSpc>
                <a:spcPct val="120000"/>
              </a:lnSpc>
              <a:buNone/>
              <a:defRPr/>
            </a:pPr>
            <a:r>
              <a:rPr lang="uk-UA" dirty="0">
                <a:solidFill>
                  <a:schemeClr val="tx2"/>
                </a:solidFill>
                <a:latin typeface="Times New Roman" pitchFamily="18" charset="0"/>
              </a:rPr>
              <a:t>Факторіал(0) = 1; </a:t>
            </a:r>
          </a:p>
          <a:p>
            <a:pPr marL="0" indent="0">
              <a:lnSpc>
                <a:spcPct val="120000"/>
              </a:lnSpc>
              <a:buNone/>
              <a:defRPr/>
            </a:pPr>
            <a:r>
              <a:rPr lang="uk-UA" dirty="0">
                <a:solidFill>
                  <a:schemeClr val="tx2"/>
                </a:solidFill>
                <a:latin typeface="Times New Roman" pitchFamily="18" charset="0"/>
              </a:rPr>
              <a:t>Факторіал (</a:t>
            </a:r>
            <a:r>
              <a:rPr lang="uk-UA" i="1" dirty="0">
                <a:solidFill>
                  <a:schemeClr val="tx2"/>
                </a:solidFill>
                <a:latin typeface="Times New Roman" pitchFamily="18" charset="0"/>
              </a:rPr>
              <a:t>k</a:t>
            </a:r>
            <a:r>
              <a:rPr lang="uk-UA" dirty="0">
                <a:solidFill>
                  <a:schemeClr val="tx2"/>
                </a:solidFill>
                <a:latin typeface="Times New Roman" pitchFamily="18" charset="0"/>
              </a:rPr>
              <a:t> + 1) = (</a:t>
            </a:r>
            <a:r>
              <a:rPr lang="uk-UA" i="1" dirty="0">
                <a:solidFill>
                  <a:schemeClr val="tx2"/>
                </a:solidFill>
                <a:latin typeface="Times New Roman" pitchFamily="18" charset="0"/>
              </a:rPr>
              <a:t>k</a:t>
            </a:r>
            <a:r>
              <a:rPr lang="uk-UA" dirty="0">
                <a:solidFill>
                  <a:schemeClr val="tx2"/>
                </a:solidFill>
                <a:latin typeface="Times New Roman" pitchFamily="18" charset="0"/>
              </a:rPr>
              <a:t> + 1) · Факторіал(</a:t>
            </a:r>
            <a:r>
              <a:rPr lang="uk-UA" i="1" dirty="0">
                <a:solidFill>
                  <a:schemeClr val="tx2"/>
                </a:solidFill>
                <a:latin typeface="Times New Roman" pitchFamily="18" charset="0"/>
              </a:rPr>
              <a:t>k</a:t>
            </a:r>
            <a:r>
              <a:rPr lang="uk-UA" dirty="0">
                <a:solidFill>
                  <a:schemeClr val="tx2"/>
                </a:solidFill>
                <a:latin typeface="Times New Roman" pitchFamily="18" charset="0"/>
              </a:rPr>
              <a:t>). </a:t>
            </a:r>
            <a:endParaRPr lang="ru-RU" dirty="0">
              <a:solidFill>
                <a:schemeClr val="tx2"/>
              </a:solidFill>
              <a:latin typeface="Times New Roman" pitchFamily="18" charset="0"/>
            </a:endParaRPr>
          </a:p>
          <a:p>
            <a:pPr>
              <a:lnSpc>
                <a:spcPct val="120000"/>
              </a:lnSpc>
              <a:defRPr/>
            </a:pPr>
            <a:endParaRPr lang="uk-UA" dirty="0">
              <a:latin typeface="Times New Roman" pitchFamily="18" charset="0"/>
            </a:endParaRPr>
          </a:p>
          <a:p>
            <a:pPr marL="0" indent="0">
              <a:lnSpc>
                <a:spcPct val="120000"/>
              </a:lnSpc>
              <a:buNone/>
              <a:defRPr/>
            </a:pPr>
            <a:r>
              <a:rPr lang="uk-UA" b="1" dirty="0">
                <a:solidFill>
                  <a:schemeClr val="accent4"/>
                </a:solidFill>
                <a:latin typeface="Times New Roman" pitchFamily="18" charset="0"/>
              </a:rPr>
              <a:t>Процедура Факторіал(</a:t>
            </a:r>
            <a:r>
              <a:rPr lang="uk-UA" b="1" i="1" dirty="0">
                <a:solidFill>
                  <a:schemeClr val="accent4"/>
                </a:solidFill>
                <a:latin typeface="Times New Roman" pitchFamily="18" charset="0"/>
              </a:rPr>
              <a:t>n</a:t>
            </a:r>
            <a:r>
              <a:rPr lang="uk-UA" b="1" dirty="0">
                <a:solidFill>
                  <a:schemeClr val="accent4"/>
                </a:solidFill>
                <a:latin typeface="Times New Roman" pitchFamily="18" charset="0"/>
              </a:rPr>
              <a:t>):</a:t>
            </a:r>
            <a:endParaRPr lang="ru-RU" b="1" dirty="0">
              <a:solidFill>
                <a:schemeClr val="accent4"/>
              </a:solidFill>
              <a:latin typeface="Times New Roman" pitchFamily="18" charset="0"/>
            </a:endParaRPr>
          </a:p>
          <a:p>
            <a:pPr marL="0" indent="0">
              <a:lnSpc>
                <a:spcPct val="120000"/>
              </a:lnSpc>
              <a:buNone/>
              <a:defRPr/>
            </a:pPr>
            <a:r>
              <a:rPr lang="uk-UA" dirty="0">
                <a:solidFill>
                  <a:schemeClr val="accent4"/>
                </a:solidFill>
                <a:latin typeface="Times New Roman" pitchFamily="18" charset="0"/>
              </a:rPr>
              <a:t>	Якщо </a:t>
            </a:r>
            <a:r>
              <a:rPr lang="uk-UA" i="1" dirty="0">
                <a:solidFill>
                  <a:schemeClr val="accent4"/>
                </a:solidFill>
                <a:latin typeface="Times New Roman" pitchFamily="18" charset="0"/>
              </a:rPr>
              <a:t>n</a:t>
            </a:r>
            <a:r>
              <a:rPr lang="uk-UA" dirty="0">
                <a:solidFill>
                  <a:schemeClr val="accent4"/>
                </a:solidFill>
                <a:latin typeface="Times New Roman" pitchFamily="18" charset="0"/>
              </a:rPr>
              <a:t> = 0, то Факторіал(</a:t>
            </a:r>
            <a:r>
              <a:rPr lang="uk-UA" i="1" dirty="0">
                <a:solidFill>
                  <a:schemeClr val="accent4"/>
                </a:solidFill>
                <a:latin typeface="Times New Roman" pitchFamily="18" charset="0"/>
              </a:rPr>
              <a:t>n</a:t>
            </a:r>
            <a:r>
              <a:rPr lang="uk-UA" dirty="0">
                <a:solidFill>
                  <a:schemeClr val="accent4"/>
                </a:solidFill>
                <a:latin typeface="Times New Roman" pitchFamily="18" charset="0"/>
              </a:rPr>
              <a:t>) = 1;</a:t>
            </a:r>
            <a:endParaRPr lang="ru-RU" dirty="0">
              <a:solidFill>
                <a:schemeClr val="accent4"/>
              </a:solidFill>
              <a:latin typeface="Times New Roman" pitchFamily="18" charset="0"/>
            </a:endParaRPr>
          </a:p>
          <a:p>
            <a:pPr marL="0" indent="0">
              <a:lnSpc>
                <a:spcPct val="120000"/>
              </a:lnSpc>
              <a:buNone/>
              <a:defRPr/>
            </a:pPr>
            <a:r>
              <a:rPr lang="uk-UA" dirty="0">
                <a:solidFill>
                  <a:schemeClr val="accent4"/>
                </a:solidFill>
                <a:latin typeface="Times New Roman" pitchFamily="18" charset="0"/>
              </a:rPr>
              <a:t>	Якщо </a:t>
            </a:r>
            <a:r>
              <a:rPr lang="uk-UA" i="1" dirty="0">
                <a:solidFill>
                  <a:schemeClr val="accent4"/>
                </a:solidFill>
                <a:latin typeface="Times New Roman" pitchFamily="18" charset="0"/>
              </a:rPr>
              <a:t>n</a:t>
            </a:r>
            <a:r>
              <a:rPr lang="uk-UA" dirty="0">
                <a:solidFill>
                  <a:schemeClr val="accent4"/>
                </a:solidFill>
                <a:latin typeface="Times New Roman" pitchFamily="18" charset="0"/>
              </a:rPr>
              <a:t> &gt; 0, то Факторіал(</a:t>
            </a:r>
            <a:r>
              <a:rPr lang="uk-UA" i="1" dirty="0">
                <a:solidFill>
                  <a:schemeClr val="accent4"/>
                </a:solidFill>
                <a:latin typeface="Times New Roman" pitchFamily="18" charset="0"/>
              </a:rPr>
              <a:t>n</a:t>
            </a:r>
            <a:r>
              <a:rPr lang="uk-UA" dirty="0">
                <a:solidFill>
                  <a:schemeClr val="accent4"/>
                </a:solidFill>
                <a:latin typeface="Times New Roman" pitchFamily="18" charset="0"/>
              </a:rPr>
              <a:t>) = </a:t>
            </a:r>
            <a:r>
              <a:rPr lang="uk-UA" i="1" dirty="0">
                <a:solidFill>
                  <a:schemeClr val="accent4"/>
                </a:solidFill>
                <a:latin typeface="Times New Roman" pitchFamily="18" charset="0"/>
              </a:rPr>
              <a:t>n</a:t>
            </a:r>
            <a:r>
              <a:rPr lang="uk-UA" dirty="0">
                <a:solidFill>
                  <a:schemeClr val="accent4"/>
                </a:solidFill>
                <a:latin typeface="Times New Roman" pitchFamily="18" charset="0"/>
              </a:rPr>
              <a:t> · Факторіал(</a:t>
            </a:r>
            <a:r>
              <a:rPr lang="uk-UA" i="1" dirty="0">
                <a:solidFill>
                  <a:schemeClr val="accent4"/>
                </a:solidFill>
                <a:latin typeface="Times New Roman" pitchFamily="18" charset="0"/>
              </a:rPr>
              <a:t>n</a:t>
            </a:r>
            <a:r>
              <a:rPr lang="uk-UA" dirty="0">
                <a:solidFill>
                  <a:schemeClr val="accent4"/>
                </a:solidFill>
                <a:latin typeface="Times New Roman" pitchFamily="18" charset="0"/>
              </a:rPr>
              <a:t> - 1);</a:t>
            </a:r>
            <a:endParaRPr lang="ru-RU" dirty="0">
              <a:solidFill>
                <a:schemeClr val="accent4"/>
              </a:solidFill>
              <a:latin typeface="Times New Roman" pitchFamily="18" charset="0"/>
            </a:endParaRPr>
          </a:p>
          <a:p>
            <a:pPr marL="0" indent="0">
              <a:lnSpc>
                <a:spcPct val="120000"/>
              </a:lnSpc>
              <a:buNone/>
              <a:defRPr/>
            </a:pPr>
            <a:r>
              <a:rPr lang="uk-UA" dirty="0">
                <a:solidFill>
                  <a:schemeClr val="accent4"/>
                </a:solidFill>
                <a:latin typeface="Times New Roman" pitchFamily="18" charset="0"/>
              </a:rPr>
              <a:t>Кінець процедури.</a:t>
            </a:r>
          </a:p>
          <a:p>
            <a:pPr>
              <a:spcBef>
                <a:spcPct val="0"/>
              </a:spcBef>
              <a:buNone/>
            </a:pPr>
            <a:endParaRPr lang="ru-RU" dirty="0">
              <a:latin typeface="Times New Roman" pitchFamily="18" charset="0"/>
            </a:endParaRPr>
          </a:p>
          <a:p>
            <a:endParaRPr lang="ru-RU" dirty="0"/>
          </a:p>
        </p:txBody>
      </p:sp>
      <p:sp>
        <p:nvSpPr>
          <p:cNvPr id="4" name="TextBox 3"/>
          <p:cNvSpPr txBox="1"/>
          <p:nvPr/>
        </p:nvSpPr>
        <p:spPr>
          <a:xfrm>
            <a:off x="251520" y="6381328"/>
            <a:ext cx="5224892" cy="369332"/>
          </a:xfrm>
          <a:prstGeom prst="rect">
            <a:avLst/>
          </a:prstGeom>
          <a:noFill/>
        </p:spPr>
        <p:txBody>
          <a:bodyPr wrap="none" rtlCol="0">
            <a:spAutoFit/>
          </a:bodyPr>
          <a:lstStyle/>
          <a:p>
            <a:r>
              <a:rPr lang="uk-UA" dirty="0" smtClean="0"/>
              <a:t>Лекція 1. Алгоритми та рекурсія. </a:t>
            </a:r>
            <a:r>
              <a:rPr lang="uk-UA" dirty="0"/>
              <a:t>Слайд </a:t>
            </a:r>
            <a:r>
              <a:rPr lang="uk-UA" dirty="0" smtClean="0"/>
              <a:t>13 </a:t>
            </a:r>
            <a:r>
              <a:rPr lang="uk-UA" dirty="0"/>
              <a:t>з </a:t>
            </a:r>
            <a:r>
              <a:rPr lang="uk-UA" dirty="0" smtClean="0"/>
              <a:t>40</a:t>
            </a:r>
            <a:endParaRPr lang="ru-RU" dirty="0"/>
          </a:p>
        </p:txBody>
      </p:sp>
      <p:pic>
        <p:nvPicPr>
          <p:cNvPr id="11" name="Picture 74" descr="3D_0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16632"/>
            <a:ext cx="669033" cy="435885"/>
          </a:xfrm>
          <a:prstGeom prst="rect">
            <a:avLst/>
          </a:prstGeom>
          <a:noFill/>
          <a:extLst>
            <a:ext uri="{909E8E84-426E-40DD-AFC4-6F175D3DCCD1}">
              <a14:hiddenFill xmlns:a14="http://schemas.microsoft.com/office/drawing/2010/main">
                <a:solidFill>
                  <a:srgbClr val="FFFFFF"/>
                </a:solidFill>
              </a14:hiddenFill>
            </a:ext>
          </a:extLst>
        </p:spPr>
      </p:pic>
      <p:grpSp>
        <p:nvGrpSpPr>
          <p:cNvPr id="12" name="Group 11"/>
          <p:cNvGrpSpPr/>
          <p:nvPr/>
        </p:nvGrpSpPr>
        <p:grpSpPr>
          <a:xfrm>
            <a:off x="6300192" y="6452337"/>
            <a:ext cx="2744448" cy="332656"/>
            <a:chOff x="539552" y="6453336"/>
            <a:chExt cx="2744448" cy="332656"/>
          </a:xfrm>
        </p:grpSpPr>
        <p:sp>
          <p:nvSpPr>
            <p:cNvPr id="13" name="Action Button: Back or Previous 12">
              <a:hlinkClick r:id="" action="ppaction://hlinkshowjump?jump=previousslide" highlightClick="1"/>
            </p:cNvPr>
            <p:cNvSpPr/>
            <p:nvPr/>
          </p:nvSpPr>
          <p:spPr>
            <a:xfrm>
              <a:off x="1082335" y="6453336"/>
              <a:ext cx="504056" cy="332656"/>
            </a:xfrm>
            <a:prstGeom prst="actionButtonBackPrevious">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4" name="Action Button: Beginning 13">
              <a:hlinkClick r:id="" action="ppaction://hlinkshowjump?jump=firstslide" highlightClick="1"/>
            </p:cNvPr>
            <p:cNvSpPr/>
            <p:nvPr/>
          </p:nvSpPr>
          <p:spPr>
            <a:xfrm>
              <a:off x="539552" y="6453336"/>
              <a:ext cx="504056" cy="332656"/>
            </a:xfrm>
            <a:prstGeom prst="actionButtonBeginning">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5" name="Action Button: Forward or Next 14">
              <a:hlinkClick r:id="" action="ppaction://hlinkshowjump?jump=nextslide" highlightClick="1"/>
            </p:cNvPr>
            <p:cNvSpPr/>
            <p:nvPr/>
          </p:nvSpPr>
          <p:spPr>
            <a:xfrm>
              <a:off x="2228357" y="6453336"/>
              <a:ext cx="504056" cy="332656"/>
            </a:xfrm>
            <a:prstGeom prst="actionButtonForwardNex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6" name="Action Button: End 15">
              <a:hlinkClick r:id="" action="ppaction://hlinkshowjump?jump=lastslide" highlightClick="1"/>
            </p:cNvPr>
            <p:cNvSpPr/>
            <p:nvPr/>
          </p:nvSpPr>
          <p:spPr>
            <a:xfrm>
              <a:off x="2779944" y="6453336"/>
              <a:ext cx="504056" cy="332656"/>
            </a:xfrm>
            <a:prstGeom prst="actionButtonEnd">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7" name="Action Button: Custom 16">
              <a:hlinkClick r:id="rId3" action="ppaction://hlinksldjump" highlightClick="1"/>
            </p:cNvPr>
            <p:cNvSpPr/>
            <p:nvPr/>
          </p:nvSpPr>
          <p:spPr>
            <a:xfrm>
              <a:off x="1617866" y="6453336"/>
              <a:ext cx="576000" cy="332656"/>
            </a:xfrm>
            <a:prstGeom prst="actionButtonBlank">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uk-UA" sz="1200" dirty="0" smtClean="0"/>
                <a:t>План</a:t>
              </a:r>
              <a:endParaRPr lang="ru-RU" sz="1200" dirty="0"/>
            </a:p>
          </p:txBody>
        </p:sp>
      </p:grpSp>
    </p:spTree>
    <p:extLst>
      <p:ext uri="{BB962C8B-B14F-4D97-AF65-F5344CB8AC3E}">
        <p14:creationId xmlns:p14="http://schemas.microsoft.com/office/powerpoint/2010/main" val="30467545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620688"/>
            <a:ext cx="8229600" cy="5137150"/>
          </a:xfrm>
        </p:spPr>
        <p:txBody>
          <a:bodyPr/>
          <a:lstStyle/>
          <a:p>
            <a:pPr marL="0" indent="0">
              <a:buNone/>
            </a:pPr>
            <a:r>
              <a:rPr lang="uk-UA" sz="2600" dirty="0">
                <a:solidFill>
                  <a:schemeClr val="tx2"/>
                </a:solidFill>
                <a:latin typeface="Times New Roman" pitchFamily="18" charset="0"/>
                <a:cs typeface="Times New Roman" pitchFamily="18" charset="0"/>
              </a:rPr>
              <a:t> </a:t>
            </a:r>
            <a:r>
              <a:rPr lang="uk-UA" sz="2600" dirty="0" smtClean="0">
                <a:solidFill>
                  <a:schemeClr val="tx2"/>
                </a:solidFill>
                <a:latin typeface="Times New Roman" pitchFamily="18" charset="0"/>
                <a:cs typeface="Times New Roman" pitchFamily="18" charset="0"/>
              </a:rPr>
              <a:t>    </a:t>
            </a:r>
            <a:r>
              <a:rPr lang="uk-UA" sz="2600" b="1" dirty="0" smtClean="0">
                <a:solidFill>
                  <a:schemeClr val="tx2"/>
                </a:solidFill>
                <a:latin typeface="Times New Roman" pitchFamily="18" charset="0"/>
                <a:cs typeface="Times New Roman" pitchFamily="18" charset="0"/>
              </a:rPr>
              <a:t>Послідовність Фібоначі</a:t>
            </a:r>
          </a:p>
          <a:p>
            <a:pPr marL="0" indent="0">
              <a:buNone/>
            </a:pPr>
            <a:r>
              <a:rPr lang="uk-UA" sz="2600" dirty="0">
                <a:solidFill>
                  <a:schemeClr val="tx2"/>
                </a:solidFill>
                <a:latin typeface="Times New Roman" pitchFamily="18" charset="0"/>
                <a:cs typeface="Times New Roman" pitchFamily="18" charset="0"/>
              </a:rPr>
              <a:t>1, 1, 2, 3, 5, 8, 13, 21 і </a:t>
            </a:r>
            <a:r>
              <a:rPr lang="uk-UA" sz="2600" dirty="0" smtClean="0">
                <a:solidFill>
                  <a:schemeClr val="tx2"/>
                </a:solidFill>
                <a:latin typeface="Times New Roman" pitchFamily="18" charset="0"/>
                <a:cs typeface="Times New Roman" pitchFamily="18" charset="0"/>
              </a:rPr>
              <a:t>34 (кожен наступний є сумою двох попередніх)</a:t>
            </a:r>
          </a:p>
          <a:p>
            <a:pPr marL="0" indent="0">
              <a:buNone/>
            </a:pPr>
            <a:r>
              <a:rPr lang="en-US" sz="2600" dirty="0">
                <a:solidFill>
                  <a:schemeClr val="tx2"/>
                </a:solidFill>
                <a:latin typeface="Times New Roman" pitchFamily="18" charset="0"/>
                <a:cs typeface="Times New Roman" pitchFamily="18" charset="0"/>
              </a:rPr>
              <a:t>a</a:t>
            </a:r>
            <a:r>
              <a:rPr lang="en-US" sz="2600" baseline="-25000" dirty="0">
                <a:solidFill>
                  <a:schemeClr val="tx2"/>
                </a:solidFill>
                <a:latin typeface="Times New Roman" pitchFamily="18" charset="0"/>
                <a:cs typeface="Times New Roman" pitchFamily="18" charset="0"/>
              </a:rPr>
              <a:t>1</a:t>
            </a:r>
            <a:r>
              <a:rPr lang="en-US" sz="2600" dirty="0">
                <a:solidFill>
                  <a:schemeClr val="tx2"/>
                </a:solidFill>
                <a:latin typeface="Times New Roman" pitchFamily="18" charset="0"/>
                <a:cs typeface="Times New Roman" pitchFamily="18" charset="0"/>
              </a:rPr>
              <a:t> = 1, a</a:t>
            </a:r>
            <a:r>
              <a:rPr lang="en-US" sz="2600" baseline="-25000" dirty="0">
                <a:solidFill>
                  <a:schemeClr val="tx2"/>
                </a:solidFill>
                <a:latin typeface="Times New Roman" pitchFamily="18" charset="0"/>
                <a:cs typeface="Times New Roman" pitchFamily="18" charset="0"/>
              </a:rPr>
              <a:t>2</a:t>
            </a:r>
            <a:r>
              <a:rPr lang="en-US" sz="2600" dirty="0">
                <a:solidFill>
                  <a:schemeClr val="tx2"/>
                </a:solidFill>
                <a:latin typeface="Times New Roman" pitchFamily="18" charset="0"/>
                <a:cs typeface="Times New Roman" pitchFamily="18" charset="0"/>
              </a:rPr>
              <a:t> = 1, a</a:t>
            </a:r>
            <a:r>
              <a:rPr lang="en-US" sz="2600" baseline="-25000" dirty="0">
                <a:solidFill>
                  <a:schemeClr val="tx2"/>
                </a:solidFill>
                <a:latin typeface="Times New Roman" pitchFamily="18" charset="0"/>
                <a:cs typeface="Times New Roman" pitchFamily="18" charset="0"/>
              </a:rPr>
              <a:t>3</a:t>
            </a:r>
            <a:r>
              <a:rPr lang="en-US" sz="2600" dirty="0">
                <a:solidFill>
                  <a:schemeClr val="tx2"/>
                </a:solidFill>
                <a:latin typeface="Times New Roman" pitchFamily="18" charset="0"/>
                <a:cs typeface="Times New Roman" pitchFamily="18" charset="0"/>
              </a:rPr>
              <a:t> = a</a:t>
            </a:r>
            <a:r>
              <a:rPr lang="en-US" sz="2600" baseline="-25000" dirty="0">
                <a:solidFill>
                  <a:schemeClr val="tx2"/>
                </a:solidFill>
                <a:latin typeface="Times New Roman" pitchFamily="18" charset="0"/>
                <a:cs typeface="Times New Roman" pitchFamily="18" charset="0"/>
              </a:rPr>
              <a:t>1</a:t>
            </a:r>
            <a:r>
              <a:rPr lang="en-US" sz="2600" dirty="0">
                <a:solidFill>
                  <a:schemeClr val="tx2"/>
                </a:solidFill>
                <a:latin typeface="Times New Roman" pitchFamily="18" charset="0"/>
                <a:cs typeface="Times New Roman" pitchFamily="18" charset="0"/>
              </a:rPr>
              <a:t> + a</a:t>
            </a:r>
            <a:r>
              <a:rPr lang="en-US" sz="2600" baseline="-25000" dirty="0">
                <a:solidFill>
                  <a:schemeClr val="tx2"/>
                </a:solidFill>
                <a:latin typeface="Times New Roman" pitchFamily="18" charset="0"/>
                <a:cs typeface="Times New Roman" pitchFamily="18" charset="0"/>
              </a:rPr>
              <a:t>2</a:t>
            </a:r>
            <a:r>
              <a:rPr lang="en-US" sz="2600" dirty="0">
                <a:solidFill>
                  <a:schemeClr val="tx2"/>
                </a:solidFill>
                <a:latin typeface="Times New Roman" pitchFamily="18" charset="0"/>
                <a:cs typeface="Times New Roman" pitchFamily="18" charset="0"/>
              </a:rPr>
              <a:t>, … , a</a:t>
            </a:r>
            <a:r>
              <a:rPr lang="en-US" sz="2600" baseline="-25000" dirty="0">
                <a:solidFill>
                  <a:schemeClr val="tx2"/>
                </a:solidFill>
                <a:latin typeface="Times New Roman" pitchFamily="18" charset="0"/>
                <a:cs typeface="Times New Roman" pitchFamily="18" charset="0"/>
              </a:rPr>
              <a:t>n</a:t>
            </a:r>
            <a:r>
              <a:rPr lang="en-US" sz="2600" dirty="0">
                <a:solidFill>
                  <a:schemeClr val="tx2"/>
                </a:solidFill>
                <a:latin typeface="Times New Roman" pitchFamily="18" charset="0"/>
                <a:cs typeface="Times New Roman" pitchFamily="18" charset="0"/>
              </a:rPr>
              <a:t> = a</a:t>
            </a:r>
            <a:r>
              <a:rPr lang="en-US" sz="2600" baseline="-25000" dirty="0">
                <a:solidFill>
                  <a:schemeClr val="tx2"/>
                </a:solidFill>
                <a:latin typeface="Times New Roman" pitchFamily="18" charset="0"/>
                <a:cs typeface="Times New Roman" pitchFamily="18" charset="0"/>
              </a:rPr>
              <a:t>n-2</a:t>
            </a:r>
            <a:r>
              <a:rPr lang="en-US" sz="2600" dirty="0">
                <a:solidFill>
                  <a:schemeClr val="tx2"/>
                </a:solidFill>
                <a:latin typeface="Times New Roman" pitchFamily="18" charset="0"/>
                <a:cs typeface="Times New Roman" pitchFamily="18" charset="0"/>
              </a:rPr>
              <a:t> + </a:t>
            </a:r>
            <a:r>
              <a:rPr lang="en-US" sz="2600" dirty="0" smtClean="0">
                <a:solidFill>
                  <a:schemeClr val="tx2"/>
                </a:solidFill>
                <a:latin typeface="Times New Roman" pitchFamily="18" charset="0"/>
                <a:cs typeface="Times New Roman" pitchFamily="18" charset="0"/>
              </a:rPr>
              <a:t>a</a:t>
            </a:r>
            <a:r>
              <a:rPr lang="en-US" sz="2600" baseline="-25000" dirty="0" smtClean="0">
                <a:solidFill>
                  <a:schemeClr val="tx2"/>
                </a:solidFill>
                <a:latin typeface="Times New Roman" pitchFamily="18" charset="0"/>
                <a:cs typeface="Times New Roman" pitchFamily="18" charset="0"/>
              </a:rPr>
              <a:t>n-1</a:t>
            </a:r>
            <a:endParaRPr lang="ru-RU" sz="2600" dirty="0">
              <a:solidFill>
                <a:schemeClr val="tx2"/>
              </a:solidFill>
              <a:latin typeface="Times New Roman" pitchFamily="18" charset="0"/>
              <a:cs typeface="Times New Roman" pitchFamily="18" charset="0"/>
            </a:endParaRPr>
          </a:p>
          <a:p>
            <a:pPr marL="0" indent="0">
              <a:buNone/>
            </a:pPr>
            <a:endParaRPr lang="uk-UA" sz="2600" dirty="0" smtClean="0">
              <a:solidFill>
                <a:schemeClr val="tx2"/>
              </a:solidFill>
              <a:latin typeface="Times New Roman" pitchFamily="18" charset="0"/>
              <a:cs typeface="Times New Roman" pitchFamily="18" charset="0"/>
            </a:endParaRPr>
          </a:p>
          <a:p>
            <a:pPr marL="0" indent="0">
              <a:buNone/>
            </a:pPr>
            <a:r>
              <a:rPr lang="uk-UA" sz="2600" b="1" dirty="0" smtClean="0">
                <a:solidFill>
                  <a:schemeClr val="tx2"/>
                </a:solidFill>
                <a:latin typeface="Times New Roman" pitchFamily="18" charset="0"/>
                <a:cs typeface="Times New Roman" pitchFamily="18" charset="0"/>
              </a:rPr>
              <a:t>Алгоритм</a:t>
            </a:r>
          </a:p>
          <a:p>
            <a:pPr marL="0" indent="0">
              <a:buNone/>
            </a:pPr>
            <a:r>
              <a:rPr lang="uk-UA" sz="2600" b="1" dirty="0" smtClean="0">
                <a:solidFill>
                  <a:schemeClr val="accent4"/>
                </a:solidFill>
                <a:latin typeface="Times New Roman" pitchFamily="18" charset="0"/>
                <a:cs typeface="Times New Roman" pitchFamily="18" charset="0"/>
              </a:rPr>
              <a:t>Процедура </a:t>
            </a:r>
            <a:r>
              <a:rPr lang="uk-UA" sz="2600" b="1" i="1" dirty="0">
                <a:solidFill>
                  <a:schemeClr val="accent4"/>
                </a:solidFill>
                <a:latin typeface="Times New Roman" pitchFamily="18" charset="0"/>
                <a:cs typeface="Times New Roman" pitchFamily="18" charset="0"/>
              </a:rPr>
              <a:t>Фіб</a:t>
            </a:r>
            <a:r>
              <a:rPr lang="uk-UA" sz="2600" b="1" dirty="0">
                <a:solidFill>
                  <a:schemeClr val="accent4"/>
                </a:solidFill>
                <a:latin typeface="Times New Roman" pitchFamily="18" charset="0"/>
                <a:cs typeface="Times New Roman" pitchFamily="18" charset="0"/>
              </a:rPr>
              <a:t>(</a:t>
            </a:r>
            <a:r>
              <a:rPr lang="uk-UA" sz="2600" b="1" i="1" dirty="0">
                <a:solidFill>
                  <a:schemeClr val="accent4"/>
                </a:solidFill>
                <a:latin typeface="Times New Roman" pitchFamily="18" charset="0"/>
                <a:cs typeface="Times New Roman" pitchFamily="18" charset="0"/>
              </a:rPr>
              <a:t>n</a:t>
            </a:r>
            <a:r>
              <a:rPr lang="uk-UA" sz="2600" b="1" dirty="0" smtClean="0">
                <a:solidFill>
                  <a:schemeClr val="accent4"/>
                </a:solidFill>
                <a:latin typeface="Times New Roman" pitchFamily="18" charset="0"/>
                <a:cs typeface="Times New Roman" pitchFamily="18" charset="0"/>
              </a:rPr>
              <a:t>):</a:t>
            </a:r>
            <a:endParaRPr lang="ru-RU" sz="2600" b="1" dirty="0" smtClean="0">
              <a:solidFill>
                <a:schemeClr val="accent4"/>
              </a:solidFill>
              <a:latin typeface="Times New Roman" pitchFamily="18" charset="0"/>
              <a:cs typeface="Times New Roman" pitchFamily="18" charset="0"/>
            </a:endParaRPr>
          </a:p>
          <a:p>
            <a:pPr marL="0" indent="0">
              <a:buNone/>
            </a:pPr>
            <a:r>
              <a:rPr lang="uk-UA" sz="2600" dirty="0">
                <a:solidFill>
                  <a:schemeClr val="accent4"/>
                </a:solidFill>
                <a:latin typeface="Times New Roman" pitchFamily="18" charset="0"/>
                <a:cs typeface="Times New Roman" pitchFamily="18" charset="0"/>
              </a:rPr>
              <a:t>		Якщо </a:t>
            </a:r>
            <a:r>
              <a:rPr lang="uk-UA" sz="2600" i="1" dirty="0">
                <a:solidFill>
                  <a:schemeClr val="accent4"/>
                </a:solidFill>
                <a:latin typeface="Times New Roman" pitchFamily="18" charset="0"/>
                <a:cs typeface="Times New Roman" pitchFamily="18" charset="0"/>
              </a:rPr>
              <a:t>n</a:t>
            </a:r>
            <a:r>
              <a:rPr lang="uk-UA" sz="2600" dirty="0">
                <a:solidFill>
                  <a:schemeClr val="accent4"/>
                </a:solidFill>
                <a:latin typeface="Times New Roman" pitchFamily="18" charset="0"/>
                <a:cs typeface="Times New Roman" pitchFamily="18" charset="0"/>
              </a:rPr>
              <a:t> = 1, то </a:t>
            </a:r>
            <a:r>
              <a:rPr lang="uk-UA" sz="2600" i="1" dirty="0">
                <a:solidFill>
                  <a:schemeClr val="accent4"/>
                </a:solidFill>
                <a:latin typeface="Times New Roman" pitchFamily="18" charset="0"/>
                <a:cs typeface="Times New Roman" pitchFamily="18" charset="0"/>
              </a:rPr>
              <a:t>Фіб</a:t>
            </a:r>
            <a:r>
              <a:rPr lang="uk-UA" sz="2600" dirty="0">
                <a:solidFill>
                  <a:schemeClr val="accent4"/>
                </a:solidFill>
                <a:latin typeface="Times New Roman" pitchFamily="18" charset="0"/>
                <a:cs typeface="Times New Roman" pitchFamily="18" charset="0"/>
              </a:rPr>
              <a:t>(</a:t>
            </a:r>
            <a:r>
              <a:rPr lang="uk-UA" sz="2600" i="1" dirty="0">
                <a:solidFill>
                  <a:schemeClr val="accent4"/>
                </a:solidFill>
                <a:latin typeface="Times New Roman" pitchFamily="18" charset="0"/>
                <a:cs typeface="Times New Roman" pitchFamily="18" charset="0"/>
              </a:rPr>
              <a:t>n</a:t>
            </a:r>
            <a:r>
              <a:rPr lang="uk-UA" sz="2600" dirty="0">
                <a:solidFill>
                  <a:schemeClr val="accent4"/>
                </a:solidFill>
                <a:latin typeface="Times New Roman" pitchFamily="18" charset="0"/>
                <a:cs typeface="Times New Roman" pitchFamily="18" charset="0"/>
              </a:rPr>
              <a:t>) = </a:t>
            </a:r>
            <a:r>
              <a:rPr lang="uk-UA" sz="2600" dirty="0" smtClean="0">
                <a:solidFill>
                  <a:schemeClr val="accent4"/>
                </a:solidFill>
                <a:latin typeface="Times New Roman" pitchFamily="18" charset="0"/>
                <a:cs typeface="Times New Roman" pitchFamily="18" charset="0"/>
              </a:rPr>
              <a:t>1;</a:t>
            </a:r>
          </a:p>
          <a:p>
            <a:pPr marL="0" indent="0">
              <a:buNone/>
            </a:pPr>
            <a:r>
              <a:rPr lang="uk-UA" sz="2600" dirty="0">
                <a:solidFill>
                  <a:schemeClr val="accent4"/>
                </a:solidFill>
                <a:latin typeface="Times New Roman" pitchFamily="18" charset="0"/>
                <a:cs typeface="Times New Roman" pitchFamily="18" charset="0"/>
              </a:rPr>
              <a:t>	</a:t>
            </a:r>
            <a:r>
              <a:rPr lang="uk-UA" sz="2600" dirty="0" smtClean="0">
                <a:solidFill>
                  <a:schemeClr val="accent4"/>
                </a:solidFill>
                <a:latin typeface="Times New Roman" pitchFamily="18" charset="0"/>
                <a:cs typeface="Times New Roman" pitchFamily="18" charset="0"/>
              </a:rPr>
              <a:t>	Якщо </a:t>
            </a:r>
            <a:r>
              <a:rPr lang="uk-UA" sz="2600" i="1" dirty="0" smtClean="0">
                <a:solidFill>
                  <a:schemeClr val="accent4"/>
                </a:solidFill>
                <a:latin typeface="Times New Roman" pitchFamily="18" charset="0"/>
                <a:cs typeface="Times New Roman" pitchFamily="18" charset="0"/>
              </a:rPr>
              <a:t>n </a:t>
            </a:r>
            <a:r>
              <a:rPr lang="uk-UA" sz="2600" dirty="0" smtClean="0">
                <a:solidFill>
                  <a:schemeClr val="accent4"/>
                </a:solidFill>
                <a:latin typeface="Times New Roman" pitchFamily="18" charset="0"/>
                <a:cs typeface="Times New Roman" pitchFamily="18" charset="0"/>
              </a:rPr>
              <a:t>= 2, то </a:t>
            </a:r>
            <a:r>
              <a:rPr lang="uk-UA" sz="2600" i="1" dirty="0" smtClean="0">
                <a:solidFill>
                  <a:schemeClr val="accent4"/>
                </a:solidFill>
                <a:latin typeface="Times New Roman" pitchFamily="18" charset="0"/>
                <a:cs typeface="Times New Roman" pitchFamily="18" charset="0"/>
              </a:rPr>
              <a:t>Фіб</a:t>
            </a:r>
            <a:r>
              <a:rPr lang="uk-UA" sz="2600" dirty="0" smtClean="0">
                <a:solidFill>
                  <a:schemeClr val="accent4"/>
                </a:solidFill>
                <a:latin typeface="Times New Roman" pitchFamily="18" charset="0"/>
                <a:cs typeface="Times New Roman" pitchFamily="18" charset="0"/>
              </a:rPr>
              <a:t>(</a:t>
            </a:r>
            <a:r>
              <a:rPr lang="uk-UA" sz="2600" i="1" dirty="0" smtClean="0">
                <a:solidFill>
                  <a:schemeClr val="accent4"/>
                </a:solidFill>
                <a:latin typeface="Times New Roman" pitchFamily="18" charset="0"/>
                <a:cs typeface="Times New Roman" pitchFamily="18" charset="0"/>
              </a:rPr>
              <a:t>n</a:t>
            </a:r>
            <a:r>
              <a:rPr lang="uk-UA" sz="2600" dirty="0" smtClean="0">
                <a:solidFill>
                  <a:schemeClr val="accent4"/>
                </a:solidFill>
                <a:latin typeface="Times New Roman" pitchFamily="18" charset="0"/>
                <a:cs typeface="Times New Roman" pitchFamily="18" charset="0"/>
              </a:rPr>
              <a:t>) = 1;</a:t>
            </a:r>
            <a:endParaRPr lang="ru-RU" sz="2600" dirty="0" smtClean="0">
              <a:solidFill>
                <a:schemeClr val="accent4"/>
              </a:solidFill>
              <a:latin typeface="Times New Roman" pitchFamily="18" charset="0"/>
              <a:cs typeface="Times New Roman" pitchFamily="18" charset="0"/>
            </a:endParaRPr>
          </a:p>
          <a:p>
            <a:pPr marL="1371600" lvl="3" indent="0">
              <a:buNone/>
              <a:defRPr/>
            </a:pPr>
            <a:r>
              <a:rPr lang="uk-UA" sz="2600" dirty="0">
                <a:solidFill>
                  <a:schemeClr val="accent4"/>
                </a:solidFill>
                <a:latin typeface="Times New Roman" pitchFamily="18" charset="0"/>
                <a:cs typeface="Times New Roman" pitchFamily="18" charset="0"/>
              </a:rPr>
              <a:t>	Якщо </a:t>
            </a:r>
            <a:r>
              <a:rPr lang="uk-UA" sz="2600" i="1" dirty="0">
                <a:solidFill>
                  <a:schemeClr val="accent4"/>
                </a:solidFill>
                <a:latin typeface="Times New Roman" pitchFamily="18" charset="0"/>
                <a:cs typeface="Times New Roman" pitchFamily="18" charset="0"/>
              </a:rPr>
              <a:t>n</a:t>
            </a:r>
            <a:r>
              <a:rPr lang="uk-UA" sz="2600" dirty="0">
                <a:solidFill>
                  <a:schemeClr val="accent4"/>
                </a:solidFill>
                <a:latin typeface="Times New Roman" pitchFamily="18" charset="0"/>
                <a:cs typeface="Times New Roman" pitchFamily="18" charset="0"/>
              </a:rPr>
              <a:t> &gt; 2, то </a:t>
            </a:r>
            <a:r>
              <a:rPr lang="uk-UA" sz="2600" i="1" dirty="0">
                <a:solidFill>
                  <a:schemeClr val="accent4"/>
                </a:solidFill>
                <a:latin typeface="Times New Roman" pitchFamily="18" charset="0"/>
                <a:cs typeface="Times New Roman" pitchFamily="18" charset="0"/>
              </a:rPr>
              <a:t>Фіб</a:t>
            </a:r>
            <a:r>
              <a:rPr lang="uk-UA" sz="2600" dirty="0">
                <a:solidFill>
                  <a:schemeClr val="accent4"/>
                </a:solidFill>
                <a:latin typeface="Times New Roman" pitchFamily="18" charset="0"/>
                <a:cs typeface="Times New Roman" pitchFamily="18" charset="0"/>
              </a:rPr>
              <a:t>(</a:t>
            </a:r>
            <a:r>
              <a:rPr lang="uk-UA" sz="2600" i="1" dirty="0">
                <a:solidFill>
                  <a:schemeClr val="accent4"/>
                </a:solidFill>
                <a:latin typeface="Times New Roman" pitchFamily="18" charset="0"/>
                <a:cs typeface="Times New Roman" pitchFamily="18" charset="0"/>
              </a:rPr>
              <a:t>n</a:t>
            </a:r>
            <a:r>
              <a:rPr lang="uk-UA" sz="2600" dirty="0">
                <a:solidFill>
                  <a:schemeClr val="accent4"/>
                </a:solidFill>
                <a:latin typeface="Times New Roman" pitchFamily="18" charset="0"/>
                <a:cs typeface="Times New Roman" pitchFamily="18" charset="0"/>
              </a:rPr>
              <a:t>) = </a:t>
            </a:r>
            <a:r>
              <a:rPr lang="uk-UA" sz="2600" i="1" dirty="0">
                <a:solidFill>
                  <a:schemeClr val="accent4"/>
                </a:solidFill>
                <a:latin typeface="Times New Roman" pitchFamily="18" charset="0"/>
                <a:cs typeface="Times New Roman" pitchFamily="18" charset="0"/>
              </a:rPr>
              <a:t>Фіб</a:t>
            </a:r>
            <a:r>
              <a:rPr lang="uk-UA" sz="2600" dirty="0">
                <a:solidFill>
                  <a:schemeClr val="accent4"/>
                </a:solidFill>
                <a:latin typeface="Times New Roman" pitchFamily="18" charset="0"/>
                <a:cs typeface="Times New Roman" pitchFamily="18" charset="0"/>
              </a:rPr>
              <a:t>(</a:t>
            </a:r>
            <a:r>
              <a:rPr lang="uk-UA" sz="2600" i="1" dirty="0">
                <a:solidFill>
                  <a:schemeClr val="accent4"/>
                </a:solidFill>
                <a:latin typeface="Times New Roman" pitchFamily="18" charset="0"/>
                <a:cs typeface="Times New Roman" pitchFamily="18" charset="0"/>
              </a:rPr>
              <a:t>n</a:t>
            </a:r>
            <a:r>
              <a:rPr lang="uk-UA" sz="2600" dirty="0">
                <a:solidFill>
                  <a:schemeClr val="accent4"/>
                </a:solidFill>
                <a:latin typeface="Times New Roman" pitchFamily="18" charset="0"/>
                <a:cs typeface="Times New Roman" pitchFamily="18" charset="0"/>
              </a:rPr>
              <a:t>-1) + </a:t>
            </a:r>
            <a:r>
              <a:rPr lang="uk-UA" sz="2600" i="1" dirty="0">
                <a:solidFill>
                  <a:schemeClr val="accent4"/>
                </a:solidFill>
                <a:latin typeface="Times New Roman" pitchFamily="18" charset="0"/>
                <a:cs typeface="Times New Roman" pitchFamily="18" charset="0"/>
              </a:rPr>
              <a:t>Фіб</a:t>
            </a:r>
            <a:r>
              <a:rPr lang="uk-UA" sz="2600" dirty="0">
                <a:solidFill>
                  <a:schemeClr val="accent4"/>
                </a:solidFill>
                <a:latin typeface="Times New Roman" pitchFamily="18" charset="0"/>
                <a:cs typeface="Times New Roman" pitchFamily="18" charset="0"/>
              </a:rPr>
              <a:t>(</a:t>
            </a:r>
            <a:r>
              <a:rPr lang="uk-UA" sz="2600" i="1" dirty="0">
                <a:solidFill>
                  <a:schemeClr val="accent4"/>
                </a:solidFill>
                <a:latin typeface="Times New Roman" pitchFamily="18" charset="0"/>
                <a:cs typeface="Times New Roman" pitchFamily="18" charset="0"/>
              </a:rPr>
              <a:t>n</a:t>
            </a:r>
            <a:r>
              <a:rPr lang="uk-UA" sz="2600" dirty="0">
                <a:solidFill>
                  <a:schemeClr val="accent4"/>
                </a:solidFill>
                <a:latin typeface="Times New Roman" pitchFamily="18" charset="0"/>
                <a:cs typeface="Times New Roman" pitchFamily="18" charset="0"/>
              </a:rPr>
              <a:t>-2</a:t>
            </a:r>
            <a:r>
              <a:rPr lang="uk-UA" sz="2600" dirty="0" smtClean="0">
                <a:solidFill>
                  <a:schemeClr val="accent4"/>
                </a:solidFill>
                <a:latin typeface="Times New Roman" pitchFamily="18" charset="0"/>
                <a:cs typeface="Times New Roman" pitchFamily="18" charset="0"/>
              </a:rPr>
              <a:t>);</a:t>
            </a:r>
            <a:endParaRPr lang="ru-RU" sz="2600" dirty="0" smtClean="0">
              <a:solidFill>
                <a:schemeClr val="accent4"/>
              </a:solidFill>
              <a:latin typeface="Times New Roman" pitchFamily="18" charset="0"/>
              <a:cs typeface="Times New Roman" pitchFamily="18" charset="0"/>
            </a:endParaRPr>
          </a:p>
          <a:p>
            <a:pPr marL="1371600" lvl="3" indent="0">
              <a:buNone/>
              <a:defRPr/>
            </a:pPr>
            <a:r>
              <a:rPr lang="uk-UA" sz="2600" dirty="0" smtClean="0">
                <a:solidFill>
                  <a:schemeClr val="accent4"/>
                </a:solidFill>
                <a:latin typeface="Times New Roman" pitchFamily="18" charset="0"/>
                <a:cs typeface="Times New Roman" pitchFamily="18" charset="0"/>
              </a:rPr>
              <a:t>Кінець </a:t>
            </a:r>
            <a:r>
              <a:rPr lang="uk-UA" sz="2600" dirty="0">
                <a:solidFill>
                  <a:schemeClr val="accent4"/>
                </a:solidFill>
                <a:latin typeface="Times New Roman" pitchFamily="18" charset="0"/>
                <a:cs typeface="Times New Roman" pitchFamily="18" charset="0"/>
              </a:rPr>
              <a:t>процедури.</a:t>
            </a:r>
          </a:p>
          <a:p>
            <a:pPr marL="0" indent="0">
              <a:buNone/>
            </a:pPr>
            <a:endParaRPr lang="ru-RU" sz="2800" dirty="0">
              <a:latin typeface="Times New Roman" pitchFamily="18" charset="0"/>
              <a:cs typeface="Times New Roman" pitchFamily="18" charset="0"/>
            </a:endParaRPr>
          </a:p>
        </p:txBody>
      </p:sp>
      <p:sp>
        <p:nvSpPr>
          <p:cNvPr id="4" name="TextBox 3"/>
          <p:cNvSpPr txBox="1"/>
          <p:nvPr/>
        </p:nvSpPr>
        <p:spPr>
          <a:xfrm>
            <a:off x="251520" y="6381328"/>
            <a:ext cx="5224892" cy="369332"/>
          </a:xfrm>
          <a:prstGeom prst="rect">
            <a:avLst/>
          </a:prstGeom>
          <a:noFill/>
        </p:spPr>
        <p:txBody>
          <a:bodyPr wrap="none" rtlCol="0">
            <a:spAutoFit/>
          </a:bodyPr>
          <a:lstStyle/>
          <a:p>
            <a:r>
              <a:rPr lang="uk-UA" dirty="0" smtClean="0"/>
              <a:t>Лекція 1. Алгоритми та рекурсія. </a:t>
            </a:r>
            <a:r>
              <a:rPr lang="uk-UA" dirty="0"/>
              <a:t>Слайд </a:t>
            </a:r>
            <a:r>
              <a:rPr lang="uk-UA" dirty="0" smtClean="0"/>
              <a:t>14 </a:t>
            </a:r>
            <a:r>
              <a:rPr lang="uk-UA" dirty="0"/>
              <a:t>з </a:t>
            </a:r>
            <a:r>
              <a:rPr lang="uk-UA" dirty="0" smtClean="0"/>
              <a:t>40</a:t>
            </a:r>
            <a:endParaRPr lang="ru-RU" dirty="0"/>
          </a:p>
        </p:txBody>
      </p:sp>
      <p:pic>
        <p:nvPicPr>
          <p:cNvPr id="11" name="Picture 74" descr="3D_0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504" y="620687"/>
            <a:ext cx="669033" cy="435885"/>
          </a:xfrm>
          <a:prstGeom prst="rect">
            <a:avLst/>
          </a:prstGeom>
          <a:noFill/>
          <a:extLst>
            <a:ext uri="{909E8E84-426E-40DD-AFC4-6F175D3DCCD1}">
              <a14:hiddenFill xmlns:a14="http://schemas.microsoft.com/office/drawing/2010/main">
                <a:solidFill>
                  <a:srgbClr val="FFFFFF"/>
                </a:solidFill>
              </a14:hiddenFill>
            </a:ext>
          </a:extLst>
        </p:spPr>
      </p:pic>
      <p:grpSp>
        <p:nvGrpSpPr>
          <p:cNvPr id="12" name="Group 11"/>
          <p:cNvGrpSpPr/>
          <p:nvPr/>
        </p:nvGrpSpPr>
        <p:grpSpPr>
          <a:xfrm>
            <a:off x="6300192" y="6452337"/>
            <a:ext cx="2744448" cy="332656"/>
            <a:chOff x="539552" y="6453336"/>
            <a:chExt cx="2744448" cy="332656"/>
          </a:xfrm>
        </p:grpSpPr>
        <p:sp>
          <p:nvSpPr>
            <p:cNvPr id="13" name="Action Button: Back or Previous 12">
              <a:hlinkClick r:id="" action="ppaction://hlinkshowjump?jump=previousslide" highlightClick="1"/>
            </p:cNvPr>
            <p:cNvSpPr/>
            <p:nvPr/>
          </p:nvSpPr>
          <p:spPr>
            <a:xfrm>
              <a:off x="1082335" y="6453336"/>
              <a:ext cx="504056" cy="332656"/>
            </a:xfrm>
            <a:prstGeom prst="actionButtonBackPrevious">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4" name="Action Button: Beginning 13">
              <a:hlinkClick r:id="" action="ppaction://hlinkshowjump?jump=firstslide" highlightClick="1"/>
            </p:cNvPr>
            <p:cNvSpPr/>
            <p:nvPr/>
          </p:nvSpPr>
          <p:spPr>
            <a:xfrm>
              <a:off x="539552" y="6453336"/>
              <a:ext cx="504056" cy="332656"/>
            </a:xfrm>
            <a:prstGeom prst="actionButtonBeginning">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5" name="Action Button: Forward or Next 14">
              <a:hlinkClick r:id="" action="ppaction://hlinkshowjump?jump=nextslide" highlightClick="1"/>
            </p:cNvPr>
            <p:cNvSpPr/>
            <p:nvPr/>
          </p:nvSpPr>
          <p:spPr>
            <a:xfrm>
              <a:off x="2228357" y="6453336"/>
              <a:ext cx="504056" cy="332656"/>
            </a:xfrm>
            <a:prstGeom prst="actionButtonForwardNex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6" name="Action Button: End 15">
              <a:hlinkClick r:id="" action="ppaction://hlinkshowjump?jump=lastslide" highlightClick="1"/>
            </p:cNvPr>
            <p:cNvSpPr/>
            <p:nvPr/>
          </p:nvSpPr>
          <p:spPr>
            <a:xfrm>
              <a:off x="2779944" y="6453336"/>
              <a:ext cx="504056" cy="332656"/>
            </a:xfrm>
            <a:prstGeom prst="actionButtonEnd">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7" name="Action Button: Custom 16">
              <a:hlinkClick r:id="rId3" action="ppaction://hlinksldjump" highlightClick="1"/>
            </p:cNvPr>
            <p:cNvSpPr/>
            <p:nvPr/>
          </p:nvSpPr>
          <p:spPr>
            <a:xfrm>
              <a:off x="1617866" y="6453336"/>
              <a:ext cx="576000" cy="332656"/>
            </a:xfrm>
            <a:prstGeom prst="actionButtonBlank">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uk-UA" sz="1200" dirty="0" smtClean="0"/>
                <a:t>План</a:t>
              </a:r>
              <a:endParaRPr lang="ru-RU" sz="1200" dirty="0"/>
            </a:p>
          </p:txBody>
        </p:sp>
      </p:grpSp>
    </p:spTree>
    <p:extLst>
      <p:ext uri="{BB962C8B-B14F-4D97-AF65-F5344CB8AC3E}">
        <p14:creationId xmlns:p14="http://schemas.microsoft.com/office/powerpoint/2010/main" val="8333063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3"/>
            <a:ext cx="8229600" cy="3816424"/>
          </a:xfrm>
        </p:spPr>
        <p:txBody>
          <a:bodyPr>
            <a:normAutofit/>
          </a:bodyPr>
          <a:lstStyle/>
          <a:p>
            <a:pPr marL="0" indent="0">
              <a:buNone/>
            </a:pPr>
            <a:r>
              <a:rPr lang="uk-UA" sz="2400" dirty="0" smtClean="0">
                <a:latin typeface="Times New Roman" pitchFamily="18" charset="0"/>
                <a:cs typeface="Times New Roman" pitchFamily="18" charset="0"/>
              </a:rPr>
              <a:t>   </a:t>
            </a:r>
            <a:r>
              <a:rPr lang="uk-UA" sz="2400" b="1" dirty="0" smtClean="0">
                <a:solidFill>
                  <a:schemeClr val="tx2"/>
                </a:solidFill>
                <a:latin typeface="Times New Roman" pitchFamily="18" charset="0"/>
                <a:cs typeface="Times New Roman" pitchFamily="18" charset="0"/>
              </a:rPr>
              <a:t>Ханойська башня.</a:t>
            </a:r>
          </a:p>
          <a:p>
            <a:pPr marL="0" indent="0" algn="just">
              <a:buNone/>
            </a:pPr>
            <a:r>
              <a:rPr lang="uk-UA" sz="2400" dirty="0">
                <a:solidFill>
                  <a:schemeClr val="tx2"/>
                </a:solidFill>
                <a:latin typeface="Times New Roman" pitchFamily="18" charset="0"/>
                <a:cs typeface="Times New Roman" pitchFamily="18" charset="0"/>
              </a:rPr>
              <a:t>В задачі є три стержні та набір дисків різного діаметру. Диски нанизані на один зі стержнів в порядку спадання їх діаметра – найбільший знаходиться знизу, найменший – зверху. Задача полягає в тому, щоб перемістити всі диски на інший стержень зі збереженням їх порядку. При цьому диски можна переміщати по одному за раз, і диск більшого діаметру не можна поміщати на диск меншого діаметру. </a:t>
            </a:r>
            <a:endParaRPr lang="ru-RU" sz="2400" dirty="0">
              <a:solidFill>
                <a:schemeClr val="tx2"/>
              </a:solidFill>
              <a:latin typeface="Times New Roman" pitchFamily="18" charset="0"/>
              <a:cs typeface="Times New Roman" pitchFamily="18" charset="0"/>
            </a:endParaRPr>
          </a:p>
          <a:p>
            <a:pPr marL="0" indent="0">
              <a:buNone/>
            </a:pPr>
            <a:endParaRPr lang="ru-RU" sz="2400" b="1" dirty="0"/>
          </a:p>
        </p:txBody>
      </p:sp>
      <p:pic>
        <p:nvPicPr>
          <p:cNvPr id="4" name="Содержимое 5"/>
          <p:cNvPicPr>
            <a:picLocks/>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t="1613" r="15601" b="1210"/>
          <a:stretch>
            <a:fillRect/>
          </a:stretch>
        </p:blipFill>
        <p:spPr bwMode="auto">
          <a:xfrm>
            <a:off x="2555776" y="3501008"/>
            <a:ext cx="3886200" cy="2871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251520" y="6381328"/>
            <a:ext cx="5224892" cy="369332"/>
          </a:xfrm>
          <a:prstGeom prst="rect">
            <a:avLst/>
          </a:prstGeom>
          <a:noFill/>
        </p:spPr>
        <p:txBody>
          <a:bodyPr wrap="none" rtlCol="0">
            <a:spAutoFit/>
          </a:bodyPr>
          <a:lstStyle/>
          <a:p>
            <a:r>
              <a:rPr lang="uk-UA" dirty="0" smtClean="0"/>
              <a:t>Лекція 1. Алгоритми та рекурсія. </a:t>
            </a:r>
            <a:r>
              <a:rPr lang="uk-UA" dirty="0"/>
              <a:t>Слайд </a:t>
            </a:r>
            <a:r>
              <a:rPr lang="uk-UA" dirty="0" smtClean="0"/>
              <a:t>15 </a:t>
            </a:r>
            <a:r>
              <a:rPr lang="uk-UA" dirty="0"/>
              <a:t>з </a:t>
            </a:r>
            <a:r>
              <a:rPr lang="uk-UA" dirty="0" smtClean="0"/>
              <a:t>40</a:t>
            </a:r>
            <a:endParaRPr lang="ru-RU" dirty="0"/>
          </a:p>
        </p:txBody>
      </p:sp>
      <p:pic>
        <p:nvPicPr>
          <p:cNvPr id="12" name="Picture 74" descr="3D_0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344" y="404664"/>
            <a:ext cx="669033" cy="435885"/>
          </a:xfrm>
          <a:prstGeom prst="rect">
            <a:avLst/>
          </a:prstGeom>
          <a:noFill/>
          <a:extLst>
            <a:ext uri="{909E8E84-426E-40DD-AFC4-6F175D3DCCD1}">
              <a14:hiddenFill xmlns:a14="http://schemas.microsoft.com/office/drawing/2010/main">
                <a:solidFill>
                  <a:srgbClr val="FFFFFF"/>
                </a:solidFill>
              </a14:hiddenFill>
            </a:ext>
          </a:extLst>
        </p:spPr>
      </p:pic>
      <p:grpSp>
        <p:nvGrpSpPr>
          <p:cNvPr id="13" name="Group 12"/>
          <p:cNvGrpSpPr/>
          <p:nvPr/>
        </p:nvGrpSpPr>
        <p:grpSpPr>
          <a:xfrm>
            <a:off x="6300192" y="6452337"/>
            <a:ext cx="2744448" cy="332656"/>
            <a:chOff x="539552" y="6453336"/>
            <a:chExt cx="2744448" cy="332656"/>
          </a:xfrm>
        </p:grpSpPr>
        <p:sp>
          <p:nvSpPr>
            <p:cNvPr id="14" name="Action Button: Back or Previous 13">
              <a:hlinkClick r:id="" action="ppaction://hlinkshowjump?jump=previousslide" highlightClick="1"/>
            </p:cNvPr>
            <p:cNvSpPr/>
            <p:nvPr/>
          </p:nvSpPr>
          <p:spPr>
            <a:xfrm>
              <a:off x="1082335" y="6453336"/>
              <a:ext cx="504056" cy="332656"/>
            </a:xfrm>
            <a:prstGeom prst="actionButtonBackPrevious">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5" name="Action Button: Beginning 14">
              <a:hlinkClick r:id="" action="ppaction://hlinkshowjump?jump=firstslide" highlightClick="1"/>
            </p:cNvPr>
            <p:cNvSpPr/>
            <p:nvPr/>
          </p:nvSpPr>
          <p:spPr>
            <a:xfrm>
              <a:off x="539552" y="6453336"/>
              <a:ext cx="504056" cy="332656"/>
            </a:xfrm>
            <a:prstGeom prst="actionButtonBeginning">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6" name="Action Button: Forward or Next 15">
              <a:hlinkClick r:id="" action="ppaction://hlinkshowjump?jump=nextslide" highlightClick="1"/>
            </p:cNvPr>
            <p:cNvSpPr/>
            <p:nvPr/>
          </p:nvSpPr>
          <p:spPr>
            <a:xfrm>
              <a:off x="2228357" y="6453336"/>
              <a:ext cx="504056" cy="332656"/>
            </a:xfrm>
            <a:prstGeom prst="actionButtonForwardNex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7" name="Action Button: End 16">
              <a:hlinkClick r:id="" action="ppaction://hlinkshowjump?jump=lastslide" highlightClick="1"/>
            </p:cNvPr>
            <p:cNvSpPr/>
            <p:nvPr/>
          </p:nvSpPr>
          <p:spPr>
            <a:xfrm>
              <a:off x="2779944" y="6453336"/>
              <a:ext cx="504056" cy="332656"/>
            </a:xfrm>
            <a:prstGeom prst="actionButtonEnd">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8" name="Action Button: Custom 17">
              <a:hlinkClick r:id="rId4" action="ppaction://hlinksldjump" highlightClick="1"/>
            </p:cNvPr>
            <p:cNvSpPr/>
            <p:nvPr/>
          </p:nvSpPr>
          <p:spPr>
            <a:xfrm>
              <a:off x="1617866" y="6453336"/>
              <a:ext cx="576000" cy="332656"/>
            </a:xfrm>
            <a:prstGeom prst="actionButtonBlank">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uk-UA" sz="1200" dirty="0" smtClean="0"/>
                <a:t>План</a:t>
              </a:r>
              <a:endParaRPr lang="ru-RU" sz="1200" dirty="0"/>
            </a:p>
          </p:txBody>
        </p:sp>
      </p:grpSp>
    </p:spTree>
    <p:extLst>
      <p:ext uri="{BB962C8B-B14F-4D97-AF65-F5344CB8AC3E}">
        <p14:creationId xmlns:p14="http://schemas.microsoft.com/office/powerpoint/2010/main" val="10089304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8520" y="260648"/>
            <a:ext cx="9145016" cy="4392488"/>
          </a:xfrm>
        </p:spPr>
        <p:txBody>
          <a:bodyPr/>
          <a:lstStyle/>
          <a:p>
            <a:pPr marL="174625" indent="0">
              <a:buNone/>
            </a:pPr>
            <a:r>
              <a:rPr lang="uk-UA" sz="2000" dirty="0">
                <a:solidFill>
                  <a:schemeClr val="accent4"/>
                </a:solidFill>
                <a:latin typeface="Times New Roman" pitchFamily="18" charset="0"/>
              </a:rPr>
              <a:t>Процедура </a:t>
            </a:r>
            <a:r>
              <a:rPr lang="en-US" sz="2000" dirty="0">
                <a:solidFill>
                  <a:schemeClr val="accent4"/>
                </a:solidFill>
                <a:latin typeface="Times New Roman" pitchFamily="18" charset="0"/>
              </a:rPr>
              <a:t>  </a:t>
            </a:r>
            <a:r>
              <a:rPr lang="uk-UA" sz="2000" b="1" i="1" dirty="0">
                <a:solidFill>
                  <a:schemeClr val="accent4"/>
                </a:solidFill>
                <a:latin typeface="Times New Roman" pitchFamily="18" charset="0"/>
              </a:rPr>
              <a:t>Хан</a:t>
            </a:r>
            <a:r>
              <a:rPr lang="uk-UA" sz="2000" b="1" dirty="0">
                <a:solidFill>
                  <a:schemeClr val="accent4"/>
                </a:solidFill>
                <a:latin typeface="Times New Roman" pitchFamily="18" charset="0"/>
              </a:rPr>
              <a:t>(</a:t>
            </a:r>
            <a:r>
              <a:rPr lang="uk-UA" sz="2000" b="1" i="1" dirty="0">
                <a:solidFill>
                  <a:schemeClr val="accent4"/>
                </a:solidFill>
                <a:latin typeface="Times New Roman" pitchFamily="18" charset="0"/>
              </a:rPr>
              <a:t>А</a:t>
            </a:r>
            <a:r>
              <a:rPr lang="uk-UA" sz="2000" b="1" dirty="0">
                <a:solidFill>
                  <a:schemeClr val="accent4"/>
                </a:solidFill>
                <a:latin typeface="Times New Roman" pitchFamily="18" charset="0"/>
              </a:rPr>
              <a:t>, </a:t>
            </a:r>
            <a:r>
              <a:rPr lang="uk-UA" sz="2000" b="1" i="1" dirty="0">
                <a:solidFill>
                  <a:schemeClr val="accent4"/>
                </a:solidFill>
                <a:latin typeface="Times New Roman" pitchFamily="18" charset="0"/>
              </a:rPr>
              <a:t>С</a:t>
            </a:r>
            <a:r>
              <a:rPr lang="uk-UA" sz="2000" b="1" dirty="0">
                <a:solidFill>
                  <a:schemeClr val="accent4"/>
                </a:solidFill>
                <a:latin typeface="Times New Roman" pitchFamily="18" charset="0"/>
              </a:rPr>
              <a:t>,</a:t>
            </a:r>
            <a:r>
              <a:rPr lang="uk-UA" sz="2000" b="1" i="1" dirty="0">
                <a:solidFill>
                  <a:schemeClr val="accent4"/>
                </a:solidFill>
                <a:latin typeface="Times New Roman" pitchFamily="18" charset="0"/>
              </a:rPr>
              <a:t> n</a:t>
            </a:r>
            <a:r>
              <a:rPr lang="uk-UA" sz="2000" b="1" dirty="0">
                <a:solidFill>
                  <a:schemeClr val="accent4"/>
                </a:solidFill>
                <a:latin typeface="Times New Roman" pitchFamily="18" charset="0"/>
              </a:rPr>
              <a:t>)</a:t>
            </a:r>
            <a:r>
              <a:rPr lang="uk-UA" sz="2000" dirty="0">
                <a:solidFill>
                  <a:schemeClr val="accent4"/>
                </a:solidFill>
                <a:latin typeface="Times New Roman" pitchFamily="18" charset="0"/>
              </a:rPr>
              <a:t>:</a:t>
            </a:r>
            <a:endParaRPr lang="ru-RU" sz="2000" dirty="0">
              <a:solidFill>
                <a:schemeClr val="accent4"/>
              </a:solidFill>
              <a:latin typeface="Times New Roman" pitchFamily="18" charset="0"/>
            </a:endParaRPr>
          </a:p>
          <a:p>
            <a:pPr marL="174625" lvl="1" indent="0">
              <a:buNone/>
            </a:pPr>
            <a:r>
              <a:rPr lang="uk-UA" sz="2000" dirty="0">
                <a:solidFill>
                  <a:schemeClr val="accent4"/>
                </a:solidFill>
                <a:latin typeface="Times New Roman" pitchFamily="18" charset="0"/>
              </a:rPr>
              <a:t>	Якщо </a:t>
            </a:r>
            <a:r>
              <a:rPr lang="uk-UA" sz="2000" i="1" dirty="0">
                <a:solidFill>
                  <a:schemeClr val="accent4"/>
                </a:solidFill>
                <a:latin typeface="Times New Roman" pitchFamily="18" charset="0"/>
              </a:rPr>
              <a:t>n</a:t>
            </a:r>
            <a:r>
              <a:rPr lang="uk-UA" sz="2000" dirty="0">
                <a:solidFill>
                  <a:schemeClr val="accent4"/>
                </a:solidFill>
                <a:latin typeface="Times New Roman" pitchFamily="18" charset="0"/>
              </a:rPr>
              <a:t> = 1, перемістити єдиний диск із стрижня </a:t>
            </a:r>
            <a:r>
              <a:rPr lang="uk-UA" sz="2000" i="1" dirty="0">
                <a:solidFill>
                  <a:schemeClr val="accent4"/>
                </a:solidFill>
                <a:latin typeface="Times New Roman" pitchFamily="18" charset="0"/>
              </a:rPr>
              <a:t>А</a:t>
            </a:r>
            <a:r>
              <a:rPr lang="uk-UA" sz="2000" dirty="0">
                <a:solidFill>
                  <a:schemeClr val="accent4"/>
                </a:solidFill>
                <a:latin typeface="Times New Roman" pitchFamily="18" charset="0"/>
              </a:rPr>
              <a:t> на </a:t>
            </a:r>
            <a:r>
              <a:rPr lang="uk-UA" sz="2000" i="1" dirty="0">
                <a:solidFill>
                  <a:schemeClr val="accent4"/>
                </a:solidFill>
                <a:latin typeface="Times New Roman" pitchFamily="18" charset="0"/>
              </a:rPr>
              <a:t>С</a:t>
            </a:r>
            <a:r>
              <a:rPr lang="uk-UA" sz="2000" dirty="0">
                <a:solidFill>
                  <a:schemeClr val="accent4"/>
                </a:solidFill>
                <a:latin typeface="Times New Roman" pitchFamily="18" charset="0"/>
              </a:rPr>
              <a:t>;</a:t>
            </a:r>
            <a:endParaRPr lang="ru-RU" sz="2000" dirty="0">
              <a:solidFill>
                <a:schemeClr val="accent4"/>
              </a:solidFill>
              <a:latin typeface="Times New Roman" pitchFamily="18" charset="0"/>
            </a:endParaRPr>
          </a:p>
          <a:p>
            <a:pPr marL="174625" lvl="1" indent="0">
              <a:buNone/>
            </a:pPr>
            <a:r>
              <a:rPr lang="uk-UA" sz="2000" dirty="0">
                <a:solidFill>
                  <a:schemeClr val="accent4"/>
                </a:solidFill>
                <a:latin typeface="Times New Roman" pitchFamily="18" charset="0"/>
              </a:rPr>
              <a:t>	Покласти </a:t>
            </a:r>
            <a:r>
              <a:rPr lang="uk-UA" sz="2000" i="1" dirty="0">
                <a:solidFill>
                  <a:schemeClr val="accent4"/>
                </a:solidFill>
                <a:latin typeface="Times New Roman" pitchFamily="18" charset="0"/>
              </a:rPr>
              <a:t>В</a:t>
            </a:r>
            <a:r>
              <a:rPr lang="uk-UA" sz="2000" dirty="0">
                <a:solidFill>
                  <a:schemeClr val="accent4"/>
                </a:solidFill>
                <a:latin typeface="Times New Roman" pitchFamily="18" charset="0"/>
              </a:rPr>
              <a:t> = 6 - </a:t>
            </a:r>
            <a:r>
              <a:rPr lang="uk-UA" sz="2000" i="1" dirty="0">
                <a:solidFill>
                  <a:schemeClr val="accent4"/>
                </a:solidFill>
                <a:latin typeface="Times New Roman" pitchFamily="18" charset="0"/>
              </a:rPr>
              <a:t>А</a:t>
            </a:r>
            <a:r>
              <a:rPr lang="uk-UA" sz="2000" dirty="0">
                <a:solidFill>
                  <a:schemeClr val="accent4"/>
                </a:solidFill>
                <a:latin typeface="Times New Roman" pitchFamily="18" charset="0"/>
              </a:rPr>
              <a:t> - </a:t>
            </a:r>
            <a:r>
              <a:rPr lang="uk-UA" sz="2000" i="1" dirty="0">
                <a:solidFill>
                  <a:schemeClr val="accent4"/>
                </a:solidFill>
                <a:latin typeface="Times New Roman" pitchFamily="18" charset="0"/>
              </a:rPr>
              <a:t>С</a:t>
            </a:r>
            <a:r>
              <a:rPr lang="uk-UA" sz="2000" dirty="0">
                <a:solidFill>
                  <a:schemeClr val="accent4"/>
                </a:solidFill>
                <a:latin typeface="Times New Roman" pitchFamily="18" charset="0"/>
              </a:rPr>
              <a:t>;</a:t>
            </a:r>
            <a:endParaRPr lang="ru-RU" sz="2000" dirty="0">
              <a:solidFill>
                <a:schemeClr val="accent4"/>
              </a:solidFill>
              <a:latin typeface="Times New Roman" pitchFamily="18" charset="0"/>
            </a:endParaRPr>
          </a:p>
          <a:p>
            <a:pPr marL="174625" lvl="1" indent="0">
              <a:buNone/>
            </a:pPr>
            <a:r>
              <a:rPr lang="uk-UA" sz="2000" dirty="0">
                <a:solidFill>
                  <a:schemeClr val="accent4"/>
                </a:solidFill>
                <a:latin typeface="Times New Roman" pitchFamily="18" charset="0"/>
              </a:rPr>
              <a:t>	Якщо </a:t>
            </a:r>
            <a:r>
              <a:rPr lang="uk-UA" sz="2000" i="1" dirty="0">
                <a:solidFill>
                  <a:schemeClr val="accent4"/>
                </a:solidFill>
                <a:latin typeface="Times New Roman" pitchFamily="18" charset="0"/>
              </a:rPr>
              <a:t>n</a:t>
            </a:r>
            <a:r>
              <a:rPr lang="uk-UA" sz="2000" dirty="0">
                <a:solidFill>
                  <a:schemeClr val="accent4"/>
                </a:solidFill>
                <a:latin typeface="Times New Roman" pitchFamily="18" charset="0"/>
              </a:rPr>
              <a:t> &gt; 1, тоді</a:t>
            </a:r>
            <a:endParaRPr lang="ru-RU" sz="2000" dirty="0">
              <a:solidFill>
                <a:schemeClr val="accent4"/>
              </a:solidFill>
              <a:latin typeface="Times New Roman" pitchFamily="18" charset="0"/>
            </a:endParaRPr>
          </a:p>
          <a:p>
            <a:pPr marL="174625" lvl="1" indent="0">
              <a:buNone/>
            </a:pPr>
            <a:r>
              <a:rPr lang="uk-UA" sz="2000" dirty="0">
                <a:solidFill>
                  <a:schemeClr val="accent4"/>
                </a:solidFill>
                <a:latin typeface="Times New Roman" pitchFamily="18" charset="0"/>
              </a:rPr>
              <a:t>	</a:t>
            </a:r>
            <a:r>
              <a:rPr lang="en-US" sz="2000" dirty="0">
                <a:solidFill>
                  <a:schemeClr val="accent4"/>
                </a:solidFill>
                <a:latin typeface="Times New Roman" pitchFamily="18" charset="0"/>
              </a:rPr>
              <a:t>           </a:t>
            </a:r>
            <a:r>
              <a:rPr lang="uk-UA" sz="2000" dirty="0">
                <a:solidFill>
                  <a:schemeClr val="accent4"/>
                </a:solidFill>
                <a:latin typeface="Times New Roman" pitchFamily="18" charset="0"/>
              </a:rPr>
              <a:t>Змістити верхні </a:t>
            </a:r>
            <a:r>
              <a:rPr lang="uk-UA" sz="2000" i="1" dirty="0">
                <a:solidFill>
                  <a:schemeClr val="accent4"/>
                </a:solidFill>
                <a:latin typeface="Times New Roman" pitchFamily="18" charset="0"/>
              </a:rPr>
              <a:t>n</a:t>
            </a:r>
            <a:r>
              <a:rPr lang="uk-UA" sz="2000" dirty="0">
                <a:solidFill>
                  <a:schemeClr val="accent4"/>
                </a:solidFill>
                <a:latin typeface="Times New Roman" pitchFamily="18" charset="0"/>
              </a:rPr>
              <a:t> - 1 дисків на </a:t>
            </a:r>
            <a:r>
              <a:rPr lang="uk-UA" sz="2000" i="1" dirty="0">
                <a:solidFill>
                  <a:schemeClr val="accent4"/>
                </a:solidFill>
                <a:latin typeface="Times New Roman" pitchFamily="18" charset="0"/>
              </a:rPr>
              <a:t>В</a:t>
            </a:r>
            <a:r>
              <a:rPr lang="uk-UA" sz="2000" dirty="0">
                <a:solidFill>
                  <a:schemeClr val="accent4"/>
                </a:solidFill>
                <a:latin typeface="Times New Roman" pitchFamily="18" charset="0"/>
              </a:rPr>
              <a:t>, використовуючи </a:t>
            </a:r>
            <a:r>
              <a:rPr lang="uk-UA" sz="2000" i="1" dirty="0">
                <a:solidFill>
                  <a:schemeClr val="accent4"/>
                </a:solidFill>
                <a:latin typeface="Times New Roman" pitchFamily="18" charset="0"/>
              </a:rPr>
              <a:t>Хан</a:t>
            </a:r>
            <a:r>
              <a:rPr lang="uk-UA" sz="2000" dirty="0">
                <a:solidFill>
                  <a:schemeClr val="accent4"/>
                </a:solidFill>
                <a:latin typeface="Times New Roman" pitchFamily="18" charset="0"/>
              </a:rPr>
              <a:t>(</a:t>
            </a:r>
            <a:r>
              <a:rPr lang="uk-UA" sz="2000" i="1" dirty="0">
                <a:solidFill>
                  <a:schemeClr val="accent4"/>
                </a:solidFill>
                <a:latin typeface="Times New Roman" pitchFamily="18" charset="0"/>
              </a:rPr>
              <a:t>А</a:t>
            </a:r>
            <a:r>
              <a:rPr lang="uk-UA" sz="2000" dirty="0">
                <a:solidFill>
                  <a:schemeClr val="accent4"/>
                </a:solidFill>
                <a:latin typeface="Times New Roman" pitchFamily="18" charset="0"/>
              </a:rPr>
              <a:t>, </a:t>
            </a:r>
            <a:r>
              <a:rPr lang="uk-UA" sz="2000" i="1" dirty="0">
                <a:solidFill>
                  <a:schemeClr val="accent4"/>
                </a:solidFill>
                <a:latin typeface="Times New Roman" pitchFamily="18" charset="0"/>
              </a:rPr>
              <a:t>B</a:t>
            </a:r>
            <a:r>
              <a:rPr lang="uk-UA" sz="2000" dirty="0">
                <a:solidFill>
                  <a:schemeClr val="accent4"/>
                </a:solidFill>
                <a:latin typeface="Times New Roman" pitchFamily="18" charset="0"/>
              </a:rPr>
              <a:t>, </a:t>
            </a:r>
            <a:r>
              <a:rPr lang="uk-UA" sz="2000" i="1" dirty="0">
                <a:solidFill>
                  <a:schemeClr val="accent4"/>
                </a:solidFill>
                <a:latin typeface="Times New Roman" pitchFamily="18" charset="0"/>
              </a:rPr>
              <a:t>n</a:t>
            </a:r>
            <a:r>
              <a:rPr lang="uk-UA" sz="2000" dirty="0">
                <a:solidFill>
                  <a:schemeClr val="accent4"/>
                </a:solidFill>
                <a:latin typeface="Times New Roman" pitchFamily="18" charset="0"/>
              </a:rPr>
              <a:t>-1);</a:t>
            </a:r>
            <a:endParaRPr lang="ru-RU" sz="2000" dirty="0">
              <a:solidFill>
                <a:schemeClr val="accent4"/>
              </a:solidFill>
              <a:latin typeface="Times New Roman" pitchFamily="18" charset="0"/>
            </a:endParaRPr>
          </a:p>
          <a:p>
            <a:pPr marL="174625" lvl="1" indent="0">
              <a:buNone/>
            </a:pPr>
            <a:r>
              <a:rPr lang="uk-UA" sz="2000" dirty="0">
                <a:solidFill>
                  <a:schemeClr val="accent4"/>
                </a:solidFill>
                <a:latin typeface="Times New Roman" pitchFamily="18" charset="0"/>
              </a:rPr>
              <a:t>	</a:t>
            </a:r>
            <a:r>
              <a:rPr lang="en-US" sz="2000" dirty="0">
                <a:solidFill>
                  <a:schemeClr val="accent4"/>
                </a:solidFill>
                <a:latin typeface="Times New Roman" pitchFamily="18" charset="0"/>
              </a:rPr>
              <a:t>           </a:t>
            </a:r>
            <a:r>
              <a:rPr lang="uk-UA" sz="2000" dirty="0">
                <a:solidFill>
                  <a:schemeClr val="accent4"/>
                </a:solidFill>
                <a:latin typeface="Times New Roman" pitchFamily="18" charset="0"/>
              </a:rPr>
              <a:t>Змістити останній диск з </a:t>
            </a:r>
            <a:r>
              <a:rPr lang="uk-UA" sz="2000" i="1" dirty="0">
                <a:solidFill>
                  <a:schemeClr val="accent4"/>
                </a:solidFill>
                <a:latin typeface="Times New Roman" pitchFamily="18" charset="0"/>
              </a:rPr>
              <a:t>А</a:t>
            </a:r>
            <a:r>
              <a:rPr lang="uk-UA" sz="2000" dirty="0">
                <a:solidFill>
                  <a:schemeClr val="accent4"/>
                </a:solidFill>
                <a:latin typeface="Times New Roman" pitchFamily="18" charset="0"/>
              </a:rPr>
              <a:t> на </a:t>
            </a:r>
            <a:r>
              <a:rPr lang="uk-UA" sz="2000" i="1" dirty="0">
                <a:solidFill>
                  <a:schemeClr val="accent4"/>
                </a:solidFill>
                <a:latin typeface="Times New Roman" pitchFamily="18" charset="0"/>
              </a:rPr>
              <a:t>С</a:t>
            </a:r>
            <a:r>
              <a:rPr lang="uk-UA" sz="2000" dirty="0">
                <a:solidFill>
                  <a:schemeClr val="accent4"/>
                </a:solidFill>
                <a:latin typeface="Times New Roman" pitchFamily="18" charset="0"/>
              </a:rPr>
              <a:t>, використовуючи  </a:t>
            </a:r>
            <a:r>
              <a:rPr lang="uk-UA" sz="2000" i="1" dirty="0">
                <a:solidFill>
                  <a:schemeClr val="accent4"/>
                </a:solidFill>
                <a:latin typeface="Times New Roman" pitchFamily="18" charset="0"/>
              </a:rPr>
              <a:t>Хан</a:t>
            </a:r>
            <a:r>
              <a:rPr lang="uk-UA" sz="2000" dirty="0">
                <a:solidFill>
                  <a:schemeClr val="accent4"/>
                </a:solidFill>
                <a:latin typeface="Times New Roman" pitchFamily="18" charset="0"/>
              </a:rPr>
              <a:t>(</a:t>
            </a:r>
            <a:r>
              <a:rPr lang="uk-UA" sz="2000" i="1" dirty="0">
                <a:solidFill>
                  <a:schemeClr val="accent4"/>
                </a:solidFill>
                <a:latin typeface="Times New Roman" pitchFamily="18" charset="0"/>
              </a:rPr>
              <a:t>А</a:t>
            </a:r>
            <a:r>
              <a:rPr lang="uk-UA" sz="2000" dirty="0">
                <a:solidFill>
                  <a:schemeClr val="accent4"/>
                </a:solidFill>
                <a:latin typeface="Times New Roman" pitchFamily="18" charset="0"/>
              </a:rPr>
              <a:t>, </a:t>
            </a:r>
            <a:r>
              <a:rPr lang="uk-UA" sz="2000" i="1" dirty="0">
                <a:solidFill>
                  <a:schemeClr val="accent4"/>
                </a:solidFill>
                <a:latin typeface="Times New Roman" pitchFamily="18" charset="0"/>
              </a:rPr>
              <a:t>С</a:t>
            </a:r>
            <a:r>
              <a:rPr lang="uk-UA" sz="2000" dirty="0">
                <a:solidFill>
                  <a:schemeClr val="accent4"/>
                </a:solidFill>
                <a:latin typeface="Times New Roman" pitchFamily="18" charset="0"/>
              </a:rPr>
              <a:t>, 1);</a:t>
            </a:r>
            <a:endParaRPr lang="ru-RU" sz="2000" dirty="0">
              <a:solidFill>
                <a:schemeClr val="accent4"/>
              </a:solidFill>
              <a:latin typeface="Times New Roman" pitchFamily="18" charset="0"/>
            </a:endParaRPr>
          </a:p>
          <a:p>
            <a:pPr marL="174625" lvl="1" indent="0">
              <a:buNone/>
            </a:pPr>
            <a:r>
              <a:rPr lang="uk-UA" sz="2000" dirty="0">
                <a:solidFill>
                  <a:schemeClr val="accent4"/>
                </a:solidFill>
                <a:latin typeface="Times New Roman" pitchFamily="18" charset="0"/>
              </a:rPr>
              <a:t>	</a:t>
            </a:r>
            <a:r>
              <a:rPr lang="en-US" sz="2000" dirty="0">
                <a:solidFill>
                  <a:schemeClr val="accent4"/>
                </a:solidFill>
                <a:latin typeface="Times New Roman" pitchFamily="18" charset="0"/>
              </a:rPr>
              <a:t>           </a:t>
            </a:r>
            <a:r>
              <a:rPr lang="uk-UA" sz="2000" dirty="0">
                <a:solidFill>
                  <a:schemeClr val="accent4"/>
                </a:solidFill>
                <a:latin typeface="Times New Roman" pitchFamily="18" charset="0"/>
              </a:rPr>
              <a:t>Змістити верхні </a:t>
            </a:r>
            <a:r>
              <a:rPr lang="uk-UA" sz="2000" i="1" dirty="0">
                <a:solidFill>
                  <a:schemeClr val="accent4"/>
                </a:solidFill>
                <a:latin typeface="Times New Roman" pitchFamily="18" charset="0"/>
              </a:rPr>
              <a:t>n</a:t>
            </a:r>
            <a:r>
              <a:rPr lang="uk-UA" sz="2000" dirty="0">
                <a:solidFill>
                  <a:schemeClr val="accent4"/>
                </a:solidFill>
                <a:latin typeface="Times New Roman" pitchFamily="18" charset="0"/>
              </a:rPr>
              <a:t> - 1 дисків на </a:t>
            </a:r>
            <a:r>
              <a:rPr lang="uk-UA" sz="2000" i="1" dirty="0">
                <a:solidFill>
                  <a:schemeClr val="accent4"/>
                </a:solidFill>
                <a:latin typeface="Times New Roman" pitchFamily="18" charset="0"/>
              </a:rPr>
              <a:t>С</a:t>
            </a:r>
            <a:r>
              <a:rPr lang="uk-UA" sz="2000" dirty="0">
                <a:solidFill>
                  <a:schemeClr val="accent4"/>
                </a:solidFill>
                <a:latin typeface="Times New Roman" pitchFamily="18" charset="0"/>
              </a:rPr>
              <a:t>, використовуючи </a:t>
            </a:r>
            <a:r>
              <a:rPr lang="uk-UA" sz="2000" i="1" dirty="0">
                <a:solidFill>
                  <a:schemeClr val="accent4"/>
                </a:solidFill>
                <a:latin typeface="Times New Roman" pitchFamily="18" charset="0"/>
              </a:rPr>
              <a:t>Хан</a:t>
            </a:r>
            <a:r>
              <a:rPr lang="uk-UA" sz="2000" dirty="0">
                <a:solidFill>
                  <a:schemeClr val="accent4"/>
                </a:solidFill>
                <a:latin typeface="Times New Roman" pitchFamily="18" charset="0"/>
              </a:rPr>
              <a:t>(</a:t>
            </a:r>
            <a:r>
              <a:rPr lang="uk-UA" sz="2000" i="1" dirty="0">
                <a:solidFill>
                  <a:schemeClr val="accent4"/>
                </a:solidFill>
                <a:latin typeface="Times New Roman" pitchFamily="18" charset="0"/>
              </a:rPr>
              <a:t>B</a:t>
            </a:r>
            <a:r>
              <a:rPr lang="uk-UA" sz="2000" dirty="0">
                <a:solidFill>
                  <a:schemeClr val="accent4"/>
                </a:solidFill>
                <a:latin typeface="Times New Roman" pitchFamily="18" charset="0"/>
              </a:rPr>
              <a:t>, </a:t>
            </a:r>
            <a:r>
              <a:rPr lang="uk-UA" sz="2000" i="1" dirty="0">
                <a:solidFill>
                  <a:schemeClr val="accent4"/>
                </a:solidFill>
                <a:latin typeface="Times New Roman" pitchFamily="18" charset="0"/>
              </a:rPr>
              <a:t>С</a:t>
            </a:r>
            <a:r>
              <a:rPr lang="uk-UA" sz="2000" dirty="0">
                <a:solidFill>
                  <a:schemeClr val="accent4"/>
                </a:solidFill>
                <a:latin typeface="Times New Roman" pitchFamily="18" charset="0"/>
              </a:rPr>
              <a:t>, </a:t>
            </a:r>
            <a:r>
              <a:rPr lang="uk-UA" sz="2000" i="1" dirty="0">
                <a:solidFill>
                  <a:schemeClr val="accent4"/>
                </a:solidFill>
                <a:latin typeface="Times New Roman" pitchFamily="18" charset="0"/>
              </a:rPr>
              <a:t>n</a:t>
            </a:r>
            <a:r>
              <a:rPr lang="uk-UA" sz="2000" dirty="0">
                <a:solidFill>
                  <a:schemeClr val="accent4"/>
                </a:solidFill>
                <a:latin typeface="Times New Roman" pitchFamily="18" charset="0"/>
              </a:rPr>
              <a:t>-1);</a:t>
            </a:r>
            <a:endParaRPr lang="ru-RU" sz="2000" dirty="0">
              <a:solidFill>
                <a:schemeClr val="accent4"/>
              </a:solidFill>
              <a:latin typeface="Times New Roman" pitchFamily="18" charset="0"/>
            </a:endParaRPr>
          </a:p>
          <a:p>
            <a:pPr marL="174625" indent="0">
              <a:buNone/>
            </a:pPr>
            <a:r>
              <a:rPr lang="uk-UA" sz="2000" dirty="0">
                <a:solidFill>
                  <a:schemeClr val="accent4"/>
                </a:solidFill>
                <a:latin typeface="Times New Roman" pitchFamily="18" charset="0"/>
              </a:rPr>
              <a:t>Кінець процедури.</a:t>
            </a:r>
            <a:endParaRPr lang="ru-RU" sz="2000" dirty="0">
              <a:solidFill>
                <a:schemeClr val="accent4"/>
              </a:solidFill>
              <a:latin typeface="Times New Roman" pitchFamily="18" charset="0"/>
            </a:endParaRPr>
          </a:p>
          <a:p>
            <a:endParaRPr lang="ru-RU" dirty="0"/>
          </a:p>
        </p:txBody>
      </p:sp>
      <p:sp>
        <p:nvSpPr>
          <p:cNvPr id="4" name="Rectangle 3"/>
          <p:cNvSpPr/>
          <p:nvPr/>
        </p:nvSpPr>
        <p:spPr>
          <a:xfrm>
            <a:off x="650029" y="3573016"/>
            <a:ext cx="8296747" cy="2862322"/>
          </a:xfrm>
          <a:prstGeom prst="rect">
            <a:avLst/>
          </a:prstGeom>
        </p:spPr>
        <p:txBody>
          <a:bodyPr wrap="square">
            <a:spAutoFit/>
          </a:bodyPr>
          <a:lstStyle/>
          <a:p>
            <a:pPr algn="just"/>
            <a:r>
              <a:rPr lang="uk-UA" sz="2000" dirty="0">
                <a:solidFill>
                  <a:schemeClr val="tx2"/>
                </a:solidFill>
                <a:latin typeface="Times New Roman" pitchFamily="18" charset="0"/>
                <a:cs typeface="Times New Roman" pitchFamily="18" charset="0"/>
              </a:rPr>
              <a:t>Головоломку Ханойська вежа придумав </a:t>
            </a:r>
            <a:r>
              <a:rPr lang="uk-UA" sz="2000" dirty="0" smtClean="0">
                <a:solidFill>
                  <a:schemeClr val="tx2"/>
                </a:solidFill>
                <a:latin typeface="Times New Roman" pitchFamily="18" charset="0"/>
                <a:cs typeface="Times New Roman" pitchFamily="18" charset="0"/>
              </a:rPr>
              <a:t>французький </a:t>
            </a:r>
            <a:r>
              <a:rPr lang="uk-UA" sz="2000" dirty="0">
                <a:solidFill>
                  <a:schemeClr val="tx2"/>
                </a:solidFill>
                <a:latin typeface="Times New Roman" pitchFamily="18" charset="0"/>
                <a:cs typeface="Times New Roman" pitchFamily="18" charset="0"/>
              </a:rPr>
              <a:t>математик Едуард Люка в 1883 р. Він зв’язував свою іграшку з міфічною легендою про значно більшу вежу Брами, яка, як стверджувалося, складалась з 64 дисків чистого золота, а стержні представляють собою три діамантових шпиля. При створенні світу Всевишній помістив диски на перший шпиль та велів, щоб жреці перемістили їх на третій у відповідності з визначеними правилами. За наявними відомостями жреці трудяться над цією задачею вдень і вночі – і як тільки вони завершать, башня розсиплеться в прах і наступить кінець світу.</a:t>
            </a:r>
            <a:endParaRPr lang="ru-RU" sz="2000" dirty="0">
              <a:solidFill>
                <a:schemeClr val="tx2"/>
              </a:solidFill>
              <a:latin typeface="Times New Roman" pitchFamily="18" charset="0"/>
              <a:cs typeface="Times New Roman" pitchFamily="18" charset="0"/>
            </a:endParaRPr>
          </a:p>
        </p:txBody>
      </p:sp>
      <p:sp>
        <p:nvSpPr>
          <p:cNvPr id="5" name="TextBox 4"/>
          <p:cNvSpPr txBox="1"/>
          <p:nvPr/>
        </p:nvSpPr>
        <p:spPr>
          <a:xfrm>
            <a:off x="251520" y="6381328"/>
            <a:ext cx="5224892" cy="369332"/>
          </a:xfrm>
          <a:prstGeom prst="rect">
            <a:avLst/>
          </a:prstGeom>
          <a:noFill/>
        </p:spPr>
        <p:txBody>
          <a:bodyPr wrap="none" rtlCol="0">
            <a:spAutoFit/>
          </a:bodyPr>
          <a:lstStyle/>
          <a:p>
            <a:r>
              <a:rPr lang="uk-UA" dirty="0" smtClean="0"/>
              <a:t>Лекція 1. Алгоритми та рекурсія. </a:t>
            </a:r>
            <a:r>
              <a:rPr lang="uk-UA" dirty="0"/>
              <a:t>Слайд </a:t>
            </a:r>
            <a:r>
              <a:rPr lang="uk-UA" dirty="0" smtClean="0"/>
              <a:t>16 </a:t>
            </a:r>
            <a:r>
              <a:rPr lang="uk-UA" dirty="0"/>
              <a:t>з </a:t>
            </a:r>
            <a:r>
              <a:rPr lang="uk-UA" dirty="0" smtClean="0"/>
              <a:t>40</a:t>
            </a:r>
            <a:endParaRPr lang="ru-RU" dirty="0"/>
          </a:p>
        </p:txBody>
      </p:sp>
      <p:pic>
        <p:nvPicPr>
          <p:cNvPr id="12" name="Picture 2" descr="C:\Users\azadova\Pictures\zametki.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4611" y="3573771"/>
            <a:ext cx="544410" cy="544410"/>
          </a:xfrm>
          <a:prstGeom prst="rect">
            <a:avLst/>
          </a:prstGeom>
          <a:noFill/>
          <a:extLst>
            <a:ext uri="{909E8E84-426E-40DD-AFC4-6F175D3DCCD1}">
              <a14:hiddenFill xmlns:a14="http://schemas.microsoft.com/office/drawing/2010/main">
                <a:solidFill>
                  <a:srgbClr val="FFFFFF"/>
                </a:solidFill>
              </a14:hiddenFill>
            </a:ext>
          </a:extLst>
        </p:spPr>
      </p:pic>
      <p:grpSp>
        <p:nvGrpSpPr>
          <p:cNvPr id="13" name="Group 12"/>
          <p:cNvGrpSpPr/>
          <p:nvPr/>
        </p:nvGrpSpPr>
        <p:grpSpPr>
          <a:xfrm>
            <a:off x="6300192" y="6452337"/>
            <a:ext cx="2744448" cy="332656"/>
            <a:chOff x="539552" y="6453336"/>
            <a:chExt cx="2744448" cy="332656"/>
          </a:xfrm>
        </p:grpSpPr>
        <p:sp>
          <p:nvSpPr>
            <p:cNvPr id="14" name="Action Button: Back or Previous 13">
              <a:hlinkClick r:id="" action="ppaction://hlinkshowjump?jump=previousslide" highlightClick="1"/>
            </p:cNvPr>
            <p:cNvSpPr/>
            <p:nvPr/>
          </p:nvSpPr>
          <p:spPr>
            <a:xfrm>
              <a:off x="1082335" y="6453336"/>
              <a:ext cx="504056" cy="332656"/>
            </a:xfrm>
            <a:prstGeom prst="actionButtonBackPrevious">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5" name="Action Button: Beginning 14">
              <a:hlinkClick r:id="" action="ppaction://hlinkshowjump?jump=firstslide" highlightClick="1"/>
            </p:cNvPr>
            <p:cNvSpPr/>
            <p:nvPr/>
          </p:nvSpPr>
          <p:spPr>
            <a:xfrm>
              <a:off x="539552" y="6453336"/>
              <a:ext cx="504056" cy="332656"/>
            </a:xfrm>
            <a:prstGeom prst="actionButtonBeginning">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6" name="Action Button: Forward or Next 15">
              <a:hlinkClick r:id="" action="ppaction://hlinkshowjump?jump=nextslide" highlightClick="1"/>
            </p:cNvPr>
            <p:cNvSpPr/>
            <p:nvPr/>
          </p:nvSpPr>
          <p:spPr>
            <a:xfrm>
              <a:off x="2228357" y="6453336"/>
              <a:ext cx="504056" cy="332656"/>
            </a:xfrm>
            <a:prstGeom prst="actionButtonForwardNex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7" name="Action Button: End 16">
              <a:hlinkClick r:id="" action="ppaction://hlinkshowjump?jump=lastslide" highlightClick="1"/>
            </p:cNvPr>
            <p:cNvSpPr/>
            <p:nvPr/>
          </p:nvSpPr>
          <p:spPr>
            <a:xfrm>
              <a:off x="2779944" y="6453336"/>
              <a:ext cx="504056" cy="332656"/>
            </a:xfrm>
            <a:prstGeom prst="actionButtonEnd">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8" name="Action Button: Custom 17">
              <a:hlinkClick r:id="rId3" action="ppaction://hlinksldjump" highlightClick="1"/>
            </p:cNvPr>
            <p:cNvSpPr/>
            <p:nvPr/>
          </p:nvSpPr>
          <p:spPr>
            <a:xfrm>
              <a:off x="1617866" y="6453336"/>
              <a:ext cx="576000" cy="332656"/>
            </a:xfrm>
            <a:prstGeom prst="actionButtonBlank">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uk-UA" sz="1200" dirty="0" smtClean="0"/>
                <a:t>План</a:t>
              </a:r>
              <a:endParaRPr lang="ru-RU" sz="1200" dirty="0"/>
            </a:p>
          </p:txBody>
        </p:sp>
      </p:grpSp>
    </p:spTree>
    <p:extLst>
      <p:ext uri="{BB962C8B-B14F-4D97-AF65-F5344CB8AC3E}">
        <p14:creationId xmlns:p14="http://schemas.microsoft.com/office/powerpoint/2010/main" val="10678239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dirty="0" smtClean="0"/>
              <a:t>Складність алгоритмів</a:t>
            </a:r>
            <a:endParaRPr lang="ru-RU" dirty="0"/>
          </a:p>
        </p:txBody>
      </p:sp>
      <p:sp>
        <p:nvSpPr>
          <p:cNvPr id="3" name="Content Placeholder 2"/>
          <p:cNvSpPr>
            <a:spLocks noGrp="1"/>
          </p:cNvSpPr>
          <p:nvPr>
            <p:ph idx="1"/>
          </p:nvPr>
        </p:nvSpPr>
        <p:spPr/>
        <p:txBody>
          <a:bodyPr>
            <a:normAutofit fontScale="85000" lnSpcReduction="20000"/>
          </a:bodyPr>
          <a:lstStyle/>
          <a:p>
            <a:pPr marL="0" indent="0" algn="just">
              <a:lnSpc>
                <a:spcPct val="110000"/>
              </a:lnSpc>
              <a:buNone/>
            </a:pPr>
            <a:r>
              <a:rPr lang="uk-UA" dirty="0">
                <a:solidFill>
                  <a:schemeClr val="tx2"/>
                </a:solidFill>
                <a:latin typeface="Times New Roman" pitchFamily="18" charset="0"/>
                <a:cs typeface="Times New Roman" pitchFamily="18" charset="0"/>
              </a:rPr>
              <a:t>Нехай область визначення функцій </a:t>
            </a:r>
            <a:r>
              <a:rPr lang="uk-UA" i="1" dirty="0">
                <a:solidFill>
                  <a:schemeClr val="tx2"/>
                </a:solidFill>
                <a:latin typeface="Times New Roman" pitchFamily="18" charset="0"/>
                <a:cs typeface="Times New Roman" pitchFamily="18" charset="0"/>
              </a:rPr>
              <a:t>f</a:t>
            </a:r>
            <a:r>
              <a:rPr lang="uk-UA" dirty="0">
                <a:solidFill>
                  <a:schemeClr val="tx2"/>
                </a:solidFill>
                <a:latin typeface="Times New Roman" pitchFamily="18" charset="0"/>
                <a:cs typeface="Times New Roman" pitchFamily="18" charset="0"/>
              </a:rPr>
              <a:t> і g - множина цілих додатних чисел, а множина їх значень - множина дійсних </a:t>
            </a:r>
            <a:r>
              <a:rPr lang="uk-UA" dirty="0" smtClean="0">
                <a:solidFill>
                  <a:schemeClr val="tx2"/>
                </a:solidFill>
                <a:latin typeface="Times New Roman" pitchFamily="18" charset="0"/>
                <a:cs typeface="Times New Roman" pitchFamily="18" charset="0"/>
              </a:rPr>
              <a:t>чисел.</a:t>
            </a:r>
          </a:p>
          <a:p>
            <a:pPr marL="0" indent="0" algn="just">
              <a:lnSpc>
                <a:spcPct val="110000"/>
              </a:lnSpc>
              <a:buNone/>
            </a:pPr>
            <a:r>
              <a:rPr lang="uk-UA" dirty="0" smtClean="0">
                <a:solidFill>
                  <a:schemeClr val="tx2"/>
                </a:solidFill>
                <a:latin typeface="Times New Roman" pitchFamily="18" charset="0"/>
                <a:cs typeface="Times New Roman" pitchFamily="18" charset="0"/>
              </a:rPr>
              <a:t>  Функція </a:t>
            </a:r>
            <a:r>
              <a:rPr lang="uk-UA" i="1" dirty="0">
                <a:solidFill>
                  <a:schemeClr val="tx2"/>
                </a:solidFill>
                <a:latin typeface="Times New Roman" pitchFamily="18" charset="0"/>
                <a:cs typeface="Times New Roman" pitchFamily="18" charset="0"/>
              </a:rPr>
              <a:t>g</a:t>
            </a:r>
            <a:r>
              <a:rPr lang="uk-UA" dirty="0">
                <a:solidFill>
                  <a:schemeClr val="tx2"/>
                </a:solidFill>
                <a:latin typeface="Times New Roman" pitchFamily="18" charset="0"/>
                <a:cs typeface="Times New Roman" pitchFamily="18" charset="0"/>
              </a:rPr>
              <a:t> </a:t>
            </a:r>
            <a:r>
              <a:rPr lang="uk-UA" b="1" dirty="0">
                <a:solidFill>
                  <a:schemeClr val="tx2"/>
                </a:solidFill>
                <a:latin typeface="Times New Roman" pitchFamily="18" charset="0"/>
                <a:cs typeface="Times New Roman" pitchFamily="18" charset="0"/>
              </a:rPr>
              <a:t>мажорує</a:t>
            </a:r>
            <a:r>
              <a:rPr lang="uk-UA" dirty="0">
                <a:solidFill>
                  <a:schemeClr val="tx2"/>
                </a:solidFill>
                <a:latin typeface="Times New Roman" pitchFamily="18" charset="0"/>
                <a:cs typeface="Times New Roman" pitchFamily="18" charset="0"/>
              </a:rPr>
              <a:t> функцію </a:t>
            </a:r>
            <a:r>
              <a:rPr lang="uk-UA" i="1" dirty="0">
                <a:solidFill>
                  <a:schemeClr val="tx2"/>
                </a:solidFill>
                <a:latin typeface="Times New Roman" pitchFamily="18" charset="0"/>
                <a:cs typeface="Times New Roman" pitchFamily="18" charset="0"/>
              </a:rPr>
              <a:t>f</a:t>
            </a:r>
            <a:r>
              <a:rPr lang="uk-UA" dirty="0">
                <a:solidFill>
                  <a:schemeClr val="tx2"/>
                </a:solidFill>
                <a:latin typeface="Times New Roman" pitchFamily="18" charset="0"/>
                <a:cs typeface="Times New Roman" pitchFamily="18" charset="0"/>
              </a:rPr>
              <a:t>, якщо існує дійсне число </a:t>
            </a:r>
            <a:r>
              <a:rPr lang="uk-UA" i="1" dirty="0">
                <a:solidFill>
                  <a:schemeClr val="tx2"/>
                </a:solidFill>
                <a:latin typeface="Times New Roman" pitchFamily="18" charset="0"/>
                <a:cs typeface="Times New Roman" pitchFamily="18" charset="0"/>
              </a:rPr>
              <a:t>k</a:t>
            </a:r>
            <a:r>
              <a:rPr lang="uk-UA" dirty="0">
                <a:solidFill>
                  <a:schemeClr val="tx2"/>
                </a:solidFill>
                <a:latin typeface="Times New Roman" pitchFamily="18" charset="0"/>
                <a:cs typeface="Times New Roman" pitchFamily="18" charset="0"/>
              </a:rPr>
              <a:t> і ціле додатне число </a:t>
            </a:r>
            <a:r>
              <a:rPr lang="uk-UA" i="1" dirty="0">
                <a:solidFill>
                  <a:schemeClr val="tx2"/>
                </a:solidFill>
                <a:latin typeface="Times New Roman" pitchFamily="18" charset="0"/>
                <a:cs typeface="Times New Roman" pitchFamily="18" charset="0"/>
              </a:rPr>
              <a:t>m</a:t>
            </a:r>
            <a:r>
              <a:rPr lang="uk-UA" dirty="0">
                <a:solidFill>
                  <a:schemeClr val="tx2"/>
                </a:solidFill>
                <a:latin typeface="Times New Roman" pitchFamily="18" charset="0"/>
                <a:cs typeface="Times New Roman" pitchFamily="18" charset="0"/>
              </a:rPr>
              <a:t> таке, що </a:t>
            </a:r>
            <a:r>
              <a:rPr lang="uk-UA" dirty="0" smtClean="0">
                <a:solidFill>
                  <a:schemeClr val="tx2"/>
                </a:solidFill>
                <a:latin typeface="Times New Roman" pitchFamily="18" charset="0"/>
                <a:cs typeface="Times New Roman" pitchFamily="18" charset="0"/>
              </a:rPr>
              <a:t>|</a:t>
            </a:r>
            <a:r>
              <a:rPr lang="uk-UA" i="1" dirty="0">
                <a:solidFill>
                  <a:schemeClr val="tx2"/>
                </a:solidFill>
                <a:latin typeface="Times New Roman" pitchFamily="18" charset="0"/>
                <a:cs typeface="Times New Roman" pitchFamily="18" charset="0"/>
              </a:rPr>
              <a:t>f</a:t>
            </a:r>
            <a:r>
              <a:rPr lang="uk-UA" dirty="0">
                <a:solidFill>
                  <a:schemeClr val="tx2"/>
                </a:solidFill>
                <a:latin typeface="Times New Roman" pitchFamily="18" charset="0"/>
                <a:cs typeface="Times New Roman" pitchFamily="18" charset="0"/>
              </a:rPr>
              <a:t>(</a:t>
            </a:r>
            <a:r>
              <a:rPr lang="uk-UA" i="1" dirty="0">
                <a:solidFill>
                  <a:schemeClr val="tx2"/>
                </a:solidFill>
                <a:latin typeface="Times New Roman" pitchFamily="18" charset="0"/>
                <a:cs typeface="Times New Roman" pitchFamily="18" charset="0"/>
              </a:rPr>
              <a:t>n</a:t>
            </a:r>
            <a:r>
              <a:rPr lang="uk-UA" dirty="0">
                <a:solidFill>
                  <a:schemeClr val="tx2"/>
                </a:solidFill>
                <a:latin typeface="Times New Roman" pitchFamily="18" charset="0"/>
                <a:cs typeface="Times New Roman" pitchFamily="18" charset="0"/>
              </a:rPr>
              <a:t>)| ≤ </a:t>
            </a:r>
            <a:r>
              <a:rPr lang="uk-UA" i="1" dirty="0">
                <a:solidFill>
                  <a:schemeClr val="tx2"/>
                </a:solidFill>
                <a:latin typeface="Times New Roman" pitchFamily="18" charset="0"/>
                <a:cs typeface="Times New Roman" pitchFamily="18" charset="0"/>
              </a:rPr>
              <a:t>k</a:t>
            </a:r>
            <a:r>
              <a:rPr lang="uk-UA" dirty="0">
                <a:solidFill>
                  <a:schemeClr val="tx2"/>
                </a:solidFill>
                <a:latin typeface="Times New Roman" pitchFamily="18" charset="0"/>
                <a:cs typeface="Times New Roman" pitchFamily="18" charset="0"/>
              </a:rPr>
              <a:t>|</a:t>
            </a:r>
            <a:r>
              <a:rPr lang="uk-UA" i="1" dirty="0">
                <a:solidFill>
                  <a:schemeClr val="tx2"/>
                </a:solidFill>
                <a:latin typeface="Times New Roman" pitchFamily="18" charset="0"/>
                <a:cs typeface="Times New Roman" pitchFamily="18" charset="0"/>
              </a:rPr>
              <a:t>g</a:t>
            </a:r>
            <a:r>
              <a:rPr lang="uk-UA" dirty="0">
                <a:solidFill>
                  <a:schemeClr val="tx2"/>
                </a:solidFill>
                <a:latin typeface="Times New Roman" pitchFamily="18" charset="0"/>
                <a:cs typeface="Times New Roman" pitchFamily="18" charset="0"/>
              </a:rPr>
              <a:t>(</a:t>
            </a:r>
            <a:r>
              <a:rPr lang="uk-UA" i="1" dirty="0">
                <a:solidFill>
                  <a:schemeClr val="tx2"/>
                </a:solidFill>
                <a:latin typeface="Times New Roman" pitchFamily="18" charset="0"/>
                <a:cs typeface="Times New Roman" pitchFamily="18" charset="0"/>
              </a:rPr>
              <a:t>n</a:t>
            </a:r>
            <a:r>
              <a:rPr lang="uk-UA" dirty="0">
                <a:solidFill>
                  <a:schemeClr val="tx2"/>
                </a:solidFill>
                <a:latin typeface="Times New Roman" pitchFamily="18" charset="0"/>
                <a:cs typeface="Times New Roman" pitchFamily="18" charset="0"/>
              </a:rPr>
              <a:t>)| для всіх </a:t>
            </a:r>
            <a:r>
              <a:rPr lang="uk-UA" i="1" dirty="0">
                <a:solidFill>
                  <a:schemeClr val="tx2"/>
                </a:solidFill>
                <a:latin typeface="Times New Roman" pitchFamily="18" charset="0"/>
                <a:cs typeface="Times New Roman" pitchFamily="18" charset="0"/>
              </a:rPr>
              <a:t>n</a:t>
            </a:r>
            <a:r>
              <a:rPr lang="uk-UA" dirty="0">
                <a:solidFill>
                  <a:schemeClr val="tx2"/>
                </a:solidFill>
                <a:latin typeface="Times New Roman" pitchFamily="18" charset="0"/>
                <a:cs typeface="Times New Roman" pitchFamily="18" charset="0"/>
              </a:rPr>
              <a:t> ≥ </a:t>
            </a:r>
            <a:r>
              <a:rPr lang="uk-UA" i="1" dirty="0">
                <a:solidFill>
                  <a:schemeClr val="tx2"/>
                </a:solidFill>
                <a:latin typeface="Times New Roman" pitchFamily="18" charset="0"/>
                <a:cs typeface="Times New Roman" pitchFamily="18" charset="0"/>
              </a:rPr>
              <a:t>m</a:t>
            </a:r>
            <a:r>
              <a:rPr lang="uk-UA" dirty="0">
                <a:solidFill>
                  <a:schemeClr val="tx2"/>
                </a:solidFill>
                <a:latin typeface="Times New Roman" pitchFamily="18" charset="0"/>
                <a:cs typeface="Times New Roman" pitchFamily="18" charset="0"/>
              </a:rPr>
              <a:t>. </a:t>
            </a:r>
          </a:p>
          <a:p>
            <a:pPr marL="0" indent="0" algn="just">
              <a:lnSpc>
                <a:spcPct val="110000"/>
              </a:lnSpc>
              <a:buNone/>
            </a:pPr>
            <a:r>
              <a:rPr lang="uk-UA" dirty="0">
                <a:solidFill>
                  <a:schemeClr val="tx2"/>
                </a:solidFill>
                <a:latin typeface="Times New Roman" pitchFamily="18" charset="0"/>
                <a:cs typeface="Times New Roman" pitchFamily="18" charset="0"/>
              </a:rPr>
              <a:t>Якщо </a:t>
            </a:r>
            <a:r>
              <a:rPr lang="uk-UA" i="1" dirty="0">
                <a:solidFill>
                  <a:schemeClr val="tx2"/>
                </a:solidFill>
                <a:latin typeface="Times New Roman" pitchFamily="18" charset="0"/>
                <a:cs typeface="Times New Roman" pitchFamily="18" charset="0"/>
              </a:rPr>
              <a:t>g</a:t>
            </a:r>
            <a:r>
              <a:rPr lang="uk-UA" dirty="0">
                <a:solidFill>
                  <a:schemeClr val="tx2"/>
                </a:solidFill>
                <a:latin typeface="Times New Roman" pitchFamily="18" charset="0"/>
                <a:cs typeface="Times New Roman" pitchFamily="18" charset="0"/>
              </a:rPr>
              <a:t> мажорує </a:t>
            </a:r>
            <a:r>
              <a:rPr lang="uk-UA" i="1" dirty="0">
                <a:solidFill>
                  <a:schemeClr val="tx2"/>
                </a:solidFill>
                <a:latin typeface="Times New Roman" pitchFamily="18" charset="0"/>
                <a:cs typeface="Times New Roman" pitchFamily="18" charset="0"/>
              </a:rPr>
              <a:t>f</a:t>
            </a:r>
            <a:r>
              <a:rPr lang="uk-UA" dirty="0">
                <a:solidFill>
                  <a:schemeClr val="tx2"/>
                </a:solidFill>
                <a:latin typeface="Times New Roman" pitchFamily="18" charset="0"/>
                <a:cs typeface="Times New Roman" pitchFamily="18" charset="0"/>
              </a:rPr>
              <a:t>, це позначається як </a:t>
            </a:r>
            <a:r>
              <a:rPr lang="uk-UA" i="1" dirty="0">
                <a:solidFill>
                  <a:schemeClr val="tx2"/>
                </a:solidFill>
                <a:latin typeface="Times New Roman" pitchFamily="18" charset="0"/>
                <a:cs typeface="Times New Roman" pitchFamily="18" charset="0"/>
              </a:rPr>
              <a:t>f</a:t>
            </a:r>
            <a:r>
              <a:rPr lang="uk-UA" dirty="0">
                <a:solidFill>
                  <a:schemeClr val="tx2"/>
                </a:solidFill>
                <a:latin typeface="Times New Roman" pitchFamily="18" charset="0"/>
                <a:cs typeface="Times New Roman" pitchFamily="18" charset="0"/>
              </a:rPr>
              <a:t>(</a:t>
            </a:r>
            <a:r>
              <a:rPr lang="uk-UA" i="1" dirty="0">
                <a:solidFill>
                  <a:schemeClr val="tx2"/>
                </a:solidFill>
                <a:latin typeface="Times New Roman" pitchFamily="18" charset="0"/>
                <a:cs typeface="Times New Roman" pitchFamily="18" charset="0"/>
              </a:rPr>
              <a:t>n</a:t>
            </a:r>
            <a:r>
              <a:rPr lang="uk-UA" dirty="0">
                <a:solidFill>
                  <a:schemeClr val="tx2"/>
                </a:solidFill>
                <a:latin typeface="Times New Roman" pitchFamily="18" charset="0"/>
                <a:cs typeface="Times New Roman" pitchFamily="18" charset="0"/>
              </a:rPr>
              <a:t>) = </a:t>
            </a:r>
            <a:r>
              <a:rPr lang="uk-UA" i="1" dirty="0">
                <a:solidFill>
                  <a:schemeClr val="tx2"/>
                </a:solidFill>
                <a:latin typeface="Times New Roman" pitchFamily="18" charset="0"/>
                <a:cs typeface="Times New Roman" pitchFamily="18" charset="0"/>
              </a:rPr>
              <a:t>O</a:t>
            </a:r>
            <a:r>
              <a:rPr lang="uk-UA" dirty="0">
                <a:solidFill>
                  <a:schemeClr val="tx2"/>
                </a:solidFill>
                <a:latin typeface="Times New Roman" pitchFamily="18" charset="0"/>
                <a:cs typeface="Times New Roman" pitchFamily="18" charset="0"/>
              </a:rPr>
              <a:t>(</a:t>
            </a:r>
            <a:r>
              <a:rPr lang="uk-UA" i="1" dirty="0">
                <a:solidFill>
                  <a:schemeClr val="tx2"/>
                </a:solidFill>
                <a:latin typeface="Times New Roman" pitchFamily="18" charset="0"/>
                <a:cs typeface="Times New Roman" pitchFamily="18" charset="0"/>
              </a:rPr>
              <a:t>g</a:t>
            </a:r>
            <a:r>
              <a:rPr lang="uk-UA" dirty="0">
                <a:solidFill>
                  <a:schemeClr val="tx2"/>
                </a:solidFill>
                <a:latin typeface="Times New Roman" pitchFamily="18" charset="0"/>
                <a:cs typeface="Times New Roman" pitchFamily="18" charset="0"/>
              </a:rPr>
              <a:t>(</a:t>
            </a:r>
            <a:r>
              <a:rPr lang="uk-UA" i="1" dirty="0">
                <a:solidFill>
                  <a:schemeClr val="tx2"/>
                </a:solidFill>
                <a:latin typeface="Times New Roman" pitchFamily="18" charset="0"/>
                <a:cs typeface="Times New Roman" pitchFamily="18" charset="0"/>
              </a:rPr>
              <a:t>n</a:t>
            </a:r>
            <a:r>
              <a:rPr lang="uk-UA" dirty="0">
                <a:solidFill>
                  <a:schemeClr val="tx2"/>
                </a:solidFill>
                <a:latin typeface="Times New Roman" pitchFamily="18" charset="0"/>
                <a:cs typeface="Times New Roman" pitchFamily="18" charset="0"/>
              </a:rPr>
              <a:t>)). Символ </a:t>
            </a:r>
            <a:r>
              <a:rPr lang="uk-UA" i="1" dirty="0">
                <a:solidFill>
                  <a:schemeClr val="tx2"/>
                </a:solidFill>
                <a:latin typeface="Times New Roman" pitchFamily="18" charset="0"/>
                <a:cs typeface="Times New Roman" pitchFamily="18" charset="0"/>
              </a:rPr>
              <a:t>O</a:t>
            </a:r>
            <a:r>
              <a:rPr lang="uk-UA" dirty="0">
                <a:solidFill>
                  <a:schemeClr val="tx2"/>
                </a:solidFill>
                <a:latin typeface="Times New Roman" pitchFamily="18" charset="0"/>
                <a:cs typeface="Times New Roman" pitchFamily="18" charset="0"/>
              </a:rPr>
              <a:t>(</a:t>
            </a:r>
            <a:r>
              <a:rPr lang="uk-UA" i="1" dirty="0">
                <a:solidFill>
                  <a:schemeClr val="tx2"/>
                </a:solidFill>
                <a:latin typeface="Times New Roman" pitchFamily="18" charset="0"/>
                <a:cs typeface="Times New Roman" pitchFamily="18" charset="0"/>
              </a:rPr>
              <a:t>g</a:t>
            </a:r>
            <a:r>
              <a:rPr lang="uk-UA" dirty="0">
                <a:solidFill>
                  <a:schemeClr val="tx2"/>
                </a:solidFill>
                <a:latin typeface="Times New Roman" pitchFamily="18" charset="0"/>
                <a:cs typeface="Times New Roman" pitchFamily="18" charset="0"/>
              </a:rPr>
              <a:t>(</a:t>
            </a:r>
            <a:r>
              <a:rPr lang="uk-UA" i="1" dirty="0">
                <a:solidFill>
                  <a:schemeClr val="tx2"/>
                </a:solidFill>
                <a:latin typeface="Times New Roman" pitchFamily="18" charset="0"/>
                <a:cs typeface="Times New Roman" pitchFamily="18" charset="0"/>
              </a:rPr>
              <a:t>n</a:t>
            </a:r>
            <a:r>
              <a:rPr lang="uk-UA" dirty="0">
                <a:solidFill>
                  <a:schemeClr val="tx2"/>
                </a:solidFill>
                <a:latin typeface="Times New Roman" pitchFamily="18" charset="0"/>
                <a:cs typeface="Times New Roman" pitchFamily="18" charset="0"/>
              </a:rPr>
              <a:t>)) читається як "</a:t>
            </a:r>
            <a:r>
              <a:rPr lang="uk-UA" i="1" dirty="0">
                <a:solidFill>
                  <a:schemeClr val="tx2"/>
                </a:solidFill>
                <a:latin typeface="Times New Roman" pitchFamily="18" charset="0"/>
                <a:cs typeface="Times New Roman" pitchFamily="18" charset="0"/>
              </a:rPr>
              <a:t>О</a:t>
            </a:r>
            <a:r>
              <a:rPr lang="uk-UA" dirty="0">
                <a:solidFill>
                  <a:schemeClr val="tx2"/>
                </a:solidFill>
                <a:latin typeface="Times New Roman" pitchFamily="18" charset="0"/>
                <a:cs typeface="Times New Roman" pitchFamily="18" charset="0"/>
              </a:rPr>
              <a:t> велике" від </a:t>
            </a:r>
            <a:r>
              <a:rPr lang="uk-UA" i="1" dirty="0">
                <a:solidFill>
                  <a:schemeClr val="tx2"/>
                </a:solidFill>
                <a:latin typeface="Times New Roman" pitchFamily="18" charset="0"/>
                <a:cs typeface="Times New Roman" pitchFamily="18" charset="0"/>
              </a:rPr>
              <a:t>g</a:t>
            </a:r>
            <a:r>
              <a:rPr lang="uk-UA" dirty="0">
                <a:solidFill>
                  <a:schemeClr val="tx2"/>
                </a:solidFill>
                <a:latin typeface="Times New Roman" pitchFamily="18" charset="0"/>
                <a:cs typeface="Times New Roman" pitchFamily="18" charset="0"/>
              </a:rPr>
              <a:t>(</a:t>
            </a:r>
            <a:r>
              <a:rPr lang="uk-UA" i="1" dirty="0">
                <a:solidFill>
                  <a:schemeClr val="tx2"/>
                </a:solidFill>
                <a:latin typeface="Times New Roman" pitchFamily="18" charset="0"/>
                <a:cs typeface="Times New Roman" pitchFamily="18" charset="0"/>
              </a:rPr>
              <a:t>n</a:t>
            </a:r>
            <a:r>
              <a:rPr lang="uk-UA" dirty="0">
                <a:solidFill>
                  <a:schemeClr val="tx2"/>
                </a:solidFill>
                <a:latin typeface="Times New Roman" pitchFamily="18" charset="0"/>
                <a:cs typeface="Times New Roman" pitchFamily="18" charset="0"/>
              </a:rPr>
              <a:t>); при цьому говорять, що </a:t>
            </a:r>
            <a:r>
              <a:rPr lang="uk-UA" i="1" dirty="0">
                <a:solidFill>
                  <a:schemeClr val="tx2"/>
                </a:solidFill>
                <a:latin typeface="Times New Roman" pitchFamily="18" charset="0"/>
                <a:cs typeface="Times New Roman" pitchFamily="18" charset="0"/>
              </a:rPr>
              <a:t>f</a:t>
            </a:r>
            <a:r>
              <a:rPr lang="uk-UA" dirty="0">
                <a:solidFill>
                  <a:schemeClr val="tx2"/>
                </a:solidFill>
                <a:latin typeface="Times New Roman" pitchFamily="18" charset="0"/>
                <a:cs typeface="Times New Roman" pitchFamily="18" charset="0"/>
              </a:rPr>
              <a:t>(</a:t>
            </a:r>
            <a:r>
              <a:rPr lang="uk-UA" i="1" dirty="0">
                <a:solidFill>
                  <a:schemeClr val="tx2"/>
                </a:solidFill>
                <a:latin typeface="Times New Roman" pitchFamily="18" charset="0"/>
                <a:cs typeface="Times New Roman" pitchFamily="18" charset="0"/>
              </a:rPr>
              <a:t>n</a:t>
            </a:r>
            <a:r>
              <a:rPr lang="uk-UA" dirty="0">
                <a:solidFill>
                  <a:schemeClr val="tx2"/>
                </a:solidFill>
                <a:latin typeface="Times New Roman" pitchFamily="18" charset="0"/>
                <a:cs typeface="Times New Roman" pitchFamily="18" charset="0"/>
              </a:rPr>
              <a:t>) має порядок </a:t>
            </a:r>
            <a:r>
              <a:rPr lang="uk-UA" i="1" dirty="0">
                <a:solidFill>
                  <a:schemeClr val="tx2"/>
                </a:solidFill>
                <a:latin typeface="Times New Roman" pitchFamily="18" charset="0"/>
                <a:cs typeface="Times New Roman" pitchFamily="18" charset="0"/>
              </a:rPr>
              <a:t>О</a:t>
            </a:r>
            <a:r>
              <a:rPr lang="uk-UA" dirty="0">
                <a:solidFill>
                  <a:schemeClr val="tx2"/>
                </a:solidFill>
                <a:latin typeface="Times New Roman" pitchFamily="18" charset="0"/>
                <a:cs typeface="Times New Roman" pitchFamily="18" charset="0"/>
              </a:rPr>
              <a:t> велике від </a:t>
            </a:r>
            <a:r>
              <a:rPr lang="uk-UA" i="1" dirty="0">
                <a:solidFill>
                  <a:schemeClr val="tx2"/>
                </a:solidFill>
                <a:latin typeface="Times New Roman" pitchFamily="18" charset="0"/>
                <a:cs typeface="Times New Roman" pitchFamily="18" charset="0"/>
              </a:rPr>
              <a:t>g</a:t>
            </a:r>
            <a:r>
              <a:rPr lang="uk-UA" dirty="0">
                <a:solidFill>
                  <a:schemeClr val="tx2"/>
                </a:solidFill>
                <a:latin typeface="Times New Roman" pitchFamily="18" charset="0"/>
                <a:cs typeface="Times New Roman" pitchFamily="18" charset="0"/>
              </a:rPr>
              <a:t>(</a:t>
            </a:r>
            <a:r>
              <a:rPr lang="uk-UA" i="1" dirty="0">
                <a:solidFill>
                  <a:schemeClr val="tx2"/>
                </a:solidFill>
                <a:latin typeface="Times New Roman" pitchFamily="18" charset="0"/>
                <a:cs typeface="Times New Roman" pitchFamily="18" charset="0"/>
              </a:rPr>
              <a:t>n</a:t>
            </a:r>
            <a:r>
              <a:rPr lang="uk-UA" dirty="0" smtClean="0">
                <a:solidFill>
                  <a:schemeClr val="tx2"/>
                </a:solidFill>
                <a:latin typeface="Times New Roman" pitchFamily="18" charset="0"/>
                <a:cs typeface="Times New Roman" pitchFamily="18" charset="0"/>
              </a:rPr>
              <a:t>).</a:t>
            </a:r>
          </a:p>
          <a:p>
            <a:pPr marL="0" indent="0" algn="just">
              <a:lnSpc>
                <a:spcPct val="110000"/>
              </a:lnSpc>
              <a:buNone/>
            </a:pPr>
            <a:endParaRPr lang="uk-UA" dirty="0">
              <a:solidFill>
                <a:schemeClr val="tx2"/>
              </a:solidFill>
              <a:latin typeface="Times New Roman" pitchFamily="18" charset="0"/>
              <a:cs typeface="Times New Roman" pitchFamily="18" charset="0"/>
            </a:endParaRPr>
          </a:p>
          <a:p>
            <a:pPr algn="just">
              <a:lnSpc>
                <a:spcPct val="110000"/>
              </a:lnSpc>
              <a:buFont typeface="Wingdings 3" pitchFamily="18" charset="2"/>
              <a:buNone/>
              <a:defRPr/>
            </a:pPr>
            <a:r>
              <a:rPr lang="uk-UA" b="1" dirty="0" smtClean="0">
                <a:solidFill>
                  <a:schemeClr val="tx2"/>
                </a:solidFill>
                <a:latin typeface="Times New Roman" pitchFamily="18" charset="0"/>
                <a:cs typeface="Times New Roman" pitchFamily="18" charset="0"/>
              </a:rPr>
              <a:t>  ТЕОРЕМА</a:t>
            </a:r>
            <a:r>
              <a:rPr lang="en-US" b="1" dirty="0">
                <a:solidFill>
                  <a:schemeClr val="tx2"/>
                </a:solidFill>
                <a:latin typeface="Times New Roman" pitchFamily="18" charset="0"/>
                <a:cs typeface="Times New Roman" pitchFamily="18" charset="0"/>
              </a:rPr>
              <a:t> </a:t>
            </a:r>
            <a:r>
              <a:rPr lang="en-US" b="1" dirty="0" smtClean="0">
                <a:solidFill>
                  <a:schemeClr val="tx2"/>
                </a:solidFill>
                <a:latin typeface="Times New Roman" pitchFamily="18" charset="0"/>
                <a:cs typeface="Times New Roman" pitchFamily="18" charset="0"/>
              </a:rPr>
              <a:t>4</a:t>
            </a:r>
            <a:r>
              <a:rPr lang="ru-RU" b="1" dirty="0" smtClean="0">
                <a:solidFill>
                  <a:schemeClr val="tx2"/>
                </a:solidFill>
                <a:latin typeface="Times New Roman" pitchFamily="18" charset="0"/>
                <a:cs typeface="Times New Roman" pitchFamily="18" charset="0"/>
              </a:rPr>
              <a:t>.1</a:t>
            </a:r>
            <a:r>
              <a:rPr lang="uk-UA" b="1" dirty="0" smtClean="0">
                <a:solidFill>
                  <a:schemeClr val="tx2"/>
                </a:solidFill>
                <a:latin typeface="Times New Roman" pitchFamily="18" charset="0"/>
                <a:cs typeface="Times New Roman" pitchFamily="18" charset="0"/>
              </a:rPr>
              <a:t>.</a:t>
            </a:r>
            <a:r>
              <a:rPr lang="uk-UA" dirty="0" smtClean="0">
                <a:solidFill>
                  <a:schemeClr val="tx2"/>
                </a:solidFill>
                <a:latin typeface="Times New Roman" pitchFamily="18" charset="0"/>
                <a:cs typeface="Times New Roman" pitchFamily="18" charset="0"/>
              </a:rPr>
              <a:t> Якщо </a:t>
            </a:r>
            <a:r>
              <a:rPr lang="uk-UA" i="1" dirty="0">
                <a:solidFill>
                  <a:schemeClr val="tx2"/>
                </a:solidFill>
                <a:latin typeface="Times New Roman" pitchFamily="18" charset="0"/>
                <a:cs typeface="Times New Roman" pitchFamily="18" charset="0"/>
              </a:rPr>
              <a:t>r</a:t>
            </a:r>
            <a:r>
              <a:rPr lang="uk-UA" dirty="0">
                <a:solidFill>
                  <a:schemeClr val="tx2"/>
                </a:solidFill>
                <a:latin typeface="Times New Roman" pitchFamily="18" charset="0"/>
                <a:cs typeface="Times New Roman" pitchFamily="18" charset="0"/>
              </a:rPr>
              <a:t> і </a:t>
            </a:r>
            <a:r>
              <a:rPr lang="uk-UA" i="1" dirty="0">
                <a:solidFill>
                  <a:schemeClr val="tx2"/>
                </a:solidFill>
                <a:latin typeface="Times New Roman" pitchFamily="18" charset="0"/>
                <a:cs typeface="Times New Roman" pitchFamily="18" charset="0"/>
              </a:rPr>
              <a:t>s</a:t>
            </a:r>
            <a:r>
              <a:rPr lang="uk-UA" dirty="0">
                <a:solidFill>
                  <a:schemeClr val="tx2"/>
                </a:solidFill>
                <a:latin typeface="Times New Roman" pitchFamily="18" charset="0"/>
                <a:cs typeface="Times New Roman" pitchFamily="18" charset="0"/>
              </a:rPr>
              <a:t> - дійсні числа, </a:t>
            </a:r>
            <a:r>
              <a:rPr lang="uk-UA" i="1" dirty="0">
                <a:solidFill>
                  <a:schemeClr val="tx2"/>
                </a:solidFill>
                <a:latin typeface="Times New Roman" pitchFamily="18" charset="0"/>
                <a:cs typeface="Times New Roman" pitchFamily="18" charset="0"/>
              </a:rPr>
              <a:t>r</a:t>
            </a:r>
            <a:r>
              <a:rPr lang="uk-UA" dirty="0">
                <a:solidFill>
                  <a:schemeClr val="tx2"/>
                </a:solidFill>
                <a:latin typeface="Times New Roman" pitchFamily="18" charset="0"/>
                <a:cs typeface="Times New Roman" pitchFamily="18" charset="0"/>
              </a:rPr>
              <a:t> ≤ </a:t>
            </a:r>
            <a:r>
              <a:rPr lang="uk-UA" i="1" dirty="0">
                <a:solidFill>
                  <a:schemeClr val="tx2"/>
                </a:solidFill>
                <a:latin typeface="Times New Roman" pitchFamily="18" charset="0"/>
                <a:cs typeface="Times New Roman" pitchFamily="18" charset="0"/>
              </a:rPr>
              <a:t>s</a:t>
            </a:r>
            <a:r>
              <a:rPr lang="uk-UA" dirty="0">
                <a:solidFill>
                  <a:schemeClr val="tx2"/>
                </a:solidFill>
                <a:latin typeface="Times New Roman" pitchFamily="18" charset="0"/>
                <a:cs typeface="Times New Roman" pitchFamily="18" charset="0"/>
              </a:rPr>
              <a:t> і </a:t>
            </a:r>
            <a:r>
              <a:rPr lang="uk-UA" i="1" dirty="0">
                <a:solidFill>
                  <a:schemeClr val="tx2"/>
                </a:solidFill>
                <a:latin typeface="Times New Roman" pitchFamily="18" charset="0"/>
                <a:cs typeface="Times New Roman" pitchFamily="18" charset="0"/>
              </a:rPr>
              <a:t>n</a:t>
            </a:r>
            <a:r>
              <a:rPr lang="uk-UA" dirty="0">
                <a:solidFill>
                  <a:schemeClr val="tx2"/>
                </a:solidFill>
                <a:latin typeface="Times New Roman" pitchFamily="18" charset="0"/>
                <a:cs typeface="Times New Roman" pitchFamily="18" charset="0"/>
              </a:rPr>
              <a:t> &gt; 1, тоді </a:t>
            </a:r>
            <a:r>
              <a:rPr lang="uk-UA" i="1" dirty="0">
                <a:solidFill>
                  <a:schemeClr val="tx2"/>
                </a:solidFill>
                <a:latin typeface="Times New Roman" pitchFamily="18" charset="0"/>
                <a:cs typeface="Times New Roman" pitchFamily="18" charset="0"/>
              </a:rPr>
              <a:t>n</a:t>
            </a:r>
            <a:r>
              <a:rPr lang="uk-UA" i="1" baseline="30000" dirty="0">
                <a:solidFill>
                  <a:schemeClr val="tx2"/>
                </a:solidFill>
                <a:latin typeface="Times New Roman" pitchFamily="18" charset="0"/>
                <a:cs typeface="Times New Roman" pitchFamily="18" charset="0"/>
              </a:rPr>
              <a:t>r</a:t>
            </a:r>
            <a:r>
              <a:rPr lang="uk-UA" dirty="0">
                <a:solidFill>
                  <a:schemeClr val="tx2"/>
                </a:solidFill>
                <a:latin typeface="Times New Roman" pitchFamily="18" charset="0"/>
                <a:cs typeface="Times New Roman" pitchFamily="18" charset="0"/>
              </a:rPr>
              <a:t> ≤ </a:t>
            </a:r>
            <a:r>
              <a:rPr lang="uk-UA" i="1" dirty="0">
                <a:solidFill>
                  <a:schemeClr val="tx2"/>
                </a:solidFill>
                <a:latin typeface="Times New Roman" pitchFamily="18" charset="0"/>
                <a:cs typeface="Times New Roman" pitchFamily="18" charset="0"/>
              </a:rPr>
              <a:t>n</a:t>
            </a:r>
            <a:r>
              <a:rPr lang="uk-UA" i="1" baseline="30000" dirty="0">
                <a:solidFill>
                  <a:schemeClr val="tx2"/>
                </a:solidFill>
                <a:latin typeface="Times New Roman" pitchFamily="18" charset="0"/>
                <a:cs typeface="Times New Roman" pitchFamily="18" charset="0"/>
              </a:rPr>
              <a:t>s</a:t>
            </a:r>
            <a:r>
              <a:rPr lang="uk-UA" dirty="0">
                <a:solidFill>
                  <a:schemeClr val="tx2"/>
                </a:solidFill>
                <a:latin typeface="Times New Roman" pitchFamily="18" charset="0"/>
                <a:cs typeface="Times New Roman" pitchFamily="18" charset="0"/>
              </a:rPr>
              <a:t>. </a:t>
            </a:r>
            <a:r>
              <a:rPr lang="uk-UA" dirty="0" smtClean="0">
                <a:solidFill>
                  <a:schemeClr val="tx2"/>
                </a:solidFill>
                <a:latin typeface="Times New Roman" pitchFamily="18" charset="0"/>
                <a:cs typeface="Times New Roman" pitchFamily="18" charset="0"/>
              </a:rPr>
              <a:t>Отже</a:t>
            </a:r>
            <a:r>
              <a:rPr lang="uk-UA" dirty="0">
                <a:solidFill>
                  <a:schemeClr val="tx2"/>
                </a:solidFill>
                <a:latin typeface="Times New Roman" pitchFamily="18" charset="0"/>
                <a:cs typeface="Times New Roman" pitchFamily="18" charset="0"/>
              </a:rPr>
              <a:t>, </a:t>
            </a:r>
            <a:r>
              <a:rPr lang="uk-UA" i="1" dirty="0">
                <a:solidFill>
                  <a:schemeClr val="tx2"/>
                </a:solidFill>
                <a:latin typeface="Times New Roman" pitchFamily="18" charset="0"/>
                <a:cs typeface="Times New Roman" pitchFamily="18" charset="0"/>
              </a:rPr>
              <a:t>n</a:t>
            </a:r>
            <a:r>
              <a:rPr lang="uk-UA" i="1" baseline="30000" dirty="0">
                <a:solidFill>
                  <a:schemeClr val="tx2"/>
                </a:solidFill>
                <a:latin typeface="Times New Roman" pitchFamily="18" charset="0"/>
                <a:cs typeface="Times New Roman" pitchFamily="18" charset="0"/>
              </a:rPr>
              <a:t>r</a:t>
            </a:r>
            <a:r>
              <a:rPr lang="uk-UA" dirty="0">
                <a:solidFill>
                  <a:schemeClr val="tx2"/>
                </a:solidFill>
                <a:latin typeface="Times New Roman" pitchFamily="18" charset="0"/>
                <a:cs typeface="Times New Roman" pitchFamily="18" charset="0"/>
              </a:rPr>
              <a:t> = </a:t>
            </a:r>
            <a:r>
              <a:rPr lang="uk-UA" i="1" dirty="0">
                <a:solidFill>
                  <a:schemeClr val="tx2"/>
                </a:solidFill>
                <a:latin typeface="Times New Roman" pitchFamily="18" charset="0"/>
                <a:cs typeface="Times New Roman" pitchFamily="18" charset="0"/>
              </a:rPr>
              <a:t>O</a:t>
            </a:r>
            <a:r>
              <a:rPr lang="uk-UA" dirty="0">
                <a:solidFill>
                  <a:schemeClr val="tx2"/>
                </a:solidFill>
                <a:latin typeface="Times New Roman" pitchFamily="18" charset="0"/>
                <a:cs typeface="Times New Roman" pitchFamily="18" charset="0"/>
              </a:rPr>
              <a:t>(</a:t>
            </a:r>
            <a:r>
              <a:rPr lang="uk-UA" i="1" dirty="0">
                <a:solidFill>
                  <a:schemeClr val="tx2"/>
                </a:solidFill>
                <a:latin typeface="Times New Roman" pitchFamily="18" charset="0"/>
                <a:cs typeface="Times New Roman" pitchFamily="18" charset="0"/>
              </a:rPr>
              <a:t>n</a:t>
            </a:r>
            <a:r>
              <a:rPr lang="uk-UA" i="1" baseline="30000" dirty="0">
                <a:solidFill>
                  <a:schemeClr val="tx2"/>
                </a:solidFill>
                <a:latin typeface="Times New Roman" pitchFamily="18" charset="0"/>
                <a:cs typeface="Times New Roman" pitchFamily="18" charset="0"/>
              </a:rPr>
              <a:t>s</a:t>
            </a:r>
            <a:r>
              <a:rPr lang="uk-UA" dirty="0">
                <a:solidFill>
                  <a:schemeClr val="tx2"/>
                </a:solidFill>
                <a:latin typeface="Times New Roman" pitchFamily="18" charset="0"/>
                <a:cs typeface="Times New Roman" pitchFamily="18" charset="0"/>
              </a:rPr>
              <a:t>).</a:t>
            </a:r>
          </a:p>
          <a:p>
            <a:pPr marL="0" indent="0">
              <a:buNone/>
            </a:pPr>
            <a:endParaRPr lang="ru-RU" dirty="0">
              <a:latin typeface="Times New Roman" pitchFamily="18" charset="0"/>
              <a:cs typeface="Times New Roman" pitchFamily="18" charset="0"/>
            </a:endParaRPr>
          </a:p>
          <a:p>
            <a:pPr marL="0" indent="0">
              <a:buNone/>
            </a:pPr>
            <a:endParaRPr lang="ru-RU" dirty="0"/>
          </a:p>
        </p:txBody>
      </p:sp>
      <p:sp>
        <p:nvSpPr>
          <p:cNvPr id="4" name="TextBox 3"/>
          <p:cNvSpPr txBox="1"/>
          <p:nvPr/>
        </p:nvSpPr>
        <p:spPr>
          <a:xfrm>
            <a:off x="251520" y="6381328"/>
            <a:ext cx="5224892" cy="369332"/>
          </a:xfrm>
          <a:prstGeom prst="rect">
            <a:avLst/>
          </a:prstGeom>
          <a:noFill/>
        </p:spPr>
        <p:txBody>
          <a:bodyPr wrap="none" rtlCol="0">
            <a:spAutoFit/>
          </a:bodyPr>
          <a:lstStyle/>
          <a:p>
            <a:r>
              <a:rPr lang="uk-UA" dirty="0" smtClean="0"/>
              <a:t>Лекція 1. Алгоритми та рекурсія. </a:t>
            </a:r>
            <a:r>
              <a:rPr lang="uk-UA" dirty="0"/>
              <a:t>Слайд </a:t>
            </a:r>
            <a:r>
              <a:rPr lang="uk-UA" dirty="0" smtClean="0"/>
              <a:t>17 </a:t>
            </a:r>
            <a:r>
              <a:rPr lang="uk-UA" dirty="0"/>
              <a:t>з </a:t>
            </a:r>
            <a:r>
              <a:rPr lang="uk-UA" dirty="0" smtClean="0"/>
              <a:t>40</a:t>
            </a:r>
            <a:endParaRPr lang="ru-RU" dirty="0"/>
          </a:p>
        </p:txBody>
      </p:sp>
      <p:pic>
        <p:nvPicPr>
          <p:cNvPr id="12" name="Picture 46" descr="16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564904"/>
            <a:ext cx="609600" cy="464457"/>
          </a:xfrm>
          <a:prstGeom prst="rect">
            <a:avLst/>
          </a:prstGeom>
          <a:noFill/>
          <a:extLst>
            <a:ext uri="{909E8E84-426E-40DD-AFC4-6F175D3DCCD1}">
              <a14:hiddenFill xmlns:a14="http://schemas.microsoft.com/office/drawing/2010/main">
                <a:solidFill>
                  <a:srgbClr val="FFFFFF"/>
                </a:solidFill>
              </a14:hiddenFill>
            </a:ext>
          </a:extLst>
        </p:spPr>
      </p:pic>
      <p:sp>
        <p:nvSpPr>
          <p:cNvPr id="13" name="Text Box 2"/>
          <p:cNvSpPr txBox="1"/>
          <p:nvPr/>
        </p:nvSpPr>
        <p:spPr>
          <a:xfrm>
            <a:off x="-28567" y="5157191"/>
            <a:ext cx="840003" cy="662811"/>
          </a:xfrm>
          <a:prstGeom prst="rect">
            <a:avLst/>
          </a:prstGeom>
          <a:noFill/>
          <a:ln>
            <a:noFill/>
          </a:ln>
          <a:effectLst/>
        </p:spPr>
        <p:txBody>
          <a:bodyPr rot="0" spcFirstLastPara="0" vert="horz" wrap="non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uk-UA" sz="4400" b="1" dirty="0">
                <a:ln w="10541" cap="flat" cmpd="sng" algn="ctr">
                  <a:solidFill>
                    <a:srgbClr val="4579B8"/>
                  </a:solidFill>
                  <a:prstDash val="solid"/>
                  <a:round/>
                </a:ln>
                <a:gradFill>
                  <a:gsLst>
                    <a:gs pos="0">
                      <a:srgbClr val="BED3F9"/>
                    </a:gs>
                    <a:gs pos="9000">
                      <a:srgbClr val="9EC1FF"/>
                    </a:gs>
                    <a:gs pos="50000">
                      <a:srgbClr val="003692"/>
                    </a:gs>
                    <a:gs pos="79000">
                      <a:srgbClr val="9EC1FF"/>
                    </a:gs>
                    <a:gs pos="100000">
                      <a:srgbClr val="BED3F9"/>
                    </a:gs>
                  </a:gsLst>
                  <a:lin ang="5400000" scaled="0"/>
                </a:gradFill>
                <a:effectLst/>
                <a:latin typeface="Calibri"/>
                <a:ea typeface="Calibri"/>
                <a:cs typeface="Times New Roman"/>
                <a:sym typeface="Wingdings 2"/>
              </a:rPr>
              <a:t></a:t>
            </a:r>
            <a:endParaRPr lang="ru-RU" sz="4400" dirty="0">
              <a:effectLst/>
              <a:latin typeface="Calibri"/>
              <a:ea typeface="Calibri"/>
              <a:cs typeface="Times New Roman"/>
            </a:endParaRPr>
          </a:p>
        </p:txBody>
      </p:sp>
      <p:grpSp>
        <p:nvGrpSpPr>
          <p:cNvPr id="14" name="Group 13"/>
          <p:cNvGrpSpPr/>
          <p:nvPr/>
        </p:nvGrpSpPr>
        <p:grpSpPr>
          <a:xfrm>
            <a:off x="6300192" y="6452337"/>
            <a:ext cx="2744448" cy="332656"/>
            <a:chOff x="539552" y="6453336"/>
            <a:chExt cx="2744448" cy="332656"/>
          </a:xfrm>
        </p:grpSpPr>
        <p:sp>
          <p:nvSpPr>
            <p:cNvPr id="15" name="Action Button: Back or Previous 14">
              <a:hlinkClick r:id="" action="ppaction://hlinkshowjump?jump=previousslide" highlightClick="1"/>
            </p:cNvPr>
            <p:cNvSpPr/>
            <p:nvPr/>
          </p:nvSpPr>
          <p:spPr>
            <a:xfrm>
              <a:off x="1082335" y="6453336"/>
              <a:ext cx="504056" cy="332656"/>
            </a:xfrm>
            <a:prstGeom prst="actionButtonBackPrevious">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6" name="Action Button: Beginning 15">
              <a:hlinkClick r:id="" action="ppaction://hlinkshowjump?jump=firstslide" highlightClick="1"/>
            </p:cNvPr>
            <p:cNvSpPr/>
            <p:nvPr/>
          </p:nvSpPr>
          <p:spPr>
            <a:xfrm>
              <a:off x="539552" y="6453336"/>
              <a:ext cx="504056" cy="332656"/>
            </a:xfrm>
            <a:prstGeom prst="actionButtonBeginning">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7" name="Action Button: Forward or Next 16">
              <a:hlinkClick r:id="" action="ppaction://hlinkshowjump?jump=nextslide" highlightClick="1"/>
            </p:cNvPr>
            <p:cNvSpPr/>
            <p:nvPr/>
          </p:nvSpPr>
          <p:spPr>
            <a:xfrm>
              <a:off x="2228357" y="6453336"/>
              <a:ext cx="504056" cy="332656"/>
            </a:xfrm>
            <a:prstGeom prst="actionButtonForwardNex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8" name="Action Button: End 17">
              <a:hlinkClick r:id="" action="ppaction://hlinkshowjump?jump=lastslide" highlightClick="1"/>
            </p:cNvPr>
            <p:cNvSpPr/>
            <p:nvPr/>
          </p:nvSpPr>
          <p:spPr>
            <a:xfrm>
              <a:off x="2779944" y="6453336"/>
              <a:ext cx="504056" cy="332656"/>
            </a:xfrm>
            <a:prstGeom prst="actionButtonEnd">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9" name="Action Button: Custom 18">
              <a:hlinkClick r:id="rId4" action="ppaction://hlinksldjump" highlightClick="1"/>
            </p:cNvPr>
            <p:cNvSpPr/>
            <p:nvPr/>
          </p:nvSpPr>
          <p:spPr>
            <a:xfrm>
              <a:off x="1617866" y="6453336"/>
              <a:ext cx="576000" cy="332656"/>
            </a:xfrm>
            <a:prstGeom prst="actionButtonBlank">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uk-UA" sz="1200" dirty="0" smtClean="0"/>
                <a:t>План</a:t>
              </a:r>
              <a:endParaRPr lang="ru-RU" sz="1200" dirty="0"/>
            </a:p>
          </p:txBody>
        </p:sp>
      </p:grpSp>
    </p:spTree>
    <p:extLst>
      <p:ext uri="{BB962C8B-B14F-4D97-AF65-F5344CB8AC3E}">
        <p14:creationId xmlns:p14="http://schemas.microsoft.com/office/powerpoint/2010/main" val="392977718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uk-UA" b="1" dirty="0" smtClean="0">
                <a:solidFill>
                  <a:schemeClr val="tx2"/>
                </a:solidFill>
                <a:latin typeface="Times New Roman" pitchFamily="18" charset="0"/>
                <a:cs typeface="Times New Roman" pitchFamily="18" charset="0"/>
              </a:rPr>
              <a:t> </a:t>
            </a:r>
            <a:r>
              <a:rPr lang="uk-UA" sz="2800" b="1" dirty="0" smtClean="0">
                <a:solidFill>
                  <a:schemeClr val="tx2"/>
                </a:solidFill>
                <a:latin typeface="Times New Roman" pitchFamily="18" charset="0"/>
                <a:cs typeface="Times New Roman" pitchFamily="18" charset="0"/>
              </a:rPr>
              <a:t>  ТЕОРЕМА 4.2.</a:t>
            </a:r>
            <a:r>
              <a:rPr lang="uk-UA" sz="2800" dirty="0" smtClean="0">
                <a:solidFill>
                  <a:schemeClr val="tx2"/>
                </a:solidFill>
                <a:latin typeface="Times New Roman" pitchFamily="18" charset="0"/>
                <a:cs typeface="Times New Roman" pitchFamily="18" charset="0"/>
              </a:rPr>
              <a:t> </a:t>
            </a:r>
            <a:r>
              <a:rPr lang="uk-UA" sz="2800" dirty="0">
                <a:solidFill>
                  <a:schemeClr val="tx2"/>
                </a:solidFill>
                <a:latin typeface="Times New Roman" pitchFamily="18" charset="0"/>
                <a:cs typeface="Times New Roman" pitchFamily="18" charset="0"/>
              </a:rPr>
              <a:t>Якщо</a:t>
            </a:r>
            <a:r>
              <a:rPr lang="uk-UA" sz="2800" i="1" dirty="0">
                <a:solidFill>
                  <a:schemeClr val="tx2"/>
                </a:solidFill>
                <a:latin typeface="Times New Roman" pitchFamily="18" charset="0"/>
                <a:cs typeface="Times New Roman" pitchFamily="18" charset="0"/>
              </a:rPr>
              <a:t> f</a:t>
            </a:r>
            <a:r>
              <a:rPr lang="uk-UA" sz="2800" dirty="0">
                <a:solidFill>
                  <a:schemeClr val="tx2"/>
                </a:solidFill>
                <a:latin typeface="Times New Roman" pitchFamily="18" charset="0"/>
                <a:cs typeface="Times New Roman" pitchFamily="18" charset="0"/>
              </a:rPr>
              <a:t>(</a:t>
            </a:r>
            <a:r>
              <a:rPr lang="uk-UA" sz="2800" i="1" dirty="0">
                <a:solidFill>
                  <a:schemeClr val="tx2"/>
                </a:solidFill>
                <a:latin typeface="Times New Roman" pitchFamily="18" charset="0"/>
                <a:cs typeface="Times New Roman" pitchFamily="18" charset="0"/>
              </a:rPr>
              <a:t>n</a:t>
            </a:r>
            <a:r>
              <a:rPr lang="uk-UA" sz="2800" dirty="0">
                <a:solidFill>
                  <a:schemeClr val="tx2"/>
                </a:solidFill>
                <a:latin typeface="Times New Roman" pitchFamily="18" charset="0"/>
                <a:cs typeface="Times New Roman" pitchFamily="18" charset="0"/>
              </a:rPr>
              <a:t>) = </a:t>
            </a:r>
            <a:r>
              <a:rPr lang="uk-UA" sz="2800" i="1" dirty="0">
                <a:solidFill>
                  <a:schemeClr val="tx2"/>
                </a:solidFill>
                <a:latin typeface="Times New Roman" pitchFamily="18" charset="0"/>
                <a:cs typeface="Times New Roman" pitchFamily="18" charset="0"/>
              </a:rPr>
              <a:t>О</a:t>
            </a:r>
            <a:r>
              <a:rPr lang="uk-UA" sz="2800" dirty="0">
                <a:solidFill>
                  <a:schemeClr val="tx2"/>
                </a:solidFill>
                <a:latin typeface="Times New Roman" pitchFamily="18" charset="0"/>
                <a:cs typeface="Times New Roman" pitchFamily="18" charset="0"/>
              </a:rPr>
              <a:t>(</a:t>
            </a:r>
            <a:r>
              <a:rPr lang="uk-UA" sz="2800" i="1" dirty="0">
                <a:solidFill>
                  <a:schemeClr val="tx2"/>
                </a:solidFill>
                <a:latin typeface="Times New Roman" pitchFamily="18" charset="0"/>
                <a:cs typeface="Times New Roman" pitchFamily="18" charset="0"/>
              </a:rPr>
              <a:t>g</a:t>
            </a:r>
            <a:r>
              <a:rPr lang="uk-UA" sz="2800" dirty="0">
                <a:solidFill>
                  <a:schemeClr val="tx2"/>
                </a:solidFill>
                <a:latin typeface="Times New Roman" pitchFamily="18" charset="0"/>
                <a:cs typeface="Times New Roman" pitchFamily="18" charset="0"/>
              </a:rPr>
              <a:t>(</a:t>
            </a:r>
            <a:r>
              <a:rPr lang="uk-UA" sz="2800" i="1" dirty="0">
                <a:solidFill>
                  <a:schemeClr val="tx2"/>
                </a:solidFill>
                <a:latin typeface="Times New Roman" pitchFamily="18" charset="0"/>
                <a:cs typeface="Times New Roman" pitchFamily="18" charset="0"/>
              </a:rPr>
              <a:t>n</a:t>
            </a:r>
            <a:r>
              <a:rPr lang="uk-UA" sz="2800" dirty="0">
                <a:solidFill>
                  <a:schemeClr val="tx2"/>
                </a:solidFill>
                <a:latin typeface="Times New Roman" pitchFamily="18" charset="0"/>
                <a:cs typeface="Times New Roman" pitchFamily="18" charset="0"/>
              </a:rPr>
              <a:t>)), то </a:t>
            </a:r>
            <a:r>
              <a:rPr lang="uk-UA" sz="2800" i="1" dirty="0">
                <a:solidFill>
                  <a:schemeClr val="tx2"/>
                </a:solidFill>
                <a:latin typeface="Times New Roman" pitchFamily="18" charset="0"/>
                <a:cs typeface="Times New Roman" pitchFamily="18" charset="0"/>
              </a:rPr>
              <a:t>cf</a:t>
            </a:r>
            <a:r>
              <a:rPr lang="uk-UA" sz="2800" dirty="0">
                <a:solidFill>
                  <a:schemeClr val="tx2"/>
                </a:solidFill>
                <a:latin typeface="Times New Roman" pitchFamily="18" charset="0"/>
                <a:cs typeface="Times New Roman" pitchFamily="18" charset="0"/>
              </a:rPr>
              <a:t>(</a:t>
            </a:r>
            <a:r>
              <a:rPr lang="uk-UA" sz="2800" i="1" dirty="0">
                <a:solidFill>
                  <a:schemeClr val="tx2"/>
                </a:solidFill>
                <a:latin typeface="Times New Roman" pitchFamily="18" charset="0"/>
                <a:cs typeface="Times New Roman" pitchFamily="18" charset="0"/>
              </a:rPr>
              <a:t>n</a:t>
            </a:r>
            <a:r>
              <a:rPr lang="uk-UA" sz="2800" dirty="0">
                <a:solidFill>
                  <a:schemeClr val="tx2"/>
                </a:solidFill>
                <a:latin typeface="Times New Roman" pitchFamily="18" charset="0"/>
                <a:cs typeface="Times New Roman" pitchFamily="18" charset="0"/>
              </a:rPr>
              <a:t>) = </a:t>
            </a:r>
            <a:r>
              <a:rPr lang="uk-UA" sz="2800" i="1" dirty="0">
                <a:solidFill>
                  <a:schemeClr val="tx2"/>
                </a:solidFill>
                <a:latin typeface="Times New Roman" pitchFamily="18" charset="0"/>
                <a:cs typeface="Times New Roman" pitchFamily="18" charset="0"/>
              </a:rPr>
              <a:t>О</a:t>
            </a:r>
            <a:r>
              <a:rPr lang="uk-UA" sz="2800" dirty="0">
                <a:solidFill>
                  <a:schemeClr val="tx2"/>
                </a:solidFill>
                <a:latin typeface="Times New Roman" pitchFamily="18" charset="0"/>
                <a:cs typeface="Times New Roman" pitchFamily="18" charset="0"/>
              </a:rPr>
              <a:t>(</a:t>
            </a:r>
            <a:r>
              <a:rPr lang="uk-UA" sz="2800" i="1" dirty="0">
                <a:solidFill>
                  <a:schemeClr val="tx2"/>
                </a:solidFill>
                <a:latin typeface="Times New Roman" pitchFamily="18" charset="0"/>
                <a:cs typeface="Times New Roman" pitchFamily="18" charset="0"/>
              </a:rPr>
              <a:t>g</a:t>
            </a:r>
            <a:r>
              <a:rPr lang="uk-UA" sz="2800" dirty="0">
                <a:solidFill>
                  <a:schemeClr val="tx2"/>
                </a:solidFill>
                <a:latin typeface="Times New Roman" pitchFamily="18" charset="0"/>
                <a:cs typeface="Times New Roman" pitchFamily="18" charset="0"/>
              </a:rPr>
              <a:t>(</a:t>
            </a:r>
            <a:r>
              <a:rPr lang="uk-UA" sz="2800" i="1" dirty="0">
                <a:solidFill>
                  <a:schemeClr val="tx2"/>
                </a:solidFill>
                <a:latin typeface="Times New Roman" pitchFamily="18" charset="0"/>
                <a:cs typeface="Times New Roman" pitchFamily="18" charset="0"/>
              </a:rPr>
              <a:t>n</a:t>
            </a:r>
            <a:r>
              <a:rPr lang="uk-UA" sz="2800" dirty="0" smtClean="0">
                <a:solidFill>
                  <a:schemeClr val="tx2"/>
                </a:solidFill>
                <a:latin typeface="Times New Roman" pitchFamily="18" charset="0"/>
                <a:cs typeface="Times New Roman" pitchFamily="18" charset="0"/>
              </a:rPr>
              <a:t>)).</a:t>
            </a:r>
          </a:p>
          <a:p>
            <a:pPr marL="0" indent="0">
              <a:buNone/>
            </a:pPr>
            <a:endParaRPr lang="uk-UA" sz="2800" dirty="0">
              <a:solidFill>
                <a:schemeClr val="tx2"/>
              </a:solidFill>
              <a:latin typeface="Times New Roman" pitchFamily="18" charset="0"/>
              <a:cs typeface="Times New Roman" pitchFamily="18" charset="0"/>
            </a:endParaRPr>
          </a:p>
          <a:p>
            <a:pPr marL="0" indent="0">
              <a:buNone/>
            </a:pPr>
            <a:r>
              <a:rPr lang="uk-UA" sz="2800" b="1" dirty="0" smtClean="0">
                <a:solidFill>
                  <a:schemeClr val="tx2"/>
                </a:solidFill>
                <a:latin typeface="Times New Roman" pitchFamily="18" charset="0"/>
                <a:cs typeface="Times New Roman" pitchFamily="18" charset="0"/>
              </a:rPr>
              <a:t>   ТЕОРЕМА 4.3.</a:t>
            </a:r>
            <a:r>
              <a:rPr lang="uk-UA" sz="2800" dirty="0" smtClean="0">
                <a:solidFill>
                  <a:schemeClr val="tx2"/>
                </a:solidFill>
                <a:latin typeface="Times New Roman" pitchFamily="18" charset="0"/>
                <a:cs typeface="Times New Roman" pitchFamily="18" charset="0"/>
              </a:rPr>
              <a:t> </a:t>
            </a:r>
            <a:r>
              <a:rPr lang="uk-UA" sz="2800" dirty="0">
                <a:solidFill>
                  <a:schemeClr val="tx2"/>
                </a:solidFill>
                <a:latin typeface="Times New Roman" pitchFamily="18" charset="0"/>
                <a:cs typeface="Times New Roman" pitchFamily="18" charset="0"/>
              </a:rPr>
              <a:t>Якщо </a:t>
            </a:r>
            <a:r>
              <a:rPr lang="uk-UA" sz="2800" i="1" dirty="0">
                <a:solidFill>
                  <a:schemeClr val="tx2"/>
                </a:solidFill>
                <a:latin typeface="Times New Roman" pitchFamily="18" charset="0"/>
                <a:cs typeface="Times New Roman" pitchFamily="18" charset="0"/>
              </a:rPr>
              <a:t>f</a:t>
            </a:r>
            <a:r>
              <a:rPr lang="uk-UA" sz="2800" dirty="0">
                <a:solidFill>
                  <a:schemeClr val="tx2"/>
                </a:solidFill>
                <a:latin typeface="Times New Roman" pitchFamily="18" charset="0"/>
                <a:cs typeface="Times New Roman" pitchFamily="18" charset="0"/>
              </a:rPr>
              <a:t>(</a:t>
            </a:r>
            <a:r>
              <a:rPr lang="uk-UA" sz="2800" i="1" dirty="0">
                <a:solidFill>
                  <a:schemeClr val="tx2"/>
                </a:solidFill>
                <a:latin typeface="Times New Roman" pitchFamily="18" charset="0"/>
                <a:cs typeface="Times New Roman" pitchFamily="18" charset="0"/>
              </a:rPr>
              <a:t>n</a:t>
            </a:r>
            <a:r>
              <a:rPr lang="uk-UA" sz="2800" dirty="0">
                <a:solidFill>
                  <a:schemeClr val="tx2"/>
                </a:solidFill>
                <a:latin typeface="Times New Roman" pitchFamily="18" charset="0"/>
                <a:cs typeface="Times New Roman" pitchFamily="18" charset="0"/>
              </a:rPr>
              <a:t>) = </a:t>
            </a:r>
            <a:r>
              <a:rPr lang="uk-UA" sz="2800" i="1" dirty="0">
                <a:solidFill>
                  <a:schemeClr val="tx2"/>
                </a:solidFill>
                <a:latin typeface="Times New Roman" pitchFamily="18" charset="0"/>
                <a:cs typeface="Times New Roman" pitchFamily="18" charset="0"/>
              </a:rPr>
              <a:t>О</a:t>
            </a:r>
            <a:r>
              <a:rPr lang="uk-UA" sz="2800" dirty="0">
                <a:solidFill>
                  <a:schemeClr val="tx2"/>
                </a:solidFill>
                <a:latin typeface="Times New Roman" pitchFamily="18" charset="0"/>
                <a:cs typeface="Times New Roman" pitchFamily="18" charset="0"/>
              </a:rPr>
              <a:t>(</a:t>
            </a:r>
            <a:r>
              <a:rPr lang="uk-UA" sz="2800" i="1" dirty="0">
                <a:solidFill>
                  <a:schemeClr val="tx2"/>
                </a:solidFill>
                <a:latin typeface="Times New Roman" pitchFamily="18" charset="0"/>
                <a:cs typeface="Times New Roman" pitchFamily="18" charset="0"/>
              </a:rPr>
              <a:t>g</a:t>
            </a:r>
            <a:r>
              <a:rPr lang="uk-UA" sz="2800" dirty="0">
                <a:solidFill>
                  <a:schemeClr val="tx2"/>
                </a:solidFill>
                <a:latin typeface="Times New Roman" pitchFamily="18" charset="0"/>
                <a:cs typeface="Times New Roman" pitchFamily="18" charset="0"/>
              </a:rPr>
              <a:t>(</a:t>
            </a:r>
            <a:r>
              <a:rPr lang="uk-UA" sz="2800" i="1" dirty="0">
                <a:solidFill>
                  <a:schemeClr val="tx2"/>
                </a:solidFill>
                <a:latin typeface="Times New Roman" pitchFamily="18" charset="0"/>
                <a:cs typeface="Times New Roman" pitchFamily="18" charset="0"/>
              </a:rPr>
              <a:t>n</a:t>
            </a:r>
            <a:r>
              <a:rPr lang="uk-UA" sz="2800" dirty="0">
                <a:solidFill>
                  <a:schemeClr val="tx2"/>
                </a:solidFill>
                <a:latin typeface="Times New Roman" pitchFamily="18" charset="0"/>
                <a:cs typeface="Times New Roman" pitchFamily="18" charset="0"/>
              </a:rPr>
              <a:t>)) і </a:t>
            </a:r>
            <a:r>
              <a:rPr lang="uk-UA" sz="2800" i="1" dirty="0">
                <a:solidFill>
                  <a:schemeClr val="tx2"/>
                </a:solidFill>
                <a:latin typeface="Times New Roman" pitchFamily="18" charset="0"/>
                <a:cs typeface="Times New Roman" pitchFamily="18" charset="0"/>
              </a:rPr>
              <a:t>h</a:t>
            </a:r>
            <a:r>
              <a:rPr lang="uk-UA" sz="2800" dirty="0">
                <a:solidFill>
                  <a:schemeClr val="tx2"/>
                </a:solidFill>
                <a:latin typeface="Times New Roman" pitchFamily="18" charset="0"/>
                <a:cs typeface="Times New Roman" pitchFamily="18" charset="0"/>
              </a:rPr>
              <a:t>(</a:t>
            </a:r>
            <a:r>
              <a:rPr lang="uk-UA" sz="2800" i="1" dirty="0">
                <a:solidFill>
                  <a:schemeClr val="tx2"/>
                </a:solidFill>
                <a:latin typeface="Times New Roman" pitchFamily="18" charset="0"/>
                <a:cs typeface="Times New Roman" pitchFamily="18" charset="0"/>
              </a:rPr>
              <a:t>n</a:t>
            </a:r>
            <a:r>
              <a:rPr lang="uk-UA" sz="2800" dirty="0">
                <a:solidFill>
                  <a:schemeClr val="tx2"/>
                </a:solidFill>
                <a:latin typeface="Times New Roman" pitchFamily="18" charset="0"/>
                <a:cs typeface="Times New Roman" pitchFamily="18" charset="0"/>
              </a:rPr>
              <a:t>)= </a:t>
            </a:r>
            <a:r>
              <a:rPr lang="uk-UA" sz="2800" i="1" dirty="0">
                <a:solidFill>
                  <a:schemeClr val="tx2"/>
                </a:solidFill>
                <a:latin typeface="Times New Roman" pitchFamily="18" charset="0"/>
                <a:cs typeface="Times New Roman" pitchFamily="18" charset="0"/>
              </a:rPr>
              <a:t>О</a:t>
            </a:r>
            <a:r>
              <a:rPr lang="uk-UA" sz="2800" dirty="0">
                <a:solidFill>
                  <a:schemeClr val="tx2"/>
                </a:solidFill>
                <a:latin typeface="Times New Roman" pitchFamily="18" charset="0"/>
                <a:cs typeface="Times New Roman" pitchFamily="18" charset="0"/>
              </a:rPr>
              <a:t>(</a:t>
            </a:r>
            <a:r>
              <a:rPr lang="uk-UA" sz="2800" i="1" dirty="0">
                <a:solidFill>
                  <a:schemeClr val="tx2"/>
                </a:solidFill>
                <a:latin typeface="Times New Roman" pitchFamily="18" charset="0"/>
                <a:cs typeface="Times New Roman" pitchFamily="18" charset="0"/>
              </a:rPr>
              <a:t>g</a:t>
            </a:r>
            <a:r>
              <a:rPr lang="uk-UA" sz="2800" dirty="0">
                <a:solidFill>
                  <a:schemeClr val="tx2"/>
                </a:solidFill>
                <a:latin typeface="Times New Roman" pitchFamily="18" charset="0"/>
                <a:cs typeface="Times New Roman" pitchFamily="18" charset="0"/>
              </a:rPr>
              <a:t>(</a:t>
            </a:r>
            <a:r>
              <a:rPr lang="uk-UA" sz="2800" i="1" dirty="0">
                <a:solidFill>
                  <a:schemeClr val="tx2"/>
                </a:solidFill>
                <a:latin typeface="Times New Roman" pitchFamily="18" charset="0"/>
                <a:cs typeface="Times New Roman" pitchFamily="18" charset="0"/>
              </a:rPr>
              <a:t>n</a:t>
            </a:r>
            <a:r>
              <a:rPr lang="uk-UA" sz="2800" dirty="0">
                <a:solidFill>
                  <a:schemeClr val="tx2"/>
                </a:solidFill>
                <a:latin typeface="Times New Roman" pitchFamily="18" charset="0"/>
                <a:cs typeface="Times New Roman" pitchFamily="18" charset="0"/>
              </a:rPr>
              <a:t>)), то (</a:t>
            </a:r>
            <a:r>
              <a:rPr lang="uk-UA" sz="2800" i="1" dirty="0">
                <a:solidFill>
                  <a:schemeClr val="tx2"/>
                </a:solidFill>
                <a:latin typeface="Times New Roman" pitchFamily="18" charset="0"/>
                <a:cs typeface="Times New Roman" pitchFamily="18" charset="0"/>
              </a:rPr>
              <a:t>f</a:t>
            </a:r>
            <a:r>
              <a:rPr lang="uk-UA" sz="2800" dirty="0">
                <a:solidFill>
                  <a:schemeClr val="tx2"/>
                </a:solidFill>
                <a:latin typeface="Times New Roman" pitchFamily="18" charset="0"/>
                <a:cs typeface="Times New Roman" pitchFamily="18" charset="0"/>
              </a:rPr>
              <a:t>+</a:t>
            </a:r>
            <a:r>
              <a:rPr lang="uk-UA" sz="2800" i="1" dirty="0">
                <a:solidFill>
                  <a:schemeClr val="tx2"/>
                </a:solidFill>
                <a:latin typeface="Times New Roman" pitchFamily="18" charset="0"/>
                <a:cs typeface="Times New Roman" pitchFamily="18" charset="0"/>
              </a:rPr>
              <a:t>h</a:t>
            </a:r>
            <a:r>
              <a:rPr lang="uk-UA" sz="2800" dirty="0">
                <a:solidFill>
                  <a:schemeClr val="tx2"/>
                </a:solidFill>
                <a:latin typeface="Times New Roman" pitchFamily="18" charset="0"/>
                <a:cs typeface="Times New Roman" pitchFamily="18" charset="0"/>
              </a:rPr>
              <a:t>)(</a:t>
            </a:r>
            <a:r>
              <a:rPr lang="uk-UA" sz="2800" i="1" dirty="0">
                <a:solidFill>
                  <a:schemeClr val="tx2"/>
                </a:solidFill>
                <a:latin typeface="Times New Roman" pitchFamily="18" charset="0"/>
                <a:cs typeface="Times New Roman" pitchFamily="18" charset="0"/>
              </a:rPr>
              <a:t>n</a:t>
            </a:r>
            <a:r>
              <a:rPr lang="uk-UA" sz="2800" dirty="0">
                <a:solidFill>
                  <a:schemeClr val="tx2"/>
                </a:solidFill>
                <a:latin typeface="Times New Roman" pitchFamily="18" charset="0"/>
                <a:cs typeface="Times New Roman" pitchFamily="18" charset="0"/>
              </a:rPr>
              <a:t>) = </a:t>
            </a:r>
            <a:r>
              <a:rPr lang="uk-UA" sz="2800" i="1" dirty="0">
                <a:solidFill>
                  <a:schemeClr val="tx2"/>
                </a:solidFill>
                <a:latin typeface="Times New Roman" pitchFamily="18" charset="0"/>
                <a:cs typeface="Times New Roman" pitchFamily="18" charset="0"/>
              </a:rPr>
              <a:t>О</a:t>
            </a:r>
            <a:r>
              <a:rPr lang="uk-UA" sz="2800" dirty="0">
                <a:solidFill>
                  <a:schemeClr val="tx2"/>
                </a:solidFill>
                <a:latin typeface="Times New Roman" pitchFamily="18" charset="0"/>
                <a:cs typeface="Times New Roman" pitchFamily="18" charset="0"/>
              </a:rPr>
              <a:t>(</a:t>
            </a:r>
            <a:r>
              <a:rPr lang="uk-UA" sz="2800" i="1" dirty="0">
                <a:solidFill>
                  <a:schemeClr val="tx2"/>
                </a:solidFill>
                <a:latin typeface="Times New Roman" pitchFamily="18" charset="0"/>
                <a:cs typeface="Times New Roman" pitchFamily="18" charset="0"/>
              </a:rPr>
              <a:t>g</a:t>
            </a:r>
            <a:r>
              <a:rPr lang="uk-UA" sz="2800" dirty="0">
                <a:solidFill>
                  <a:schemeClr val="tx2"/>
                </a:solidFill>
                <a:latin typeface="Times New Roman" pitchFamily="18" charset="0"/>
                <a:cs typeface="Times New Roman" pitchFamily="18" charset="0"/>
              </a:rPr>
              <a:t>(</a:t>
            </a:r>
            <a:r>
              <a:rPr lang="uk-UA" sz="2800" i="1" dirty="0">
                <a:solidFill>
                  <a:schemeClr val="tx2"/>
                </a:solidFill>
                <a:latin typeface="Times New Roman" pitchFamily="18" charset="0"/>
                <a:cs typeface="Times New Roman" pitchFamily="18" charset="0"/>
              </a:rPr>
              <a:t>n</a:t>
            </a:r>
            <a:r>
              <a:rPr lang="uk-UA" sz="2800" dirty="0" smtClean="0">
                <a:solidFill>
                  <a:schemeClr val="tx2"/>
                </a:solidFill>
                <a:latin typeface="Times New Roman" pitchFamily="18" charset="0"/>
                <a:cs typeface="Times New Roman" pitchFamily="18" charset="0"/>
              </a:rPr>
              <a:t>))</a:t>
            </a:r>
          </a:p>
          <a:p>
            <a:pPr marL="0" indent="0">
              <a:buNone/>
            </a:pPr>
            <a:endParaRPr lang="uk-UA" sz="2800" dirty="0" smtClean="0">
              <a:solidFill>
                <a:schemeClr val="tx2"/>
              </a:solidFill>
              <a:latin typeface="Times New Roman" pitchFamily="18" charset="0"/>
              <a:cs typeface="Times New Roman" pitchFamily="18" charset="0"/>
            </a:endParaRPr>
          </a:p>
          <a:p>
            <a:pPr marL="0" indent="0">
              <a:buNone/>
            </a:pPr>
            <a:r>
              <a:rPr lang="uk-UA" sz="2800" b="1" dirty="0" smtClean="0">
                <a:solidFill>
                  <a:schemeClr val="tx2"/>
                </a:solidFill>
                <a:latin typeface="Times New Roman" pitchFamily="18" charset="0"/>
                <a:cs typeface="Times New Roman" pitchFamily="18" charset="0"/>
              </a:rPr>
              <a:t>   ТЕОРЕМА 4.4.</a:t>
            </a:r>
            <a:r>
              <a:rPr lang="uk-UA" sz="2800" dirty="0" smtClean="0">
                <a:solidFill>
                  <a:schemeClr val="tx2"/>
                </a:solidFill>
                <a:latin typeface="Times New Roman" pitchFamily="18" charset="0"/>
                <a:cs typeface="Times New Roman" pitchFamily="18" charset="0"/>
              </a:rPr>
              <a:t> </a:t>
            </a:r>
            <a:r>
              <a:rPr lang="uk-UA" sz="2800" dirty="0">
                <a:solidFill>
                  <a:schemeClr val="tx2"/>
                </a:solidFill>
                <a:latin typeface="Times New Roman" pitchFamily="18" charset="0"/>
                <a:cs typeface="Times New Roman" pitchFamily="18" charset="0"/>
              </a:rPr>
              <a:t>Якщо </a:t>
            </a:r>
            <a:r>
              <a:rPr lang="uk-UA" sz="2800" i="1" dirty="0">
                <a:solidFill>
                  <a:schemeClr val="tx2"/>
                </a:solidFill>
                <a:latin typeface="Times New Roman" pitchFamily="18" charset="0"/>
                <a:cs typeface="Times New Roman" pitchFamily="18" charset="0"/>
              </a:rPr>
              <a:t>f</a:t>
            </a:r>
            <a:r>
              <a:rPr lang="uk-UA" sz="2800" dirty="0">
                <a:solidFill>
                  <a:schemeClr val="tx2"/>
                </a:solidFill>
                <a:latin typeface="Times New Roman" pitchFamily="18" charset="0"/>
                <a:cs typeface="Times New Roman" pitchFamily="18" charset="0"/>
              </a:rPr>
              <a:t>(</a:t>
            </a:r>
            <a:r>
              <a:rPr lang="uk-UA" sz="2800" i="1" dirty="0">
                <a:solidFill>
                  <a:schemeClr val="tx2"/>
                </a:solidFill>
                <a:latin typeface="Times New Roman" pitchFamily="18" charset="0"/>
                <a:cs typeface="Times New Roman" pitchFamily="18" charset="0"/>
              </a:rPr>
              <a:t>n</a:t>
            </a:r>
            <a:r>
              <a:rPr lang="uk-UA" sz="2800" dirty="0">
                <a:solidFill>
                  <a:schemeClr val="tx2"/>
                </a:solidFill>
                <a:latin typeface="Times New Roman" pitchFamily="18" charset="0"/>
                <a:cs typeface="Times New Roman" pitchFamily="18" charset="0"/>
              </a:rPr>
              <a:t>) = </a:t>
            </a:r>
            <a:r>
              <a:rPr lang="uk-UA" sz="2800" i="1" dirty="0">
                <a:solidFill>
                  <a:schemeClr val="tx2"/>
                </a:solidFill>
                <a:latin typeface="Times New Roman" pitchFamily="18" charset="0"/>
                <a:cs typeface="Times New Roman" pitchFamily="18" charset="0"/>
              </a:rPr>
              <a:t>О</a:t>
            </a:r>
            <a:r>
              <a:rPr lang="uk-UA" sz="2800" dirty="0">
                <a:solidFill>
                  <a:schemeClr val="tx2"/>
                </a:solidFill>
                <a:latin typeface="Times New Roman" pitchFamily="18" charset="0"/>
                <a:cs typeface="Times New Roman" pitchFamily="18" charset="0"/>
              </a:rPr>
              <a:t>(</a:t>
            </a:r>
            <a:r>
              <a:rPr lang="uk-UA" sz="2800" i="1" dirty="0">
                <a:solidFill>
                  <a:schemeClr val="tx2"/>
                </a:solidFill>
                <a:latin typeface="Times New Roman" pitchFamily="18" charset="0"/>
                <a:cs typeface="Times New Roman" pitchFamily="18" charset="0"/>
              </a:rPr>
              <a:t>g</a:t>
            </a:r>
            <a:r>
              <a:rPr lang="uk-UA" sz="2800" dirty="0">
                <a:solidFill>
                  <a:schemeClr val="tx2"/>
                </a:solidFill>
                <a:latin typeface="Times New Roman" pitchFamily="18" charset="0"/>
                <a:cs typeface="Times New Roman" pitchFamily="18" charset="0"/>
              </a:rPr>
              <a:t>(</a:t>
            </a:r>
            <a:r>
              <a:rPr lang="uk-UA" sz="2800" i="1" dirty="0">
                <a:solidFill>
                  <a:schemeClr val="tx2"/>
                </a:solidFill>
                <a:latin typeface="Times New Roman" pitchFamily="18" charset="0"/>
                <a:cs typeface="Times New Roman" pitchFamily="18" charset="0"/>
              </a:rPr>
              <a:t>n</a:t>
            </a:r>
            <a:r>
              <a:rPr lang="uk-UA" sz="2800" dirty="0">
                <a:solidFill>
                  <a:schemeClr val="tx2"/>
                </a:solidFill>
                <a:latin typeface="Times New Roman" pitchFamily="18" charset="0"/>
                <a:cs typeface="Times New Roman" pitchFamily="18" charset="0"/>
              </a:rPr>
              <a:t>)) і </a:t>
            </a:r>
            <a:r>
              <a:rPr lang="uk-UA" sz="2800" i="1" dirty="0">
                <a:solidFill>
                  <a:schemeClr val="tx2"/>
                </a:solidFill>
                <a:latin typeface="Times New Roman" pitchFamily="18" charset="0"/>
                <a:cs typeface="Times New Roman" pitchFamily="18" charset="0"/>
              </a:rPr>
              <a:t>h</a:t>
            </a:r>
            <a:r>
              <a:rPr lang="uk-UA" sz="2800" dirty="0">
                <a:solidFill>
                  <a:schemeClr val="tx2"/>
                </a:solidFill>
                <a:latin typeface="Times New Roman" pitchFamily="18" charset="0"/>
                <a:cs typeface="Times New Roman" pitchFamily="18" charset="0"/>
              </a:rPr>
              <a:t>(</a:t>
            </a:r>
            <a:r>
              <a:rPr lang="uk-UA" sz="2800" i="1" dirty="0">
                <a:solidFill>
                  <a:schemeClr val="tx2"/>
                </a:solidFill>
                <a:latin typeface="Times New Roman" pitchFamily="18" charset="0"/>
                <a:cs typeface="Times New Roman" pitchFamily="18" charset="0"/>
              </a:rPr>
              <a:t>n</a:t>
            </a:r>
            <a:r>
              <a:rPr lang="uk-UA" sz="2800" dirty="0">
                <a:solidFill>
                  <a:schemeClr val="tx2"/>
                </a:solidFill>
                <a:latin typeface="Times New Roman" pitchFamily="18" charset="0"/>
                <a:cs typeface="Times New Roman" pitchFamily="18" charset="0"/>
              </a:rPr>
              <a:t>) = </a:t>
            </a:r>
            <a:r>
              <a:rPr lang="uk-UA" sz="2800" i="1" dirty="0">
                <a:solidFill>
                  <a:schemeClr val="tx2"/>
                </a:solidFill>
                <a:latin typeface="Times New Roman" pitchFamily="18" charset="0"/>
                <a:cs typeface="Times New Roman" pitchFamily="18" charset="0"/>
              </a:rPr>
              <a:t>О</a:t>
            </a:r>
            <a:r>
              <a:rPr lang="uk-UA" sz="2800" dirty="0">
                <a:solidFill>
                  <a:schemeClr val="tx2"/>
                </a:solidFill>
                <a:latin typeface="Times New Roman" pitchFamily="18" charset="0"/>
                <a:cs typeface="Times New Roman" pitchFamily="18" charset="0"/>
              </a:rPr>
              <a:t>(</a:t>
            </a:r>
            <a:r>
              <a:rPr lang="uk-UA" sz="2800" i="1" dirty="0">
                <a:solidFill>
                  <a:schemeClr val="tx2"/>
                </a:solidFill>
                <a:latin typeface="Times New Roman" pitchFamily="18" charset="0"/>
                <a:cs typeface="Times New Roman" pitchFamily="18" charset="0"/>
              </a:rPr>
              <a:t>e</a:t>
            </a:r>
            <a:r>
              <a:rPr lang="uk-UA" sz="2800" dirty="0">
                <a:solidFill>
                  <a:schemeClr val="tx2"/>
                </a:solidFill>
                <a:latin typeface="Times New Roman" pitchFamily="18" charset="0"/>
                <a:cs typeface="Times New Roman" pitchFamily="18" charset="0"/>
              </a:rPr>
              <a:t>(</a:t>
            </a:r>
            <a:r>
              <a:rPr lang="uk-UA" sz="2800" i="1" dirty="0">
                <a:solidFill>
                  <a:schemeClr val="tx2"/>
                </a:solidFill>
                <a:latin typeface="Times New Roman" pitchFamily="18" charset="0"/>
                <a:cs typeface="Times New Roman" pitchFamily="18" charset="0"/>
              </a:rPr>
              <a:t>n</a:t>
            </a:r>
            <a:r>
              <a:rPr lang="uk-UA" sz="2800" dirty="0">
                <a:solidFill>
                  <a:schemeClr val="tx2"/>
                </a:solidFill>
                <a:latin typeface="Times New Roman" pitchFamily="18" charset="0"/>
                <a:cs typeface="Times New Roman" pitchFamily="18" charset="0"/>
              </a:rPr>
              <a:t>)), </a:t>
            </a:r>
            <a:r>
              <a:rPr lang="uk-UA" sz="2800" dirty="0" smtClean="0">
                <a:solidFill>
                  <a:schemeClr val="tx2"/>
                </a:solidFill>
                <a:latin typeface="Times New Roman" pitchFamily="18" charset="0"/>
                <a:cs typeface="Times New Roman" pitchFamily="18" charset="0"/>
              </a:rPr>
              <a:t>то </a:t>
            </a:r>
            <a:r>
              <a:rPr lang="uk-UA" sz="2800" dirty="0">
                <a:solidFill>
                  <a:schemeClr val="tx2"/>
                </a:solidFill>
                <a:latin typeface="Times New Roman" pitchFamily="18" charset="0"/>
                <a:cs typeface="Times New Roman" pitchFamily="18" charset="0"/>
              </a:rPr>
              <a:t>(</a:t>
            </a:r>
            <a:r>
              <a:rPr lang="uk-UA" sz="2800" i="1" dirty="0">
                <a:solidFill>
                  <a:schemeClr val="tx2"/>
                </a:solidFill>
                <a:latin typeface="Times New Roman" pitchFamily="18" charset="0"/>
                <a:cs typeface="Times New Roman" pitchFamily="18" charset="0"/>
              </a:rPr>
              <a:t>f</a:t>
            </a:r>
            <a:r>
              <a:rPr lang="uk-UA" sz="2800" dirty="0">
                <a:solidFill>
                  <a:schemeClr val="tx2"/>
                </a:solidFill>
                <a:latin typeface="Times New Roman" pitchFamily="18" charset="0"/>
                <a:cs typeface="Times New Roman" pitchFamily="18" charset="0"/>
              </a:rPr>
              <a:t> </a:t>
            </a:r>
            <a:r>
              <a:rPr lang="uk-UA" sz="2800" dirty="0">
                <a:solidFill>
                  <a:schemeClr val="tx2"/>
                </a:solidFill>
                <a:latin typeface="Times New Roman" pitchFamily="18" charset="0"/>
                <a:cs typeface="Times New Roman" pitchFamily="18" charset="0"/>
                <a:sym typeface="Symbol"/>
              </a:rPr>
              <a:t></a:t>
            </a:r>
            <a:r>
              <a:rPr lang="uk-UA" sz="2800" dirty="0">
                <a:solidFill>
                  <a:schemeClr val="tx2"/>
                </a:solidFill>
                <a:latin typeface="Times New Roman" pitchFamily="18" charset="0"/>
                <a:cs typeface="Times New Roman" pitchFamily="18" charset="0"/>
              </a:rPr>
              <a:t> </a:t>
            </a:r>
            <a:r>
              <a:rPr lang="uk-UA" sz="2800" i="1" dirty="0">
                <a:solidFill>
                  <a:schemeClr val="tx2"/>
                </a:solidFill>
                <a:latin typeface="Times New Roman" pitchFamily="18" charset="0"/>
                <a:cs typeface="Times New Roman" pitchFamily="18" charset="0"/>
              </a:rPr>
              <a:t>h</a:t>
            </a:r>
            <a:r>
              <a:rPr lang="uk-UA" sz="2800" dirty="0">
                <a:solidFill>
                  <a:schemeClr val="tx2"/>
                </a:solidFill>
                <a:latin typeface="Times New Roman" pitchFamily="18" charset="0"/>
                <a:cs typeface="Times New Roman" pitchFamily="18" charset="0"/>
              </a:rPr>
              <a:t>)(</a:t>
            </a:r>
            <a:r>
              <a:rPr lang="uk-UA" sz="2800" i="1" dirty="0">
                <a:solidFill>
                  <a:schemeClr val="tx2"/>
                </a:solidFill>
                <a:latin typeface="Times New Roman" pitchFamily="18" charset="0"/>
                <a:cs typeface="Times New Roman" pitchFamily="18" charset="0"/>
              </a:rPr>
              <a:t>n</a:t>
            </a:r>
            <a:r>
              <a:rPr lang="uk-UA" sz="2800" dirty="0">
                <a:solidFill>
                  <a:schemeClr val="tx2"/>
                </a:solidFill>
                <a:latin typeface="Times New Roman" pitchFamily="18" charset="0"/>
                <a:cs typeface="Times New Roman" pitchFamily="18" charset="0"/>
              </a:rPr>
              <a:t>) = </a:t>
            </a:r>
            <a:r>
              <a:rPr lang="uk-UA" sz="2800" i="1" dirty="0">
                <a:solidFill>
                  <a:schemeClr val="tx2"/>
                </a:solidFill>
                <a:latin typeface="Times New Roman" pitchFamily="18" charset="0"/>
                <a:cs typeface="Times New Roman" pitchFamily="18" charset="0"/>
              </a:rPr>
              <a:t>О</a:t>
            </a:r>
            <a:r>
              <a:rPr lang="uk-UA" sz="2800" dirty="0">
                <a:solidFill>
                  <a:schemeClr val="tx2"/>
                </a:solidFill>
                <a:latin typeface="Times New Roman" pitchFamily="18" charset="0"/>
                <a:cs typeface="Times New Roman" pitchFamily="18" charset="0"/>
              </a:rPr>
              <a:t>((</a:t>
            </a:r>
            <a:r>
              <a:rPr lang="uk-UA" sz="2800" i="1" dirty="0">
                <a:solidFill>
                  <a:schemeClr val="tx2"/>
                </a:solidFill>
                <a:latin typeface="Times New Roman" pitchFamily="18" charset="0"/>
                <a:cs typeface="Times New Roman" pitchFamily="18" charset="0"/>
              </a:rPr>
              <a:t>g</a:t>
            </a:r>
            <a:r>
              <a:rPr lang="uk-UA" sz="2800" dirty="0">
                <a:solidFill>
                  <a:schemeClr val="tx2"/>
                </a:solidFill>
                <a:latin typeface="Times New Roman" pitchFamily="18" charset="0"/>
                <a:cs typeface="Times New Roman" pitchFamily="18" charset="0"/>
              </a:rPr>
              <a:t> · </a:t>
            </a:r>
            <a:r>
              <a:rPr lang="uk-UA" sz="2800" i="1" dirty="0">
                <a:solidFill>
                  <a:schemeClr val="tx2"/>
                </a:solidFill>
                <a:latin typeface="Times New Roman" pitchFamily="18" charset="0"/>
                <a:cs typeface="Times New Roman" pitchFamily="18" charset="0"/>
              </a:rPr>
              <a:t>e</a:t>
            </a:r>
            <a:r>
              <a:rPr lang="uk-UA" sz="2800" dirty="0">
                <a:solidFill>
                  <a:schemeClr val="tx2"/>
                </a:solidFill>
                <a:latin typeface="Times New Roman" pitchFamily="18" charset="0"/>
                <a:cs typeface="Times New Roman" pitchFamily="18" charset="0"/>
              </a:rPr>
              <a:t>)(</a:t>
            </a:r>
            <a:r>
              <a:rPr lang="uk-UA" sz="2800" i="1" dirty="0">
                <a:solidFill>
                  <a:schemeClr val="tx2"/>
                </a:solidFill>
                <a:latin typeface="Times New Roman" pitchFamily="18" charset="0"/>
                <a:cs typeface="Times New Roman" pitchFamily="18" charset="0"/>
              </a:rPr>
              <a:t>n</a:t>
            </a:r>
            <a:r>
              <a:rPr lang="uk-UA" sz="2800" dirty="0">
                <a:solidFill>
                  <a:schemeClr val="tx2"/>
                </a:solidFill>
                <a:latin typeface="Times New Roman" pitchFamily="18" charset="0"/>
                <a:cs typeface="Times New Roman" pitchFamily="18" charset="0"/>
              </a:rPr>
              <a:t>)).</a:t>
            </a:r>
          </a:p>
          <a:p>
            <a:endParaRPr lang="ru-RU" dirty="0"/>
          </a:p>
        </p:txBody>
      </p:sp>
      <p:sp>
        <p:nvSpPr>
          <p:cNvPr id="4" name="TextBox 3"/>
          <p:cNvSpPr txBox="1"/>
          <p:nvPr/>
        </p:nvSpPr>
        <p:spPr>
          <a:xfrm>
            <a:off x="251520" y="6381328"/>
            <a:ext cx="5224892" cy="369332"/>
          </a:xfrm>
          <a:prstGeom prst="rect">
            <a:avLst/>
          </a:prstGeom>
          <a:noFill/>
        </p:spPr>
        <p:txBody>
          <a:bodyPr wrap="none" rtlCol="0">
            <a:spAutoFit/>
          </a:bodyPr>
          <a:lstStyle/>
          <a:p>
            <a:r>
              <a:rPr lang="uk-UA" dirty="0" smtClean="0"/>
              <a:t>Лекція 1. Алгоритми та рекурсія. </a:t>
            </a:r>
            <a:r>
              <a:rPr lang="uk-UA" dirty="0"/>
              <a:t>Слайд </a:t>
            </a:r>
            <a:r>
              <a:rPr lang="uk-UA" dirty="0" smtClean="0"/>
              <a:t>18 </a:t>
            </a:r>
            <a:r>
              <a:rPr lang="uk-UA" dirty="0"/>
              <a:t>з </a:t>
            </a:r>
            <a:r>
              <a:rPr lang="uk-UA" dirty="0" smtClean="0"/>
              <a:t>40</a:t>
            </a:r>
            <a:endParaRPr lang="ru-RU" dirty="0"/>
          </a:p>
        </p:txBody>
      </p:sp>
      <p:sp>
        <p:nvSpPr>
          <p:cNvPr id="18" name="Text Box 2"/>
          <p:cNvSpPr txBox="1"/>
          <p:nvPr/>
        </p:nvSpPr>
        <p:spPr>
          <a:xfrm>
            <a:off x="0" y="1196752"/>
            <a:ext cx="840003" cy="662811"/>
          </a:xfrm>
          <a:prstGeom prst="rect">
            <a:avLst/>
          </a:prstGeom>
          <a:noFill/>
          <a:ln>
            <a:noFill/>
          </a:ln>
          <a:effectLst/>
        </p:spPr>
        <p:txBody>
          <a:bodyPr rot="0" spcFirstLastPara="0" vert="horz" wrap="non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uk-UA" sz="4400" b="1" dirty="0">
                <a:ln w="10541" cap="flat" cmpd="sng" algn="ctr">
                  <a:solidFill>
                    <a:srgbClr val="4579B8"/>
                  </a:solidFill>
                  <a:prstDash val="solid"/>
                  <a:round/>
                </a:ln>
                <a:gradFill>
                  <a:gsLst>
                    <a:gs pos="0">
                      <a:srgbClr val="BED3F9"/>
                    </a:gs>
                    <a:gs pos="9000">
                      <a:srgbClr val="9EC1FF"/>
                    </a:gs>
                    <a:gs pos="50000">
                      <a:srgbClr val="003692"/>
                    </a:gs>
                    <a:gs pos="79000">
                      <a:srgbClr val="9EC1FF"/>
                    </a:gs>
                    <a:gs pos="100000">
                      <a:srgbClr val="BED3F9"/>
                    </a:gs>
                  </a:gsLst>
                  <a:lin ang="5400000" scaled="0"/>
                </a:gradFill>
                <a:effectLst/>
                <a:latin typeface="Calibri"/>
                <a:ea typeface="Calibri"/>
                <a:cs typeface="Times New Roman"/>
                <a:sym typeface="Wingdings 2"/>
              </a:rPr>
              <a:t></a:t>
            </a:r>
            <a:endParaRPr lang="ru-RU" sz="4400" dirty="0">
              <a:effectLst/>
              <a:latin typeface="Calibri"/>
              <a:ea typeface="Calibri"/>
              <a:cs typeface="Times New Roman"/>
            </a:endParaRPr>
          </a:p>
        </p:txBody>
      </p:sp>
      <p:sp>
        <p:nvSpPr>
          <p:cNvPr id="19" name="Text Box 2"/>
          <p:cNvSpPr txBox="1"/>
          <p:nvPr/>
        </p:nvSpPr>
        <p:spPr>
          <a:xfrm>
            <a:off x="6546" y="2708920"/>
            <a:ext cx="840003" cy="662811"/>
          </a:xfrm>
          <a:prstGeom prst="rect">
            <a:avLst/>
          </a:prstGeom>
          <a:noFill/>
          <a:ln>
            <a:noFill/>
          </a:ln>
          <a:effectLst/>
        </p:spPr>
        <p:txBody>
          <a:bodyPr rot="0" spcFirstLastPara="0" vert="horz" wrap="non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uk-UA" sz="4400" b="1" dirty="0">
                <a:ln w="10541" cap="flat" cmpd="sng" algn="ctr">
                  <a:solidFill>
                    <a:srgbClr val="4579B8"/>
                  </a:solidFill>
                  <a:prstDash val="solid"/>
                  <a:round/>
                </a:ln>
                <a:gradFill>
                  <a:gsLst>
                    <a:gs pos="0">
                      <a:srgbClr val="BED3F9"/>
                    </a:gs>
                    <a:gs pos="9000">
                      <a:srgbClr val="9EC1FF"/>
                    </a:gs>
                    <a:gs pos="50000">
                      <a:srgbClr val="003692"/>
                    </a:gs>
                    <a:gs pos="79000">
                      <a:srgbClr val="9EC1FF"/>
                    </a:gs>
                    <a:gs pos="100000">
                      <a:srgbClr val="BED3F9"/>
                    </a:gs>
                  </a:gsLst>
                  <a:lin ang="5400000" scaled="0"/>
                </a:gradFill>
                <a:effectLst/>
                <a:latin typeface="Calibri"/>
                <a:ea typeface="Calibri"/>
                <a:cs typeface="Times New Roman"/>
                <a:sym typeface="Wingdings 2"/>
              </a:rPr>
              <a:t></a:t>
            </a:r>
            <a:endParaRPr lang="ru-RU" sz="4400" dirty="0">
              <a:effectLst/>
              <a:latin typeface="Calibri"/>
              <a:ea typeface="Calibri"/>
              <a:cs typeface="Times New Roman"/>
            </a:endParaRPr>
          </a:p>
        </p:txBody>
      </p:sp>
      <p:sp>
        <p:nvSpPr>
          <p:cNvPr id="20" name="Text Box 2"/>
          <p:cNvSpPr txBox="1"/>
          <p:nvPr/>
        </p:nvSpPr>
        <p:spPr>
          <a:xfrm>
            <a:off x="-2" y="4149080"/>
            <a:ext cx="840003" cy="662811"/>
          </a:xfrm>
          <a:prstGeom prst="rect">
            <a:avLst/>
          </a:prstGeom>
          <a:noFill/>
          <a:ln>
            <a:noFill/>
          </a:ln>
          <a:effectLst/>
        </p:spPr>
        <p:txBody>
          <a:bodyPr rot="0" spcFirstLastPara="0" vert="horz" wrap="non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uk-UA" sz="4400" b="1" dirty="0">
                <a:ln w="10541" cap="flat" cmpd="sng" algn="ctr">
                  <a:solidFill>
                    <a:srgbClr val="4579B8"/>
                  </a:solidFill>
                  <a:prstDash val="solid"/>
                  <a:round/>
                </a:ln>
                <a:gradFill>
                  <a:gsLst>
                    <a:gs pos="0">
                      <a:srgbClr val="BED3F9"/>
                    </a:gs>
                    <a:gs pos="9000">
                      <a:srgbClr val="9EC1FF"/>
                    </a:gs>
                    <a:gs pos="50000">
                      <a:srgbClr val="003692"/>
                    </a:gs>
                    <a:gs pos="79000">
                      <a:srgbClr val="9EC1FF"/>
                    </a:gs>
                    <a:gs pos="100000">
                      <a:srgbClr val="BED3F9"/>
                    </a:gs>
                  </a:gsLst>
                  <a:lin ang="5400000" scaled="0"/>
                </a:gradFill>
                <a:effectLst/>
                <a:latin typeface="Calibri"/>
                <a:ea typeface="Calibri"/>
                <a:cs typeface="Times New Roman"/>
                <a:sym typeface="Wingdings 2"/>
              </a:rPr>
              <a:t></a:t>
            </a:r>
            <a:endParaRPr lang="ru-RU" sz="4400" dirty="0">
              <a:effectLst/>
              <a:latin typeface="Calibri"/>
              <a:ea typeface="Calibri"/>
              <a:cs typeface="Times New Roman"/>
            </a:endParaRPr>
          </a:p>
        </p:txBody>
      </p:sp>
      <p:grpSp>
        <p:nvGrpSpPr>
          <p:cNvPr id="21" name="Group 20"/>
          <p:cNvGrpSpPr/>
          <p:nvPr/>
        </p:nvGrpSpPr>
        <p:grpSpPr>
          <a:xfrm>
            <a:off x="6300192" y="6452337"/>
            <a:ext cx="2744448" cy="332656"/>
            <a:chOff x="539552" y="6453336"/>
            <a:chExt cx="2744448" cy="332656"/>
          </a:xfrm>
        </p:grpSpPr>
        <p:sp>
          <p:nvSpPr>
            <p:cNvPr id="22" name="Action Button: Back or Previous 21">
              <a:hlinkClick r:id="" action="ppaction://hlinkshowjump?jump=previousslide" highlightClick="1"/>
            </p:cNvPr>
            <p:cNvSpPr/>
            <p:nvPr/>
          </p:nvSpPr>
          <p:spPr>
            <a:xfrm>
              <a:off x="1082335" y="6453336"/>
              <a:ext cx="504056" cy="332656"/>
            </a:xfrm>
            <a:prstGeom prst="actionButtonBackPrevious">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23" name="Action Button: Beginning 22">
              <a:hlinkClick r:id="" action="ppaction://hlinkshowjump?jump=firstslide" highlightClick="1"/>
            </p:cNvPr>
            <p:cNvSpPr/>
            <p:nvPr/>
          </p:nvSpPr>
          <p:spPr>
            <a:xfrm>
              <a:off x="539552" y="6453336"/>
              <a:ext cx="504056" cy="332656"/>
            </a:xfrm>
            <a:prstGeom prst="actionButtonBeginning">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24" name="Action Button: Forward or Next 23">
              <a:hlinkClick r:id="" action="ppaction://hlinkshowjump?jump=nextslide" highlightClick="1"/>
            </p:cNvPr>
            <p:cNvSpPr/>
            <p:nvPr/>
          </p:nvSpPr>
          <p:spPr>
            <a:xfrm>
              <a:off x="2228357" y="6453336"/>
              <a:ext cx="504056" cy="332656"/>
            </a:xfrm>
            <a:prstGeom prst="actionButtonForwardNex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25" name="Action Button: End 24">
              <a:hlinkClick r:id="" action="ppaction://hlinkshowjump?jump=lastslide" highlightClick="1"/>
            </p:cNvPr>
            <p:cNvSpPr/>
            <p:nvPr/>
          </p:nvSpPr>
          <p:spPr>
            <a:xfrm>
              <a:off x="2779944" y="6453336"/>
              <a:ext cx="504056" cy="332656"/>
            </a:xfrm>
            <a:prstGeom prst="actionButtonEnd">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26" name="Action Button: Custom 25">
              <a:hlinkClick r:id="rId3" action="ppaction://hlinksldjump" highlightClick="1"/>
            </p:cNvPr>
            <p:cNvSpPr/>
            <p:nvPr/>
          </p:nvSpPr>
          <p:spPr>
            <a:xfrm>
              <a:off x="1617866" y="6453336"/>
              <a:ext cx="576000" cy="332656"/>
            </a:xfrm>
            <a:prstGeom prst="actionButtonBlank">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uk-UA" sz="1200" dirty="0" smtClean="0"/>
                <a:t>План</a:t>
              </a:r>
              <a:endParaRPr lang="ru-RU" sz="1200" dirty="0"/>
            </a:p>
          </p:txBody>
        </p:sp>
      </p:grpSp>
    </p:spTree>
    <p:extLst>
      <p:ext uri="{BB962C8B-B14F-4D97-AF65-F5344CB8AC3E}">
        <p14:creationId xmlns:p14="http://schemas.microsoft.com/office/powerpoint/2010/main" val="27419035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787479"/>
          </a:xfrm>
        </p:spPr>
        <p:txBody>
          <a:bodyPr>
            <a:normAutofit fontScale="92500" lnSpcReduction="20000"/>
          </a:bodyPr>
          <a:lstStyle/>
          <a:p>
            <a:pPr marL="0" indent="0">
              <a:lnSpc>
                <a:spcPct val="120000"/>
              </a:lnSpc>
              <a:buNone/>
            </a:pPr>
            <a:r>
              <a:rPr lang="uk-UA" dirty="0" smtClean="0">
                <a:solidFill>
                  <a:schemeClr val="tx2"/>
                </a:solidFill>
                <a:latin typeface="Times New Roman" pitchFamily="18" charset="0"/>
                <a:cs typeface="Times New Roman" pitchFamily="18" charset="0"/>
              </a:rPr>
              <a:t>   </a:t>
            </a:r>
            <a:r>
              <a:rPr lang="uk-UA" sz="2800" dirty="0" smtClean="0">
                <a:solidFill>
                  <a:schemeClr val="tx2"/>
                </a:solidFill>
                <a:latin typeface="Times New Roman" pitchFamily="18" charset="0"/>
                <a:cs typeface="Times New Roman" pitchFamily="18" charset="0"/>
              </a:rPr>
              <a:t>Розглянемо алгоритм додавання матриць</a:t>
            </a:r>
          </a:p>
          <a:p>
            <a:pPr marL="0" indent="0">
              <a:lnSpc>
                <a:spcPct val="120000"/>
              </a:lnSpc>
              <a:buNone/>
              <a:defRPr/>
            </a:pPr>
            <a:r>
              <a:rPr lang="uk-UA" sz="2800" b="1" dirty="0">
                <a:solidFill>
                  <a:schemeClr val="accent4"/>
                </a:solidFill>
                <a:latin typeface="Times New Roman" pitchFamily="18" charset="0"/>
              </a:rPr>
              <a:t>Процедура Додавання матриць(</a:t>
            </a:r>
            <a:r>
              <a:rPr lang="uk-UA" sz="2800" b="1" i="1" dirty="0">
                <a:solidFill>
                  <a:schemeClr val="accent4"/>
                </a:solidFill>
                <a:latin typeface="Times New Roman" pitchFamily="18" charset="0"/>
              </a:rPr>
              <a:t>А</a:t>
            </a:r>
            <a:r>
              <a:rPr lang="uk-UA" sz="2800" b="1" dirty="0">
                <a:solidFill>
                  <a:schemeClr val="accent4"/>
                </a:solidFill>
                <a:latin typeface="Times New Roman" pitchFamily="18" charset="0"/>
              </a:rPr>
              <a:t>, </a:t>
            </a:r>
            <a:r>
              <a:rPr lang="uk-UA" sz="2800" b="1" i="1" dirty="0">
                <a:solidFill>
                  <a:schemeClr val="accent4"/>
                </a:solidFill>
                <a:latin typeface="Times New Roman" pitchFamily="18" charset="0"/>
              </a:rPr>
              <a:t>В</a:t>
            </a:r>
            <a:r>
              <a:rPr lang="uk-UA" sz="2800" b="1" dirty="0">
                <a:solidFill>
                  <a:schemeClr val="accent4"/>
                </a:solidFill>
                <a:latin typeface="Times New Roman" pitchFamily="18" charset="0"/>
              </a:rPr>
              <a:t>, </a:t>
            </a:r>
            <a:r>
              <a:rPr lang="uk-UA" sz="2800" b="1" i="1" dirty="0">
                <a:solidFill>
                  <a:schemeClr val="accent4"/>
                </a:solidFill>
                <a:latin typeface="Times New Roman" pitchFamily="18" charset="0"/>
              </a:rPr>
              <a:t>m</a:t>
            </a:r>
            <a:r>
              <a:rPr lang="uk-UA" sz="2800" b="1" dirty="0">
                <a:solidFill>
                  <a:schemeClr val="accent4"/>
                </a:solidFill>
                <a:latin typeface="Times New Roman" pitchFamily="18" charset="0"/>
              </a:rPr>
              <a:t>, </a:t>
            </a:r>
            <a:r>
              <a:rPr lang="uk-UA" sz="2800" b="1" i="1" dirty="0">
                <a:solidFill>
                  <a:schemeClr val="accent4"/>
                </a:solidFill>
                <a:latin typeface="Times New Roman" pitchFamily="18" charset="0"/>
              </a:rPr>
              <a:t>n</a:t>
            </a:r>
            <a:r>
              <a:rPr lang="uk-UA" sz="2800" b="1" dirty="0">
                <a:solidFill>
                  <a:schemeClr val="accent4"/>
                </a:solidFill>
                <a:latin typeface="Times New Roman" pitchFamily="18" charset="0"/>
              </a:rPr>
              <a:t>):</a:t>
            </a:r>
            <a:endParaRPr lang="ru-RU" sz="2800" b="1" dirty="0">
              <a:solidFill>
                <a:schemeClr val="accent4"/>
              </a:solidFill>
              <a:latin typeface="Times New Roman" pitchFamily="18" charset="0"/>
            </a:endParaRPr>
          </a:p>
          <a:p>
            <a:pPr marL="0" indent="0">
              <a:lnSpc>
                <a:spcPct val="120000"/>
              </a:lnSpc>
              <a:buNone/>
              <a:defRPr/>
            </a:pPr>
            <a:r>
              <a:rPr lang="uk-UA" sz="2800" dirty="0">
                <a:solidFill>
                  <a:schemeClr val="accent4"/>
                </a:solidFill>
                <a:latin typeface="Times New Roman" pitchFamily="18" charset="0"/>
              </a:rPr>
              <a:t>     	Цикл по </a:t>
            </a:r>
            <a:r>
              <a:rPr lang="uk-UA" sz="2800" i="1" dirty="0">
                <a:solidFill>
                  <a:schemeClr val="accent4"/>
                </a:solidFill>
                <a:latin typeface="Times New Roman" pitchFamily="18" charset="0"/>
              </a:rPr>
              <a:t>i</a:t>
            </a:r>
            <a:r>
              <a:rPr lang="uk-UA" sz="2800" dirty="0">
                <a:solidFill>
                  <a:schemeClr val="accent4"/>
                </a:solidFill>
                <a:latin typeface="Times New Roman" pitchFamily="18" charset="0"/>
              </a:rPr>
              <a:t> від 1 до </a:t>
            </a:r>
            <a:r>
              <a:rPr lang="uk-UA" sz="2800" i="1" dirty="0">
                <a:solidFill>
                  <a:schemeClr val="accent4"/>
                </a:solidFill>
                <a:latin typeface="Times New Roman" pitchFamily="18" charset="0"/>
              </a:rPr>
              <a:t>m</a:t>
            </a:r>
            <a:r>
              <a:rPr lang="uk-UA" sz="2800" dirty="0">
                <a:solidFill>
                  <a:schemeClr val="accent4"/>
                </a:solidFill>
                <a:latin typeface="Times New Roman" pitchFamily="18" charset="0"/>
              </a:rPr>
              <a:t>:</a:t>
            </a:r>
            <a:endParaRPr lang="ru-RU" sz="2800" dirty="0">
              <a:solidFill>
                <a:schemeClr val="accent4"/>
              </a:solidFill>
              <a:latin typeface="Times New Roman" pitchFamily="18" charset="0"/>
            </a:endParaRPr>
          </a:p>
          <a:p>
            <a:pPr marL="0" indent="0">
              <a:lnSpc>
                <a:spcPct val="120000"/>
              </a:lnSpc>
              <a:buNone/>
              <a:defRPr/>
            </a:pPr>
            <a:r>
              <a:rPr lang="uk-UA" sz="2800" dirty="0">
                <a:solidFill>
                  <a:schemeClr val="accent4"/>
                </a:solidFill>
                <a:latin typeface="Times New Roman" pitchFamily="18" charset="0"/>
              </a:rPr>
              <a:t>     			Цикл по </a:t>
            </a:r>
            <a:r>
              <a:rPr lang="uk-UA" sz="2800" i="1" dirty="0">
                <a:solidFill>
                  <a:schemeClr val="accent4"/>
                </a:solidFill>
                <a:latin typeface="Times New Roman" pitchFamily="18" charset="0"/>
              </a:rPr>
              <a:t>j</a:t>
            </a:r>
            <a:r>
              <a:rPr lang="uk-UA" sz="2800" dirty="0">
                <a:solidFill>
                  <a:schemeClr val="accent4"/>
                </a:solidFill>
                <a:latin typeface="Times New Roman" pitchFamily="18" charset="0"/>
              </a:rPr>
              <a:t> від 1 до </a:t>
            </a:r>
            <a:r>
              <a:rPr lang="uk-UA" sz="2800" i="1" dirty="0">
                <a:solidFill>
                  <a:schemeClr val="accent4"/>
                </a:solidFill>
                <a:latin typeface="Times New Roman" pitchFamily="18" charset="0"/>
              </a:rPr>
              <a:t>n</a:t>
            </a:r>
            <a:r>
              <a:rPr lang="uk-UA" sz="2800" dirty="0">
                <a:solidFill>
                  <a:schemeClr val="accent4"/>
                </a:solidFill>
                <a:latin typeface="Times New Roman" pitchFamily="18" charset="0"/>
              </a:rPr>
              <a:t>:</a:t>
            </a:r>
            <a:endParaRPr lang="ru-RU" sz="2800" dirty="0">
              <a:solidFill>
                <a:schemeClr val="accent4"/>
              </a:solidFill>
              <a:latin typeface="Times New Roman" pitchFamily="18" charset="0"/>
            </a:endParaRPr>
          </a:p>
          <a:p>
            <a:pPr marL="0" indent="0">
              <a:lnSpc>
                <a:spcPct val="120000"/>
              </a:lnSpc>
              <a:buNone/>
              <a:defRPr/>
            </a:pPr>
            <a:r>
              <a:rPr lang="uk-UA" sz="2800" i="1" dirty="0">
                <a:solidFill>
                  <a:schemeClr val="accent4"/>
                </a:solidFill>
                <a:latin typeface="Times New Roman" pitchFamily="18" charset="0"/>
              </a:rPr>
              <a:t>     			C</a:t>
            </a:r>
            <a:r>
              <a:rPr lang="uk-UA" sz="2800" i="1" baseline="-25000" dirty="0">
                <a:solidFill>
                  <a:schemeClr val="accent4"/>
                </a:solidFill>
                <a:latin typeface="Times New Roman" pitchFamily="18" charset="0"/>
              </a:rPr>
              <a:t>ij</a:t>
            </a:r>
            <a:r>
              <a:rPr lang="uk-UA" sz="2800" i="1" dirty="0">
                <a:solidFill>
                  <a:schemeClr val="accent4"/>
                </a:solidFill>
                <a:latin typeface="Times New Roman" pitchFamily="18" charset="0"/>
              </a:rPr>
              <a:t> </a:t>
            </a:r>
            <a:r>
              <a:rPr lang="uk-UA" sz="2800" dirty="0">
                <a:solidFill>
                  <a:schemeClr val="accent4"/>
                </a:solidFill>
                <a:latin typeface="Times New Roman" pitchFamily="18" charset="0"/>
              </a:rPr>
              <a:t> = </a:t>
            </a:r>
            <a:r>
              <a:rPr lang="uk-UA" sz="2800" i="1" dirty="0">
                <a:solidFill>
                  <a:schemeClr val="accent4"/>
                </a:solidFill>
                <a:latin typeface="Times New Roman" pitchFamily="18" charset="0"/>
              </a:rPr>
              <a:t>A</a:t>
            </a:r>
            <a:r>
              <a:rPr lang="uk-UA" sz="2800" i="1" baseline="-25000" dirty="0">
                <a:solidFill>
                  <a:schemeClr val="accent4"/>
                </a:solidFill>
                <a:latin typeface="Times New Roman" pitchFamily="18" charset="0"/>
              </a:rPr>
              <a:t>ij</a:t>
            </a:r>
            <a:r>
              <a:rPr lang="uk-UA" sz="2800" i="1" dirty="0">
                <a:solidFill>
                  <a:schemeClr val="accent4"/>
                </a:solidFill>
                <a:latin typeface="Times New Roman" pitchFamily="18" charset="0"/>
              </a:rPr>
              <a:t> </a:t>
            </a:r>
            <a:r>
              <a:rPr lang="uk-UA" sz="2800" dirty="0">
                <a:solidFill>
                  <a:schemeClr val="accent4"/>
                </a:solidFill>
                <a:latin typeface="Times New Roman" pitchFamily="18" charset="0"/>
              </a:rPr>
              <a:t> + </a:t>
            </a:r>
            <a:r>
              <a:rPr lang="uk-UA" sz="2800" i="1" dirty="0">
                <a:solidFill>
                  <a:schemeClr val="accent4"/>
                </a:solidFill>
                <a:latin typeface="Times New Roman" pitchFamily="18" charset="0"/>
              </a:rPr>
              <a:t>B</a:t>
            </a:r>
            <a:r>
              <a:rPr lang="uk-UA" sz="2800" i="1" baseline="-25000" dirty="0">
                <a:solidFill>
                  <a:schemeClr val="accent4"/>
                </a:solidFill>
                <a:latin typeface="Times New Roman" pitchFamily="18" charset="0"/>
              </a:rPr>
              <a:t>ij</a:t>
            </a:r>
            <a:r>
              <a:rPr lang="uk-UA" sz="2800" i="1" dirty="0">
                <a:solidFill>
                  <a:schemeClr val="accent4"/>
                </a:solidFill>
                <a:latin typeface="Times New Roman" pitchFamily="18" charset="0"/>
              </a:rPr>
              <a:t> </a:t>
            </a:r>
            <a:r>
              <a:rPr lang="uk-UA" sz="2800" dirty="0">
                <a:solidFill>
                  <a:schemeClr val="accent4"/>
                </a:solidFill>
                <a:latin typeface="Times New Roman" pitchFamily="18" charset="0"/>
              </a:rPr>
              <a:t>;</a:t>
            </a:r>
            <a:endParaRPr lang="ru-RU" sz="2800" dirty="0">
              <a:solidFill>
                <a:schemeClr val="accent4"/>
              </a:solidFill>
              <a:latin typeface="Times New Roman" pitchFamily="18" charset="0"/>
            </a:endParaRPr>
          </a:p>
          <a:p>
            <a:pPr marL="0" indent="0">
              <a:lnSpc>
                <a:spcPct val="120000"/>
              </a:lnSpc>
              <a:buNone/>
              <a:defRPr/>
            </a:pPr>
            <a:r>
              <a:rPr lang="uk-UA" sz="2800" dirty="0">
                <a:solidFill>
                  <a:schemeClr val="accent4"/>
                </a:solidFill>
                <a:latin typeface="Times New Roman" pitchFamily="18" charset="0"/>
              </a:rPr>
              <a:t>		Кінець циклу;</a:t>
            </a:r>
            <a:endParaRPr lang="ru-RU" sz="2800" dirty="0">
              <a:solidFill>
                <a:schemeClr val="accent4"/>
              </a:solidFill>
              <a:latin typeface="Times New Roman" pitchFamily="18" charset="0"/>
            </a:endParaRPr>
          </a:p>
          <a:p>
            <a:pPr marL="0" indent="0">
              <a:lnSpc>
                <a:spcPct val="120000"/>
              </a:lnSpc>
              <a:buNone/>
              <a:defRPr/>
            </a:pPr>
            <a:r>
              <a:rPr lang="uk-UA" sz="2800" dirty="0">
                <a:solidFill>
                  <a:schemeClr val="accent4"/>
                </a:solidFill>
                <a:latin typeface="Times New Roman" pitchFamily="18" charset="0"/>
              </a:rPr>
              <a:t>	Кінець циклу;</a:t>
            </a:r>
            <a:endParaRPr lang="ru-RU" sz="2800" dirty="0">
              <a:solidFill>
                <a:schemeClr val="accent4"/>
              </a:solidFill>
              <a:latin typeface="Times New Roman" pitchFamily="18" charset="0"/>
            </a:endParaRPr>
          </a:p>
          <a:p>
            <a:pPr marL="0" indent="0">
              <a:lnSpc>
                <a:spcPct val="120000"/>
              </a:lnSpc>
              <a:buNone/>
            </a:pPr>
            <a:r>
              <a:rPr lang="uk-UA" sz="2800" dirty="0">
                <a:solidFill>
                  <a:schemeClr val="tx2"/>
                </a:solidFill>
                <a:latin typeface="Times New Roman" pitchFamily="18" charset="0"/>
              </a:rPr>
              <a:t>Додавання відбувається для кожного і та </a:t>
            </a:r>
            <a:r>
              <a:rPr lang="en-US" sz="2800" dirty="0">
                <a:solidFill>
                  <a:schemeClr val="tx2"/>
                </a:solidFill>
                <a:latin typeface="Times New Roman" pitchFamily="18" charset="0"/>
              </a:rPr>
              <a:t>j</a:t>
            </a:r>
            <a:r>
              <a:rPr lang="uk-UA" sz="2800" dirty="0">
                <a:solidFill>
                  <a:schemeClr val="tx2"/>
                </a:solidFill>
                <a:latin typeface="Times New Roman" pitchFamily="18" charset="0"/>
              </a:rPr>
              <a:t>.  </a:t>
            </a:r>
            <a:r>
              <a:rPr lang="uk-UA" sz="2800" dirty="0">
                <a:solidFill>
                  <a:schemeClr val="tx2"/>
                </a:solidFill>
                <a:latin typeface="Times New Roman" pitchFamily="18" charset="0"/>
                <a:cs typeface="Times New Roman" pitchFamily="18" charset="0"/>
              </a:rPr>
              <a:t>Оскільки </a:t>
            </a:r>
            <a:r>
              <a:rPr lang="uk-UA" sz="2800" i="1" dirty="0">
                <a:solidFill>
                  <a:schemeClr val="tx2"/>
                </a:solidFill>
                <a:latin typeface="Times New Roman" pitchFamily="18" charset="0"/>
                <a:cs typeface="Times New Roman" pitchFamily="18" charset="0"/>
              </a:rPr>
              <a:t>i</a:t>
            </a:r>
            <a:r>
              <a:rPr lang="uk-UA" sz="2800" dirty="0">
                <a:solidFill>
                  <a:schemeClr val="tx2"/>
                </a:solidFill>
                <a:latin typeface="Times New Roman" pitchFamily="18" charset="0"/>
                <a:cs typeface="Times New Roman" pitchFamily="18" charset="0"/>
              </a:rPr>
              <a:t> приймає </a:t>
            </a:r>
            <a:r>
              <a:rPr lang="uk-UA" sz="2800" i="1" dirty="0">
                <a:solidFill>
                  <a:schemeClr val="tx2"/>
                </a:solidFill>
                <a:latin typeface="Times New Roman" pitchFamily="18" charset="0"/>
                <a:cs typeface="Times New Roman" pitchFamily="18" charset="0"/>
              </a:rPr>
              <a:t>m</a:t>
            </a:r>
            <a:r>
              <a:rPr lang="uk-UA" sz="2800" dirty="0">
                <a:solidFill>
                  <a:schemeClr val="tx2"/>
                </a:solidFill>
                <a:latin typeface="Times New Roman" pitchFamily="18" charset="0"/>
                <a:cs typeface="Times New Roman" pitchFamily="18" charset="0"/>
              </a:rPr>
              <a:t> значень, а </a:t>
            </a:r>
            <a:r>
              <a:rPr lang="uk-UA" sz="2800" i="1" dirty="0">
                <a:solidFill>
                  <a:schemeClr val="tx2"/>
                </a:solidFill>
                <a:latin typeface="Times New Roman" pitchFamily="18" charset="0"/>
                <a:cs typeface="Times New Roman" pitchFamily="18" charset="0"/>
              </a:rPr>
              <a:t>j</a:t>
            </a:r>
            <a:r>
              <a:rPr lang="uk-UA" sz="2800" dirty="0">
                <a:solidFill>
                  <a:schemeClr val="tx2"/>
                </a:solidFill>
                <a:latin typeface="Times New Roman" pitchFamily="18" charset="0"/>
                <a:cs typeface="Times New Roman" pitchFamily="18" charset="0"/>
              </a:rPr>
              <a:t> приймає </a:t>
            </a:r>
            <a:r>
              <a:rPr lang="uk-UA" sz="2800" i="1" dirty="0">
                <a:solidFill>
                  <a:schemeClr val="tx2"/>
                </a:solidFill>
                <a:latin typeface="Times New Roman" pitchFamily="18" charset="0"/>
                <a:cs typeface="Times New Roman" pitchFamily="18" charset="0"/>
              </a:rPr>
              <a:t>n</a:t>
            </a:r>
            <a:r>
              <a:rPr lang="uk-UA" sz="2800" dirty="0">
                <a:solidFill>
                  <a:schemeClr val="tx2"/>
                </a:solidFill>
                <a:latin typeface="Times New Roman" pitchFamily="18" charset="0"/>
                <a:cs typeface="Times New Roman" pitchFamily="18" charset="0"/>
              </a:rPr>
              <a:t> значень, то виконується </a:t>
            </a:r>
            <a:r>
              <a:rPr lang="uk-UA" sz="2800" i="1" dirty="0">
                <a:solidFill>
                  <a:schemeClr val="tx2"/>
                </a:solidFill>
                <a:latin typeface="Times New Roman" pitchFamily="18" charset="0"/>
                <a:cs typeface="Times New Roman" pitchFamily="18" charset="0"/>
              </a:rPr>
              <a:t>mn</a:t>
            </a:r>
            <a:r>
              <a:rPr lang="uk-UA" sz="2800" dirty="0">
                <a:solidFill>
                  <a:schemeClr val="tx2"/>
                </a:solidFill>
                <a:latin typeface="Times New Roman" pitchFamily="18" charset="0"/>
                <a:cs typeface="Times New Roman" pitchFamily="18" charset="0"/>
              </a:rPr>
              <a:t> операцій додавання. Нехай </a:t>
            </a:r>
            <a:r>
              <a:rPr lang="uk-UA" sz="2800" i="1" dirty="0">
                <a:solidFill>
                  <a:schemeClr val="tx2"/>
                </a:solidFill>
                <a:latin typeface="Times New Roman" pitchFamily="18" charset="0"/>
                <a:cs typeface="Times New Roman" pitchFamily="18" charset="0"/>
              </a:rPr>
              <a:t>N</a:t>
            </a:r>
            <a:r>
              <a:rPr lang="uk-UA" sz="2800" dirty="0">
                <a:solidFill>
                  <a:schemeClr val="tx2"/>
                </a:solidFill>
                <a:latin typeface="Times New Roman" pitchFamily="18" charset="0"/>
                <a:cs typeface="Times New Roman" pitchFamily="18" charset="0"/>
              </a:rPr>
              <a:t> = max(</a:t>
            </a:r>
            <a:r>
              <a:rPr lang="uk-UA" sz="2800" i="1" dirty="0">
                <a:solidFill>
                  <a:schemeClr val="tx2"/>
                </a:solidFill>
                <a:latin typeface="Times New Roman" pitchFamily="18" charset="0"/>
                <a:cs typeface="Times New Roman" pitchFamily="18" charset="0"/>
              </a:rPr>
              <a:t>m</a:t>
            </a:r>
            <a:r>
              <a:rPr lang="uk-UA" sz="2800" dirty="0">
                <a:solidFill>
                  <a:schemeClr val="tx2"/>
                </a:solidFill>
                <a:latin typeface="Times New Roman" pitchFamily="18" charset="0"/>
                <a:cs typeface="Times New Roman" pitchFamily="18" charset="0"/>
              </a:rPr>
              <a:t>, </a:t>
            </a:r>
            <a:r>
              <a:rPr lang="uk-UA" sz="2800" i="1" dirty="0">
                <a:solidFill>
                  <a:schemeClr val="tx2"/>
                </a:solidFill>
                <a:latin typeface="Times New Roman" pitchFamily="18" charset="0"/>
                <a:cs typeface="Times New Roman" pitchFamily="18" charset="0"/>
              </a:rPr>
              <a:t>n</a:t>
            </a:r>
            <a:r>
              <a:rPr lang="uk-UA" sz="2800" dirty="0">
                <a:solidFill>
                  <a:schemeClr val="tx2"/>
                </a:solidFill>
                <a:latin typeface="Times New Roman" pitchFamily="18" charset="0"/>
                <a:cs typeface="Times New Roman" pitchFamily="18" charset="0"/>
              </a:rPr>
              <a:t>). Тоді число виконуваних арифметичних операцій має порядок </a:t>
            </a:r>
            <a:r>
              <a:rPr lang="uk-UA" sz="2800" i="1" dirty="0">
                <a:solidFill>
                  <a:schemeClr val="tx2"/>
                </a:solidFill>
                <a:latin typeface="Times New Roman" pitchFamily="18" charset="0"/>
                <a:cs typeface="Times New Roman" pitchFamily="18" charset="0"/>
              </a:rPr>
              <a:t>О</a:t>
            </a:r>
            <a:r>
              <a:rPr lang="uk-UA" sz="2800" dirty="0">
                <a:solidFill>
                  <a:schemeClr val="tx2"/>
                </a:solidFill>
                <a:latin typeface="Times New Roman" pitchFamily="18" charset="0"/>
                <a:cs typeface="Times New Roman" pitchFamily="18" charset="0"/>
              </a:rPr>
              <a:t>(</a:t>
            </a:r>
            <a:r>
              <a:rPr lang="uk-UA" sz="2800" i="1" dirty="0">
                <a:solidFill>
                  <a:schemeClr val="tx2"/>
                </a:solidFill>
                <a:latin typeface="Times New Roman" pitchFamily="18" charset="0"/>
                <a:cs typeface="Times New Roman" pitchFamily="18" charset="0"/>
              </a:rPr>
              <a:t>N</a:t>
            </a:r>
            <a:r>
              <a:rPr lang="uk-UA" sz="2800" baseline="30000" dirty="0">
                <a:solidFill>
                  <a:schemeClr val="tx2"/>
                </a:solidFill>
                <a:latin typeface="Times New Roman" pitchFamily="18" charset="0"/>
                <a:cs typeface="Times New Roman" pitchFamily="18" charset="0"/>
              </a:rPr>
              <a:t>2</a:t>
            </a:r>
            <a:r>
              <a:rPr lang="uk-UA" sz="2800" dirty="0">
                <a:solidFill>
                  <a:schemeClr val="tx2"/>
                </a:solidFill>
                <a:latin typeface="Times New Roman" pitchFamily="18" charset="0"/>
                <a:cs typeface="Times New Roman" pitchFamily="18" charset="0"/>
              </a:rPr>
              <a:t>).</a:t>
            </a:r>
            <a:endParaRPr lang="ru-RU" sz="2800" dirty="0">
              <a:solidFill>
                <a:schemeClr val="tx2"/>
              </a:solidFill>
              <a:latin typeface="Times New Roman" pitchFamily="18" charset="0"/>
              <a:cs typeface="Times New Roman" pitchFamily="18" charset="0"/>
            </a:endParaRPr>
          </a:p>
          <a:p>
            <a:endParaRPr lang="ru-RU" dirty="0"/>
          </a:p>
        </p:txBody>
      </p:sp>
      <p:sp>
        <p:nvSpPr>
          <p:cNvPr id="4" name="TextBox 3"/>
          <p:cNvSpPr txBox="1"/>
          <p:nvPr/>
        </p:nvSpPr>
        <p:spPr>
          <a:xfrm>
            <a:off x="251520" y="6381328"/>
            <a:ext cx="5224892" cy="369332"/>
          </a:xfrm>
          <a:prstGeom prst="rect">
            <a:avLst/>
          </a:prstGeom>
          <a:noFill/>
        </p:spPr>
        <p:txBody>
          <a:bodyPr wrap="none" rtlCol="0">
            <a:spAutoFit/>
          </a:bodyPr>
          <a:lstStyle/>
          <a:p>
            <a:r>
              <a:rPr lang="uk-UA" dirty="0" smtClean="0"/>
              <a:t>Лекція 1. Алгоритми та рекурсія. </a:t>
            </a:r>
            <a:r>
              <a:rPr lang="uk-UA" dirty="0"/>
              <a:t>Слайд </a:t>
            </a:r>
            <a:r>
              <a:rPr lang="uk-UA" dirty="0" smtClean="0"/>
              <a:t>19 </a:t>
            </a:r>
            <a:r>
              <a:rPr lang="uk-UA" dirty="0"/>
              <a:t>з </a:t>
            </a:r>
            <a:r>
              <a:rPr lang="uk-UA" dirty="0" smtClean="0"/>
              <a:t>40</a:t>
            </a:r>
            <a:endParaRPr lang="ru-RU" dirty="0"/>
          </a:p>
        </p:txBody>
      </p:sp>
      <p:pic>
        <p:nvPicPr>
          <p:cNvPr id="11" name="Picture 74" descr="3D_0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504" y="632367"/>
            <a:ext cx="669033" cy="435885"/>
          </a:xfrm>
          <a:prstGeom prst="rect">
            <a:avLst/>
          </a:prstGeom>
          <a:noFill/>
          <a:extLst>
            <a:ext uri="{909E8E84-426E-40DD-AFC4-6F175D3DCCD1}">
              <a14:hiddenFill xmlns:a14="http://schemas.microsoft.com/office/drawing/2010/main">
                <a:solidFill>
                  <a:srgbClr val="FFFFFF"/>
                </a:solidFill>
              </a14:hiddenFill>
            </a:ext>
          </a:extLst>
        </p:spPr>
      </p:pic>
      <p:grpSp>
        <p:nvGrpSpPr>
          <p:cNvPr id="12" name="Group 11"/>
          <p:cNvGrpSpPr/>
          <p:nvPr/>
        </p:nvGrpSpPr>
        <p:grpSpPr>
          <a:xfrm>
            <a:off x="6300192" y="6452337"/>
            <a:ext cx="2744448" cy="332656"/>
            <a:chOff x="539552" y="6453336"/>
            <a:chExt cx="2744448" cy="332656"/>
          </a:xfrm>
        </p:grpSpPr>
        <p:sp>
          <p:nvSpPr>
            <p:cNvPr id="13" name="Action Button: Back or Previous 12">
              <a:hlinkClick r:id="" action="ppaction://hlinkshowjump?jump=previousslide" highlightClick="1"/>
            </p:cNvPr>
            <p:cNvSpPr/>
            <p:nvPr/>
          </p:nvSpPr>
          <p:spPr>
            <a:xfrm>
              <a:off x="1082335" y="6453336"/>
              <a:ext cx="504056" cy="332656"/>
            </a:xfrm>
            <a:prstGeom prst="actionButtonBackPrevious">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4" name="Action Button: Beginning 13">
              <a:hlinkClick r:id="" action="ppaction://hlinkshowjump?jump=firstslide" highlightClick="1"/>
            </p:cNvPr>
            <p:cNvSpPr/>
            <p:nvPr/>
          </p:nvSpPr>
          <p:spPr>
            <a:xfrm>
              <a:off x="539552" y="6453336"/>
              <a:ext cx="504056" cy="332656"/>
            </a:xfrm>
            <a:prstGeom prst="actionButtonBeginning">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5" name="Action Button: Forward or Next 14">
              <a:hlinkClick r:id="" action="ppaction://hlinkshowjump?jump=nextslide" highlightClick="1"/>
            </p:cNvPr>
            <p:cNvSpPr/>
            <p:nvPr/>
          </p:nvSpPr>
          <p:spPr>
            <a:xfrm>
              <a:off x="2228357" y="6453336"/>
              <a:ext cx="504056" cy="332656"/>
            </a:xfrm>
            <a:prstGeom prst="actionButtonForwardNex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6" name="Action Button: End 15">
              <a:hlinkClick r:id="" action="ppaction://hlinkshowjump?jump=lastslide" highlightClick="1"/>
            </p:cNvPr>
            <p:cNvSpPr/>
            <p:nvPr/>
          </p:nvSpPr>
          <p:spPr>
            <a:xfrm>
              <a:off x="2779944" y="6453336"/>
              <a:ext cx="504056" cy="332656"/>
            </a:xfrm>
            <a:prstGeom prst="actionButtonEnd">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7" name="Action Button: Custom 16">
              <a:hlinkClick r:id="rId3" action="ppaction://hlinksldjump" highlightClick="1"/>
            </p:cNvPr>
            <p:cNvSpPr/>
            <p:nvPr/>
          </p:nvSpPr>
          <p:spPr>
            <a:xfrm>
              <a:off x="1617866" y="6453336"/>
              <a:ext cx="576000" cy="332656"/>
            </a:xfrm>
            <a:prstGeom prst="actionButtonBlank">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uk-UA" sz="1200" dirty="0" smtClean="0"/>
                <a:t>План</a:t>
              </a:r>
              <a:endParaRPr lang="ru-RU" sz="1200" dirty="0"/>
            </a:p>
          </p:txBody>
        </p:sp>
      </p:grpSp>
    </p:spTree>
    <p:extLst>
      <p:ext uri="{BB962C8B-B14F-4D97-AF65-F5344CB8AC3E}">
        <p14:creationId xmlns:p14="http://schemas.microsoft.com/office/powerpoint/2010/main" val="8592032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dirty="0" smtClean="0"/>
              <a:t>План</a:t>
            </a:r>
            <a:endParaRPr lang="ru-RU" dirty="0"/>
          </a:p>
        </p:txBody>
      </p:sp>
      <p:sp>
        <p:nvSpPr>
          <p:cNvPr id="3" name="Content Placeholder 2"/>
          <p:cNvSpPr>
            <a:spLocks noGrp="1"/>
          </p:cNvSpPr>
          <p:nvPr>
            <p:ph idx="1"/>
          </p:nvPr>
        </p:nvSpPr>
        <p:spPr/>
        <p:txBody>
          <a:bodyPr/>
          <a:lstStyle/>
          <a:p>
            <a:r>
              <a:rPr lang="uk-UA" dirty="0" smtClean="0">
                <a:hlinkClick r:id="rId2" action="ppaction://hlinksldjump"/>
              </a:rPr>
              <a:t>Поняття алгоритму</a:t>
            </a:r>
            <a:endParaRPr lang="uk-UA" dirty="0" smtClean="0"/>
          </a:p>
          <a:p>
            <a:r>
              <a:rPr lang="uk-UA" dirty="0" smtClean="0">
                <a:hlinkClick r:id="rId3" action="ppaction://hlinksldjump"/>
              </a:rPr>
              <a:t>Цикли та алгоритми для матриць</a:t>
            </a:r>
            <a:endParaRPr lang="uk-UA" dirty="0" smtClean="0"/>
          </a:p>
          <a:p>
            <a:r>
              <a:rPr lang="uk-UA" dirty="0" smtClean="0">
                <a:hlinkClick r:id="rId4" action="ppaction://hlinksldjump"/>
              </a:rPr>
              <a:t>Рекурсивні функції та алгоритми</a:t>
            </a:r>
            <a:endParaRPr lang="uk-UA" dirty="0" smtClean="0"/>
          </a:p>
          <a:p>
            <a:r>
              <a:rPr lang="uk-UA" dirty="0" smtClean="0">
                <a:hlinkClick r:id="rId5" action="ppaction://hlinksldjump"/>
              </a:rPr>
              <a:t>Складність алгоритмів</a:t>
            </a:r>
            <a:endParaRPr lang="uk-UA" dirty="0" smtClean="0"/>
          </a:p>
          <a:p>
            <a:r>
              <a:rPr lang="uk-UA" dirty="0" smtClean="0">
                <a:hlinkClick r:id="rId6" action="ppaction://hlinksldjump"/>
              </a:rPr>
              <a:t>Алгоритми сортування</a:t>
            </a:r>
            <a:endParaRPr lang="uk-UA" dirty="0" smtClean="0"/>
          </a:p>
          <a:p>
            <a:r>
              <a:rPr lang="uk-UA" dirty="0" smtClean="0">
                <a:hlinkClick r:id="rId7" action="ppaction://hlinksldjump"/>
              </a:rPr>
              <a:t>Префіксний та суфіксний запис</a:t>
            </a:r>
            <a:endParaRPr lang="uk-UA" dirty="0" smtClean="0"/>
          </a:p>
          <a:p>
            <a:r>
              <a:rPr lang="uk-UA" dirty="0" smtClean="0">
                <a:hlinkClick r:id="rId8" action="ppaction://hlinksldjump"/>
              </a:rPr>
              <a:t>Двійкові та шістнадцяткові числа</a:t>
            </a:r>
            <a:endParaRPr lang="uk-UA" dirty="0" smtClean="0"/>
          </a:p>
          <a:p>
            <a:r>
              <a:rPr lang="uk-UA" dirty="0" smtClean="0">
                <a:hlinkClick r:id="rId9" action="ppaction://hlinksldjump"/>
              </a:rPr>
              <a:t>Числа зі знаком</a:t>
            </a:r>
            <a:endParaRPr lang="en-US" dirty="0" smtClean="0"/>
          </a:p>
          <a:p>
            <a:r>
              <a:rPr lang="uk-UA" dirty="0" smtClean="0">
                <a:hlinkClick r:id="rId10" action="ppaction://hlinksldjump"/>
              </a:rPr>
              <a:t>Подальше вивчення матриць</a:t>
            </a:r>
            <a:endParaRPr lang="ru-RU" dirty="0"/>
          </a:p>
        </p:txBody>
      </p:sp>
    </p:spTree>
    <p:extLst>
      <p:ext uri="{BB962C8B-B14F-4D97-AF65-F5344CB8AC3E}">
        <p14:creationId xmlns:p14="http://schemas.microsoft.com/office/powerpoint/2010/main" val="423078210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6075511"/>
          </a:xfrm>
        </p:spPr>
        <p:txBody>
          <a:bodyPr>
            <a:normAutofit fontScale="70000" lnSpcReduction="20000"/>
          </a:bodyPr>
          <a:lstStyle/>
          <a:p>
            <a:pPr marL="0" indent="0">
              <a:lnSpc>
                <a:spcPct val="120000"/>
              </a:lnSpc>
              <a:buNone/>
            </a:pPr>
            <a:r>
              <a:rPr lang="uk-UA" dirty="0" smtClean="0"/>
              <a:t>   </a:t>
            </a:r>
            <a:r>
              <a:rPr lang="uk-UA" dirty="0" smtClean="0">
                <a:solidFill>
                  <a:schemeClr val="tx2"/>
                </a:solidFill>
                <a:latin typeface="Times New Roman" pitchFamily="18" charset="0"/>
                <a:cs typeface="Times New Roman" pitchFamily="18" charset="0"/>
              </a:rPr>
              <a:t>Розглянемо алгоритм</a:t>
            </a:r>
          </a:p>
          <a:p>
            <a:pPr marL="0" indent="0">
              <a:lnSpc>
                <a:spcPct val="120000"/>
              </a:lnSpc>
              <a:buNone/>
            </a:pPr>
            <a:r>
              <a:rPr lang="uk-UA" dirty="0">
                <a:solidFill>
                  <a:schemeClr val="accent4"/>
                </a:solidFill>
                <a:latin typeface="Times New Roman" pitchFamily="18" charset="0"/>
                <a:cs typeface="Times New Roman" pitchFamily="18" charset="0"/>
              </a:rPr>
              <a:t>Процедура Множення матриць(А, В, </a:t>
            </a:r>
            <a:r>
              <a:rPr lang="en-US" dirty="0">
                <a:solidFill>
                  <a:schemeClr val="accent4"/>
                </a:solidFill>
                <a:latin typeface="Times New Roman" pitchFamily="18" charset="0"/>
                <a:cs typeface="Times New Roman" pitchFamily="18" charset="0"/>
              </a:rPr>
              <a:t>m</a:t>
            </a:r>
            <a:r>
              <a:rPr lang="ru-RU" dirty="0">
                <a:solidFill>
                  <a:schemeClr val="accent4"/>
                </a:solidFill>
                <a:latin typeface="Times New Roman" pitchFamily="18" charset="0"/>
                <a:cs typeface="Times New Roman" pitchFamily="18" charset="0"/>
              </a:rPr>
              <a:t>, </a:t>
            </a:r>
            <a:r>
              <a:rPr lang="en-US" dirty="0">
                <a:solidFill>
                  <a:schemeClr val="accent4"/>
                </a:solidFill>
                <a:latin typeface="Times New Roman" pitchFamily="18" charset="0"/>
                <a:cs typeface="Times New Roman" pitchFamily="18" charset="0"/>
              </a:rPr>
              <a:t>p</a:t>
            </a:r>
            <a:r>
              <a:rPr lang="ru-RU" dirty="0">
                <a:solidFill>
                  <a:schemeClr val="accent4"/>
                </a:solidFill>
                <a:latin typeface="Times New Roman" pitchFamily="18" charset="0"/>
                <a:cs typeface="Times New Roman" pitchFamily="18" charset="0"/>
              </a:rPr>
              <a:t>, </a:t>
            </a:r>
            <a:r>
              <a:rPr lang="en-US" dirty="0">
                <a:solidFill>
                  <a:schemeClr val="accent4"/>
                </a:solidFill>
                <a:latin typeface="Times New Roman" pitchFamily="18" charset="0"/>
                <a:cs typeface="Times New Roman" pitchFamily="18" charset="0"/>
              </a:rPr>
              <a:t>n</a:t>
            </a:r>
            <a:r>
              <a:rPr lang="uk-UA" dirty="0">
                <a:solidFill>
                  <a:schemeClr val="accent4"/>
                </a:solidFill>
                <a:latin typeface="Times New Roman" pitchFamily="18" charset="0"/>
                <a:cs typeface="Times New Roman" pitchFamily="18" charset="0"/>
              </a:rPr>
              <a:t>)</a:t>
            </a:r>
            <a:endParaRPr lang="ru-RU" dirty="0">
              <a:solidFill>
                <a:schemeClr val="accent4"/>
              </a:solidFill>
              <a:latin typeface="Times New Roman" pitchFamily="18" charset="0"/>
              <a:cs typeface="Times New Roman" pitchFamily="18" charset="0"/>
            </a:endParaRPr>
          </a:p>
          <a:p>
            <a:pPr marL="0" indent="0">
              <a:lnSpc>
                <a:spcPct val="120000"/>
              </a:lnSpc>
              <a:buNone/>
            </a:pPr>
            <a:r>
              <a:rPr lang="ru-RU" dirty="0">
                <a:solidFill>
                  <a:schemeClr val="accent4"/>
                </a:solidFill>
                <a:latin typeface="Times New Roman" pitchFamily="18" charset="0"/>
                <a:cs typeface="Times New Roman" pitchFamily="18" charset="0"/>
              </a:rPr>
              <a:t>Цикл по </a:t>
            </a:r>
            <a:r>
              <a:rPr lang="uk-UA" dirty="0">
                <a:solidFill>
                  <a:schemeClr val="accent4"/>
                </a:solidFill>
                <a:latin typeface="Times New Roman" pitchFamily="18" charset="0"/>
                <a:cs typeface="Times New Roman" pitchFamily="18" charset="0"/>
              </a:rPr>
              <a:t>і від 1 до </a:t>
            </a:r>
            <a:r>
              <a:rPr lang="en-US" dirty="0">
                <a:solidFill>
                  <a:schemeClr val="accent4"/>
                </a:solidFill>
                <a:latin typeface="Times New Roman" pitchFamily="18" charset="0"/>
                <a:cs typeface="Times New Roman" pitchFamily="18" charset="0"/>
              </a:rPr>
              <a:t>m</a:t>
            </a:r>
            <a:r>
              <a:rPr lang="uk-UA" dirty="0">
                <a:solidFill>
                  <a:schemeClr val="accent4"/>
                </a:solidFill>
                <a:latin typeface="Times New Roman" pitchFamily="18" charset="0"/>
                <a:cs typeface="Times New Roman" pitchFamily="18" charset="0"/>
              </a:rPr>
              <a:t>:</a:t>
            </a:r>
            <a:endParaRPr lang="ru-RU" dirty="0">
              <a:solidFill>
                <a:schemeClr val="accent4"/>
              </a:solidFill>
              <a:latin typeface="Times New Roman" pitchFamily="18" charset="0"/>
              <a:cs typeface="Times New Roman" pitchFamily="18" charset="0"/>
            </a:endParaRPr>
          </a:p>
          <a:p>
            <a:pPr marL="0" indent="0">
              <a:lnSpc>
                <a:spcPct val="120000"/>
              </a:lnSpc>
              <a:buNone/>
            </a:pPr>
            <a:r>
              <a:rPr lang="uk-UA" dirty="0">
                <a:solidFill>
                  <a:schemeClr val="accent4"/>
                </a:solidFill>
                <a:latin typeface="Times New Roman" pitchFamily="18" charset="0"/>
                <a:cs typeface="Times New Roman" pitchFamily="18" charset="0"/>
              </a:rPr>
              <a:t>		Цикл по </a:t>
            </a:r>
            <a:r>
              <a:rPr lang="en-US" dirty="0">
                <a:solidFill>
                  <a:schemeClr val="accent4"/>
                </a:solidFill>
                <a:latin typeface="Times New Roman" pitchFamily="18" charset="0"/>
                <a:cs typeface="Times New Roman" pitchFamily="18" charset="0"/>
              </a:rPr>
              <a:t>j</a:t>
            </a:r>
            <a:r>
              <a:rPr lang="ru-RU" dirty="0">
                <a:solidFill>
                  <a:schemeClr val="accent4"/>
                </a:solidFill>
                <a:latin typeface="Times New Roman" pitchFamily="18" charset="0"/>
                <a:cs typeface="Times New Roman" pitchFamily="18" charset="0"/>
              </a:rPr>
              <a:t> в</a:t>
            </a:r>
            <a:r>
              <a:rPr lang="uk-UA" dirty="0">
                <a:solidFill>
                  <a:schemeClr val="accent4"/>
                </a:solidFill>
                <a:latin typeface="Times New Roman" pitchFamily="18" charset="0"/>
                <a:cs typeface="Times New Roman" pitchFamily="18" charset="0"/>
              </a:rPr>
              <a:t>ід 1 до </a:t>
            </a:r>
            <a:r>
              <a:rPr lang="en-US" dirty="0">
                <a:solidFill>
                  <a:schemeClr val="accent4"/>
                </a:solidFill>
                <a:latin typeface="Times New Roman" pitchFamily="18" charset="0"/>
                <a:cs typeface="Times New Roman" pitchFamily="18" charset="0"/>
              </a:rPr>
              <a:t>n</a:t>
            </a:r>
            <a:r>
              <a:rPr lang="uk-UA" dirty="0">
                <a:solidFill>
                  <a:schemeClr val="accent4"/>
                </a:solidFill>
                <a:latin typeface="Times New Roman" pitchFamily="18" charset="0"/>
                <a:cs typeface="Times New Roman" pitchFamily="18" charset="0"/>
              </a:rPr>
              <a:t>:</a:t>
            </a:r>
            <a:endParaRPr lang="ru-RU" dirty="0">
              <a:solidFill>
                <a:schemeClr val="accent4"/>
              </a:solidFill>
              <a:latin typeface="Times New Roman" pitchFamily="18" charset="0"/>
              <a:cs typeface="Times New Roman" pitchFamily="18" charset="0"/>
            </a:endParaRPr>
          </a:p>
          <a:p>
            <a:pPr marL="0" indent="0">
              <a:lnSpc>
                <a:spcPct val="120000"/>
              </a:lnSpc>
              <a:buNone/>
            </a:pPr>
            <a:r>
              <a:rPr lang="uk-UA" dirty="0">
                <a:solidFill>
                  <a:schemeClr val="accent4"/>
                </a:solidFill>
                <a:latin typeface="Times New Roman" pitchFamily="18" charset="0"/>
                <a:cs typeface="Times New Roman" pitchFamily="18" charset="0"/>
              </a:rPr>
              <a:t>			С</a:t>
            </a:r>
            <a:r>
              <a:rPr lang="en-US" i="1" baseline="-25000" dirty="0" err="1">
                <a:solidFill>
                  <a:schemeClr val="accent4"/>
                </a:solidFill>
                <a:latin typeface="Times New Roman" pitchFamily="18" charset="0"/>
                <a:cs typeface="Times New Roman" pitchFamily="18" charset="0"/>
              </a:rPr>
              <a:t>ij</a:t>
            </a:r>
            <a:r>
              <a:rPr lang="en-US" i="1" dirty="0">
                <a:solidFill>
                  <a:schemeClr val="accent4"/>
                </a:solidFill>
                <a:latin typeface="Times New Roman" pitchFamily="18" charset="0"/>
                <a:cs typeface="Times New Roman" pitchFamily="18" charset="0"/>
              </a:rPr>
              <a:t> </a:t>
            </a:r>
            <a:r>
              <a:rPr lang="uk-UA" dirty="0">
                <a:solidFill>
                  <a:schemeClr val="accent4"/>
                </a:solidFill>
                <a:latin typeface="Times New Roman" pitchFamily="18" charset="0"/>
                <a:cs typeface="Times New Roman" pitchFamily="18" charset="0"/>
              </a:rPr>
              <a:t>= 0;</a:t>
            </a:r>
            <a:endParaRPr lang="ru-RU" dirty="0">
              <a:solidFill>
                <a:schemeClr val="accent4"/>
              </a:solidFill>
              <a:latin typeface="Times New Roman" pitchFamily="18" charset="0"/>
              <a:cs typeface="Times New Roman" pitchFamily="18" charset="0"/>
            </a:endParaRPr>
          </a:p>
          <a:p>
            <a:pPr marL="0" indent="0">
              <a:lnSpc>
                <a:spcPct val="120000"/>
              </a:lnSpc>
              <a:buNone/>
            </a:pPr>
            <a:r>
              <a:rPr lang="uk-UA" dirty="0">
                <a:solidFill>
                  <a:schemeClr val="accent4"/>
                </a:solidFill>
                <a:latin typeface="Times New Roman" pitchFamily="18" charset="0"/>
                <a:cs typeface="Times New Roman" pitchFamily="18" charset="0"/>
              </a:rPr>
              <a:t>			Цикл по </a:t>
            </a:r>
            <a:r>
              <a:rPr lang="en-US" dirty="0">
                <a:solidFill>
                  <a:schemeClr val="accent4"/>
                </a:solidFill>
                <a:latin typeface="Times New Roman" pitchFamily="18" charset="0"/>
                <a:cs typeface="Times New Roman" pitchFamily="18" charset="0"/>
              </a:rPr>
              <a:t>k </a:t>
            </a:r>
            <a:r>
              <a:rPr lang="uk-UA" dirty="0">
                <a:solidFill>
                  <a:schemeClr val="accent4"/>
                </a:solidFill>
                <a:latin typeface="Times New Roman" pitchFamily="18" charset="0"/>
                <a:cs typeface="Times New Roman" pitchFamily="18" charset="0"/>
              </a:rPr>
              <a:t>від 1 до </a:t>
            </a:r>
            <a:r>
              <a:rPr lang="en-US" dirty="0">
                <a:solidFill>
                  <a:schemeClr val="accent4"/>
                </a:solidFill>
                <a:latin typeface="Times New Roman" pitchFamily="18" charset="0"/>
                <a:cs typeface="Times New Roman" pitchFamily="18" charset="0"/>
              </a:rPr>
              <a:t>p</a:t>
            </a:r>
            <a:r>
              <a:rPr lang="uk-UA" dirty="0">
                <a:solidFill>
                  <a:schemeClr val="accent4"/>
                </a:solidFill>
                <a:latin typeface="Times New Roman" pitchFamily="18" charset="0"/>
                <a:cs typeface="Times New Roman" pitchFamily="18" charset="0"/>
              </a:rPr>
              <a:t>:</a:t>
            </a:r>
            <a:endParaRPr lang="ru-RU" dirty="0">
              <a:solidFill>
                <a:schemeClr val="accent4"/>
              </a:solidFill>
              <a:latin typeface="Times New Roman" pitchFamily="18" charset="0"/>
              <a:cs typeface="Times New Roman" pitchFamily="18" charset="0"/>
            </a:endParaRPr>
          </a:p>
          <a:p>
            <a:pPr marL="0" indent="0">
              <a:lnSpc>
                <a:spcPct val="120000"/>
              </a:lnSpc>
              <a:buNone/>
            </a:pPr>
            <a:r>
              <a:rPr lang="uk-UA" dirty="0">
                <a:solidFill>
                  <a:schemeClr val="accent4"/>
                </a:solidFill>
                <a:latin typeface="Times New Roman" pitchFamily="18" charset="0"/>
                <a:cs typeface="Times New Roman" pitchFamily="18" charset="0"/>
              </a:rPr>
              <a:t>			        С</a:t>
            </a:r>
            <a:r>
              <a:rPr lang="en-US" i="1" baseline="-25000" dirty="0" err="1">
                <a:solidFill>
                  <a:schemeClr val="accent4"/>
                </a:solidFill>
                <a:latin typeface="Times New Roman" pitchFamily="18" charset="0"/>
                <a:cs typeface="Times New Roman" pitchFamily="18" charset="0"/>
              </a:rPr>
              <a:t>ij</a:t>
            </a:r>
            <a:r>
              <a:rPr lang="uk-UA" dirty="0">
                <a:solidFill>
                  <a:schemeClr val="accent4"/>
                </a:solidFill>
                <a:latin typeface="Times New Roman" pitchFamily="18" charset="0"/>
                <a:cs typeface="Times New Roman" pitchFamily="18" charset="0"/>
              </a:rPr>
              <a:t> замінити на С</a:t>
            </a:r>
            <a:r>
              <a:rPr lang="en-US" i="1" baseline="-25000" dirty="0" err="1">
                <a:solidFill>
                  <a:schemeClr val="accent4"/>
                </a:solidFill>
                <a:latin typeface="Times New Roman" pitchFamily="18" charset="0"/>
                <a:cs typeface="Times New Roman" pitchFamily="18" charset="0"/>
              </a:rPr>
              <a:t>ij</a:t>
            </a:r>
            <a:r>
              <a:rPr lang="uk-UA" dirty="0">
                <a:solidFill>
                  <a:schemeClr val="accent4"/>
                </a:solidFill>
                <a:latin typeface="Times New Roman" pitchFamily="18" charset="0"/>
                <a:cs typeface="Times New Roman" pitchFamily="18" charset="0"/>
              </a:rPr>
              <a:t> + А</a:t>
            </a:r>
            <a:r>
              <a:rPr lang="en-US" i="1" baseline="-25000" dirty="0" err="1">
                <a:solidFill>
                  <a:schemeClr val="accent4"/>
                </a:solidFill>
                <a:latin typeface="Times New Roman" pitchFamily="18" charset="0"/>
                <a:cs typeface="Times New Roman" pitchFamily="18" charset="0"/>
              </a:rPr>
              <a:t>ik</a:t>
            </a:r>
            <a:r>
              <a:rPr lang="en-US" dirty="0" err="1">
                <a:solidFill>
                  <a:schemeClr val="accent4"/>
                </a:solidFill>
                <a:latin typeface="Times New Roman" pitchFamily="18" charset="0"/>
                <a:cs typeface="Times New Roman" pitchFamily="18" charset="0"/>
              </a:rPr>
              <a:t>B</a:t>
            </a:r>
            <a:r>
              <a:rPr lang="en-US" i="1" baseline="-25000" dirty="0" err="1">
                <a:solidFill>
                  <a:schemeClr val="accent4"/>
                </a:solidFill>
                <a:latin typeface="Times New Roman" pitchFamily="18" charset="0"/>
                <a:cs typeface="Times New Roman" pitchFamily="18" charset="0"/>
              </a:rPr>
              <a:t>kj</a:t>
            </a:r>
            <a:endParaRPr lang="ru-RU" dirty="0">
              <a:solidFill>
                <a:schemeClr val="accent4"/>
              </a:solidFill>
              <a:latin typeface="Times New Roman" pitchFamily="18" charset="0"/>
              <a:cs typeface="Times New Roman" pitchFamily="18" charset="0"/>
            </a:endParaRPr>
          </a:p>
          <a:p>
            <a:pPr marL="0" indent="0">
              <a:lnSpc>
                <a:spcPct val="120000"/>
              </a:lnSpc>
              <a:buNone/>
            </a:pPr>
            <a:r>
              <a:rPr lang="en-US" dirty="0">
                <a:solidFill>
                  <a:schemeClr val="accent4"/>
                </a:solidFill>
                <a:latin typeface="Times New Roman" pitchFamily="18" charset="0"/>
                <a:cs typeface="Times New Roman" pitchFamily="18" charset="0"/>
              </a:rPr>
              <a:t>			</a:t>
            </a:r>
            <a:r>
              <a:rPr lang="uk-UA" dirty="0">
                <a:solidFill>
                  <a:schemeClr val="accent4"/>
                </a:solidFill>
                <a:latin typeface="Times New Roman" pitchFamily="18" charset="0"/>
                <a:cs typeface="Times New Roman" pitchFamily="18" charset="0"/>
              </a:rPr>
              <a:t>Кінець циклу;</a:t>
            </a:r>
            <a:endParaRPr lang="ru-RU" dirty="0">
              <a:solidFill>
                <a:schemeClr val="accent4"/>
              </a:solidFill>
              <a:latin typeface="Times New Roman" pitchFamily="18" charset="0"/>
              <a:cs typeface="Times New Roman" pitchFamily="18" charset="0"/>
            </a:endParaRPr>
          </a:p>
          <a:p>
            <a:pPr marL="0" indent="0">
              <a:lnSpc>
                <a:spcPct val="120000"/>
              </a:lnSpc>
              <a:buNone/>
            </a:pPr>
            <a:r>
              <a:rPr lang="uk-UA" dirty="0">
                <a:solidFill>
                  <a:schemeClr val="accent4"/>
                </a:solidFill>
                <a:latin typeface="Times New Roman" pitchFamily="18" charset="0"/>
                <a:cs typeface="Times New Roman" pitchFamily="18" charset="0"/>
              </a:rPr>
              <a:t>		Кінець циклу;</a:t>
            </a:r>
            <a:endParaRPr lang="ru-RU" dirty="0">
              <a:solidFill>
                <a:schemeClr val="accent4"/>
              </a:solidFill>
              <a:latin typeface="Times New Roman" pitchFamily="18" charset="0"/>
              <a:cs typeface="Times New Roman" pitchFamily="18" charset="0"/>
            </a:endParaRPr>
          </a:p>
          <a:p>
            <a:pPr marL="0" indent="0">
              <a:lnSpc>
                <a:spcPct val="120000"/>
              </a:lnSpc>
              <a:buNone/>
            </a:pPr>
            <a:r>
              <a:rPr lang="uk-UA" dirty="0">
                <a:solidFill>
                  <a:schemeClr val="accent4"/>
                </a:solidFill>
                <a:latin typeface="Times New Roman" pitchFamily="18" charset="0"/>
                <a:cs typeface="Times New Roman" pitchFamily="18" charset="0"/>
              </a:rPr>
              <a:t>	Кінець циклу;</a:t>
            </a:r>
            <a:endParaRPr lang="ru-RU" dirty="0">
              <a:solidFill>
                <a:schemeClr val="accent4"/>
              </a:solidFill>
              <a:latin typeface="Times New Roman" pitchFamily="18" charset="0"/>
              <a:cs typeface="Times New Roman" pitchFamily="18" charset="0"/>
            </a:endParaRPr>
          </a:p>
          <a:p>
            <a:pPr marL="0" indent="0">
              <a:lnSpc>
                <a:spcPct val="120000"/>
              </a:lnSpc>
              <a:buNone/>
            </a:pPr>
            <a:r>
              <a:rPr lang="uk-UA" dirty="0">
                <a:solidFill>
                  <a:schemeClr val="accent4"/>
                </a:solidFill>
                <a:latin typeface="Times New Roman" pitchFamily="18" charset="0"/>
                <a:cs typeface="Times New Roman" pitchFamily="18" charset="0"/>
              </a:rPr>
              <a:t>Кінець процедури</a:t>
            </a:r>
            <a:r>
              <a:rPr lang="uk-UA" dirty="0" smtClean="0">
                <a:solidFill>
                  <a:schemeClr val="accent4"/>
                </a:solidFill>
                <a:latin typeface="Times New Roman" pitchFamily="18" charset="0"/>
                <a:cs typeface="Times New Roman" pitchFamily="18" charset="0"/>
              </a:rPr>
              <a:t>.</a:t>
            </a:r>
          </a:p>
          <a:p>
            <a:pPr marL="0" indent="0">
              <a:lnSpc>
                <a:spcPct val="120000"/>
              </a:lnSpc>
              <a:buNone/>
            </a:pPr>
            <a:r>
              <a:rPr lang="uk-UA" dirty="0">
                <a:solidFill>
                  <a:schemeClr val="tx2"/>
                </a:solidFill>
                <a:latin typeface="Times New Roman" pitchFamily="18" charset="0"/>
                <a:cs typeface="Times New Roman" pitchFamily="18" charset="0"/>
              </a:rPr>
              <a:t>Виконується </a:t>
            </a:r>
            <a:r>
              <a:rPr lang="uk-UA" i="1" dirty="0">
                <a:solidFill>
                  <a:schemeClr val="tx2"/>
                </a:solidFill>
                <a:latin typeface="Times New Roman" pitchFamily="18" charset="0"/>
                <a:cs typeface="Times New Roman" pitchFamily="18" charset="0"/>
              </a:rPr>
              <a:t>mnp</a:t>
            </a:r>
            <a:r>
              <a:rPr lang="uk-UA" dirty="0">
                <a:solidFill>
                  <a:schemeClr val="tx2"/>
                </a:solidFill>
                <a:latin typeface="Times New Roman" pitchFamily="18" charset="0"/>
                <a:cs typeface="Times New Roman" pitchFamily="18" charset="0"/>
              </a:rPr>
              <a:t> операцій додавання і </a:t>
            </a:r>
            <a:r>
              <a:rPr lang="uk-UA" i="1" dirty="0">
                <a:solidFill>
                  <a:schemeClr val="tx2"/>
                </a:solidFill>
                <a:latin typeface="Times New Roman" pitchFamily="18" charset="0"/>
                <a:cs typeface="Times New Roman" pitchFamily="18" charset="0"/>
              </a:rPr>
              <a:t>mnp</a:t>
            </a:r>
            <a:r>
              <a:rPr lang="uk-UA" dirty="0">
                <a:solidFill>
                  <a:schemeClr val="tx2"/>
                </a:solidFill>
                <a:latin typeface="Times New Roman" pitchFamily="18" charset="0"/>
                <a:cs typeface="Times New Roman" pitchFamily="18" charset="0"/>
              </a:rPr>
              <a:t> операцій множення. Отже, всього виконується 2</a:t>
            </a:r>
            <a:r>
              <a:rPr lang="uk-UA" i="1" dirty="0">
                <a:solidFill>
                  <a:schemeClr val="tx2"/>
                </a:solidFill>
                <a:latin typeface="Times New Roman" pitchFamily="18" charset="0"/>
                <a:cs typeface="Times New Roman" pitchFamily="18" charset="0"/>
              </a:rPr>
              <a:t>mnp</a:t>
            </a:r>
            <a:r>
              <a:rPr lang="uk-UA" dirty="0">
                <a:solidFill>
                  <a:schemeClr val="tx2"/>
                </a:solidFill>
                <a:latin typeface="Times New Roman" pitchFamily="18" charset="0"/>
                <a:cs typeface="Times New Roman" pitchFamily="18" charset="0"/>
              </a:rPr>
              <a:t> операцій. Нехай </a:t>
            </a:r>
            <a:r>
              <a:rPr lang="uk-UA" i="1" dirty="0">
                <a:solidFill>
                  <a:schemeClr val="tx2"/>
                </a:solidFill>
                <a:latin typeface="Times New Roman" pitchFamily="18" charset="0"/>
                <a:cs typeface="Times New Roman" pitchFamily="18" charset="0"/>
              </a:rPr>
              <a:t>N</a:t>
            </a:r>
            <a:r>
              <a:rPr lang="uk-UA" dirty="0">
                <a:solidFill>
                  <a:schemeClr val="tx2"/>
                </a:solidFill>
                <a:latin typeface="Times New Roman" pitchFamily="18" charset="0"/>
                <a:cs typeface="Times New Roman" pitchFamily="18" charset="0"/>
              </a:rPr>
              <a:t> = max(</a:t>
            </a:r>
            <a:r>
              <a:rPr lang="uk-UA" i="1" dirty="0">
                <a:solidFill>
                  <a:schemeClr val="tx2"/>
                </a:solidFill>
                <a:latin typeface="Times New Roman" pitchFamily="18" charset="0"/>
                <a:cs typeface="Times New Roman" pitchFamily="18" charset="0"/>
              </a:rPr>
              <a:t>m</a:t>
            </a:r>
            <a:r>
              <a:rPr lang="uk-UA" dirty="0">
                <a:solidFill>
                  <a:schemeClr val="tx2"/>
                </a:solidFill>
                <a:latin typeface="Times New Roman" pitchFamily="18" charset="0"/>
                <a:cs typeface="Times New Roman" pitchFamily="18" charset="0"/>
              </a:rPr>
              <a:t>, </a:t>
            </a:r>
            <a:r>
              <a:rPr lang="uk-UA" i="1" dirty="0">
                <a:solidFill>
                  <a:schemeClr val="tx2"/>
                </a:solidFill>
                <a:latin typeface="Times New Roman" pitchFamily="18" charset="0"/>
                <a:cs typeface="Times New Roman" pitchFamily="18" charset="0"/>
              </a:rPr>
              <a:t>n</a:t>
            </a:r>
            <a:r>
              <a:rPr lang="uk-UA" dirty="0">
                <a:solidFill>
                  <a:schemeClr val="tx2"/>
                </a:solidFill>
                <a:latin typeface="Times New Roman" pitchFamily="18" charset="0"/>
                <a:cs typeface="Times New Roman" pitchFamily="18" charset="0"/>
              </a:rPr>
              <a:t>, </a:t>
            </a:r>
            <a:r>
              <a:rPr lang="uk-UA" i="1" dirty="0">
                <a:solidFill>
                  <a:schemeClr val="tx2"/>
                </a:solidFill>
                <a:latin typeface="Times New Roman" pitchFamily="18" charset="0"/>
                <a:cs typeface="Times New Roman" pitchFamily="18" charset="0"/>
              </a:rPr>
              <a:t>p</a:t>
            </a:r>
            <a:r>
              <a:rPr lang="uk-UA" dirty="0">
                <a:solidFill>
                  <a:schemeClr val="tx2"/>
                </a:solidFill>
                <a:latin typeface="Times New Roman" pitchFamily="18" charset="0"/>
                <a:cs typeface="Times New Roman" pitchFamily="18" charset="0"/>
              </a:rPr>
              <a:t>). Порядок </a:t>
            </a:r>
            <a:r>
              <a:rPr lang="uk-UA" i="1" dirty="0">
                <a:solidFill>
                  <a:schemeClr val="tx2"/>
                </a:solidFill>
                <a:latin typeface="Times New Roman" pitchFamily="18" charset="0"/>
                <a:cs typeface="Times New Roman" pitchFamily="18" charset="0"/>
              </a:rPr>
              <a:t>О</a:t>
            </a:r>
            <a:r>
              <a:rPr lang="uk-UA" dirty="0">
                <a:solidFill>
                  <a:schemeClr val="tx2"/>
                </a:solidFill>
                <a:latin typeface="Times New Roman" pitchFamily="18" charset="0"/>
                <a:cs typeface="Times New Roman" pitchFamily="18" charset="0"/>
              </a:rPr>
              <a:t>(</a:t>
            </a:r>
            <a:r>
              <a:rPr lang="uk-UA" i="1" dirty="0">
                <a:solidFill>
                  <a:schemeClr val="tx2"/>
                </a:solidFill>
                <a:latin typeface="Times New Roman" pitchFamily="18" charset="0"/>
                <a:cs typeface="Times New Roman" pitchFamily="18" charset="0"/>
              </a:rPr>
              <a:t>N</a:t>
            </a:r>
            <a:r>
              <a:rPr lang="uk-UA" baseline="30000" dirty="0">
                <a:solidFill>
                  <a:schemeClr val="tx2"/>
                </a:solidFill>
                <a:latin typeface="Times New Roman" pitchFamily="18" charset="0"/>
                <a:cs typeface="Times New Roman" pitchFamily="18" charset="0"/>
              </a:rPr>
              <a:t>3</a:t>
            </a:r>
            <a:r>
              <a:rPr lang="uk-UA" dirty="0">
                <a:solidFill>
                  <a:schemeClr val="tx2"/>
                </a:solidFill>
                <a:latin typeface="Times New Roman" pitchFamily="18" charset="0"/>
                <a:cs typeface="Times New Roman" pitchFamily="18" charset="0"/>
              </a:rPr>
              <a:t>).</a:t>
            </a:r>
            <a:endParaRPr lang="ru-RU" dirty="0">
              <a:solidFill>
                <a:schemeClr val="tx2"/>
              </a:solidFill>
              <a:latin typeface="Times New Roman" pitchFamily="18" charset="0"/>
              <a:cs typeface="Times New Roman" pitchFamily="18" charset="0"/>
            </a:endParaRPr>
          </a:p>
          <a:p>
            <a:pPr marL="0" indent="0">
              <a:buNone/>
            </a:pPr>
            <a:endParaRPr lang="ru-RU" dirty="0">
              <a:solidFill>
                <a:schemeClr val="tx2"/>
              </a:solidFill>
              <a:latin typeface="Times New Roman" pitchFamily="18" charset="0"/>
              <a:cs typeface="Times New Roman" pitchFamily="18" charset="0"/>
            </a:endParaRPr>
          </a:p>
          <a:p>
            <a:endParaRPr lang="ru-RU" dirty="0"/>
          </a:p>
        </p:txBody>
      </p:sp>
      <p:sp>
        <p:nvSpPr>
          <p:cNvPr id="4" name="TextBox 3"/>
          <p:cNvSpPr txBox="1"/>
          <p:nvPr/>
        </p:nvSpPr>
        <p:spPr>
          <a:xfrm>
            <a:off x="251520" y="6381328"/>
            <a:ext cx="5224892" cy="369332"/>
          </a:xfrm>
          <a:prstGeom prst="rect">
            <a:avLst/>
          </a:prstGeom>
          <a:noFill/>
        </p:spPr>
        <p:txBody>
          <a:bodyPr wrap="none" rtlCol="0">
            <a:spAutoFit/>
          </a:bodyPr>
          <a:lstStyle/>
          <a:p>
            <a:r>
              <a:rPr lang="uk-UA" dirty="0" smtClean="0"/>
              <a:t>Лекція 1. Алгоритми та рекурсія. </a:t>
            </a:r>
            <a:r>
              <a:rPr lang="uk-UA" dirty="0"/>
              <a:t>Слайд </a:t>
            </a:r>
            <a:r>
              <a:rPr lang="uk-UA" dirty="0" smtClean="0"/>
              <a:t>20 </a:t>
            </a:r>
            <a:r>
              <a:rPr lang="uk-UA" dirty="0"/>
              <a:t>з </a:t>
            </a:r>
            <a:r>
              <a:rPr lang="uk-UA" dirty="0" smtClean="0"/>
              <a:t>40</a:t>
            </a:r>
            <a:endParaRPr lang="ru-RU" dirty="0"/>
          </a:p>
        </p:txBody>
      </p:sp>
      <p:pic>
        <p:nvPicPr>
          <p:cNvPr id="11" name="Picture 74" descr="3D_0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404664"/>
            <a:ext cx="669033" cy="435885"/>
          </a:xfrm>
          <a:prstGeom prst="rect">
            <a:avLst/>
          </a:prstGeom>
          <a:noFill/>
          <a:extLst>
            <a:ext uri="{909E8E84-426E-40DD-AFC4-6F175D3DCCD1}">
              <a14:hiddenFill xmlns:a14="http://schemas.microsoft.com/office/drawing/2010/main">
                <a:solidFill>
                  <a:srgbClr val="FFFFFF"/>
                </a:solidFill>
              </a14:hiddenFill>
            </a:ext>
          </a:extLst>
        </p:spPr>
      </p:pic>
      <p:grpSp>
        <p:nvGrpSpPr>
          <p:cNvPr id="12" name="Group 11"/>
          <p:cNvGrpSpPr/>
          <p:nvPr/>
        </p:nvGrpSpPr>
        <p:grpSpPr>
          <a:xfrm>
            <a:off x="6300192" y="6452337"/>
            <a:ext cx="2744448" cy="332656"/>
            <a:chOff x="539552" y="6453336"/>
            <a:chExt cx="2744448" cy="332656"/>
          </a:xfrm>
        </p:grpSpPr>
        <p:sp>
          <p:nvSpPr>
            <p:cNvPr id="13" name="Action Button: Back or Previous 12">
              <a:hlinkClick r:id="" action="ppaction://hlinkshowjump?jump=previousslide" highlightClick="1"/>
            </p:cNvPr>
            <p:cNvSpPr/>
            <p:nvPr/>
          </p:nvSpPr>
          <p:spPr>
            <a:xfrm>
              <a:off x="1082335" y="6453336"/>
              <a:ext cx="504056" cy="332656"/>
            </a:xfrm>
            <a:prstGeom prst="actionButtonBackPrevious">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4" name="Action Button: Beginning 13">
              <a:hlinkClick r:id="" action="ppaction://hlinkshowjump?jump=firstslide" highlightClick="1"/>
            </p:cNvPr>
            <p:cNvSpPr/>
            <p:nvPr/>
          </p:nvSpPr>
          <p:spPr>
            <a:xfrm>
              <a:off x="539552" y="6453336"/>
              <a:ext cx="504056" cy="332656"/>
            </a:xfrm>
            <a:prstGeom prst="actionButtonBeginning">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5" name="Action Button: Forward or Next 14">
              <a:hlinkClick r:id="" action="ppaction://hlinkshowjump?jump=nextslide" highlightClick="1"/>
            </p:cNvPr>
            <p:cNvSpPr/>
            <p:nvPr/>
          </p:nvSpPr>
          <p:spPr>
            <a:xfrm>
              <a:off x="2228357" y="6453336"/>
              <a:ext cx="504056" cy="332656"/>
            </a:xfrm>
            <a:prstGeom prst="actionButtonForwardNex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6" name="Action Button: End 15">
              <a:hlinkClick r:id="" action="ppaction://hlinkshowjump?jump=lastslide" highlightClick="1"/>
            </p:cNvPr>
            <p:cNvSpPr/>
            <p:nvPr/>
          </p:nvSpPr>
          <p:spPr>
            <a:xfrm>
              <a:off x="2779944" y="6453336"/>
              <a:ext cx="504056" cy="332656"/>
            </a:xfrm>
            <a:prstGeom prst="actionButtonEnd">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7" name="Action Button: Custom 16">
              <a:hlinkClick r:id="rId3" action="ppaction://hlinksldjump" highlightClick="1"/>
            </p:cNvPr>
            <p:cNvSpPr/>
            <p:nvPr/>
          </p:nvSpPr>
          <p:spPr>
            <a:xfrm>
              <a:off x="1617866" y="6453336"/>
              <a:ext cx="576000" cy="332656"/>
            </a:xfrm>
            <a:prstGeom prst="actionButtonBlank">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uk-UA" sz="1200" dirty="0" smtClean="0"/>
                <a:t>План</a:t>
              </a:r>
              <a:endParaRPr lang="ru-RU" sz="1200" dirty="0"/>
            </a:p>
          </p:txBody>
        </p:sp>
      </p:grpSp>
    </p:spTree>
    <p:extLst>
      <p:ext uri="{BB962C8B-B14F-4D97-AF65-F5344CB8AC3E}">
        <p14:creationId xmlns:p14="http://schemas.microsoft.com/office/powerpoint/2010/main" val="109677288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699" y="188640"/>
            <a:ext cx="7848600" cy="563562"/>
          </a:xfrm>
        </p:spPr>
        <p:txBody>
          <a:bodyPr/>
          <a:lstStyle/>
          <a:p>
            <a:r>
              <a:rPr lang="uk-UA" dirty="0" smtClean="0"/>
              <a:t>Алгоритми сортування</a:t>
            </a:r>
            <a:endParaRPr lang="ru-RU" dirty="0"/>
          </a:p>
        </p:txBody>
      </p:sp>
      <p:sp>
        <p:nvSpPr>
          <p:cNvPr id="3" name="Content Placeholder 2"/>
          <p:cNvSpPr>
            <a:spLocks noGrp="1"/>
          </p:cNvSpPr>
          <p:nvPr>
            <p:ph idx="1"/>
          </p:nvPr>
        </p:nvSpPr>
        <p:spPr>
          <a:xfrm>
            <a:off x="384870" y="548680"/>
            <a:ext cx="8229600" cy="5353174"/>
          </a:xfrm>
        </p:spPr>
        <p:txBody>
          <a:bodyPr>
            <a:normAutofit/>
          </a:bodyPr>
          <a:lstStyle/>
          <a:p>
            <a:pPr marL="0" indent="0">
              <a:buNone/>
            </a:pPr>
            <a:r>
              <a:rPr lang="uk-UA" sz="2200" dirty="0" smtClean="0">
                <a:solidFill>
                  <a:schemeClr val="tx2"/>
                </a:solidFill>
                <a:latin typeface="Times New Roman" pitchFamily="18" charset="0"/>
                <a:cs typeface="Times New Roman" pitchFamily="18" charset="0"/>
              </a:rPr>
              <a:t>Сортування вибором</a:t>
            </a:r>
          </a:p>
          <a:p>
            <a:pPr marL="0" indent="0">
              <a:buNone/>
            </a:pPr>
            <a:r>
              <a:rPr lang="uk-UA" sz="2200" b="1" dirty="0" smtClean="0">
                <a:solidFill>
                  <a:schemeClr val="accent4"/>
                </a:solidFill>
                <a:latin typeface="Times New Roman" pitchFamily="18" charset="0"/>
              </a:rPr>
              <a:t>Процедура </a:t>
            </a:r>
            <a:r>
              <a:rPr lang="uk-UA" sz="2200" b="1" dirty="0">
                <a:solidFill>
                  <a:schemeClr val="accent4"/>
                </a:solidFill>
                <a:latin typeface="Times New Roman" pitchFamily="18" charset="0"/>
              </a:rPr>
              <a:t>СВ:</a:t>
            </a:r>
            <a:endParaRPr lang="ru-RU" sz="2200" b="1" dirty="0">
              <a:solidFill>
                <a:schemeClr val="accent4"/>
              </a:solidFill>
              <a:latin typeface="Times New Roman" pitchFamily="18" charset="0"/>
            </a:endParaRPr>
          </a:p>
          <a:p>
            <a:pPr marL="0" indent="0">
              <a:buNone/>
              <a:defRPr/>
            </a:pPr>
            <a:r>
              <a:rPr lang="uk-UA" sz="2200" dirty="0">
                <a:solidFill>
                  <a:schemeClr val="accent4"/>
                </a:solidFill>
                <a:latin typeface="Times New Roman" pitchFamily="18" charset="0"/>
              </a:rPr>
              <a:t>		Цикл по </a:t>
            </a:r>
            <a:r>
              <a:rPr lang="uk-UA" sz="2200" i="1" dirty="0">
                <a:solidFill>
                  <a:schemeClr val="accent4"/>
                </a:solidFill>
                <a:latin typeface="Times New Roman" pitchFamily="18" charset="0"/>
              </a:rPr>
              <a:t>i</a:t>
            </a:r>
            <a:r>
              <a:rPr lang="uk-UA" sz="2200" dirty="0">
                <a:solidFill>
                  <a:schemeClr val="accent4"/>
                </a:solidFill>
                <a:latin typeface="Times New Roman" pitchFamily="18" charset="0"/>
              </a:rPr>
              <a:t> від 1 до </a:t>
            </a:r>
            <a:r>
              <a:rPr lang="uk-UA" sz="2200" i="1" dirty="0">
                <a:solidFill>
                  <a:schemeClr val="accent4"/>
                </a:solidFill>
                <a:latin typeface="Times New Roman" pitchFamily="18" charset="0"/>
              </a:rPr>
              <a:t>n</a:t>
            </a:r>
            <a:r>
              <a:rPr lang="uk-UA" sz="2200" dirty="0">
                <a:solidFill>
                  <a:schemeClr val="accent4"/>
                </a:solidFill>
                <a:latin typeface="Times New Roman" pitchFamily="18" charset="0"/>
              </a:rPr>
              <a:t>-1:</a:t>
            </a:r>
            <a:endParaRPr lang="ru-RU" sz="2200" dirty="0">
              <a:solidFill>
                <a:schemeClr val="accent4"/>
              </a:solidFill>
              <a:latin typeface="Times New Roman" pitchFamily="18" charset="0"/>
            </a:endParaRPr>
          </a:p>
          <a:p>
            <a:pPr marL="0" indent="0">
              <a:buNone/>
              <a:defRPr/>
            </a:pPr>
            <a:r>
              <a:rPr lang="uk-UA" sz="2200" dirty="0">
                <a:solidFill>
                  <a:schemeClr val="accent4"/>
                </a:solidFill>
                <a:latin typeface="Times New Roman" pitchFamily="18" charset="0"/>
              </a:rPr>
              <a:t>			Покласти </a:t>
            </a:r>
            <a:r>
              <a:rPr lang="uk-UA" sz="2200" i="1" dirty="0">
                <a:solidFill>
                  <a:schemeClr val="accent4"/>
                </a:solidFill>
                <a:latin typeface="Times New Roman" pitchFamily="18" charset="0"/>
              </a:rPr>
              <a:t>min = i</a:t>
            </a:r>
            <a:r>
              <a:rPr lang="uk-UA" sz="2200" dirty="0">
                <a:solidFill>
                  <a:schemeClr val="accent4"/>
                </a:solidFill>
                <a:latin typeface="Times New Roman" pitchFamily="18" charset="0"/>
              </a:rPr>
              <a:t>;</a:t>
            </a:r>
            <a:endParaRPr lang="ru-RU" sz="2200" dirty="0">
              <a:solidFill>
                <a:schemeClr val="accent4"/>
              </a:solidFill>
              <a:latin typeface="Times New Roman" pitchFamily="18" charset="0"/>
            </a:endParaRPr>
          </a:p>
          <a:p>
            <a:pPr marL="0" indent="0">
              <a:buNone/>
              <a:defRPr/>
            </a:pPr>
            <a:r>
              <a:rPr lang="uk-UA" sz="2200" dirty="0">
                <a:solidFill>
                  <a:schemeClr val="accent4"/>
                </a:solidFill>
                <a:latin typeface="Times New Roman" pitchFamily="18" charset="0"/>
              </a:rPr>
              <a:t>			Цикл по </a:t>
            </a:r>
            <a:r>
              <a:rPr lang="uk-UA" sz="2200" i="1" dirty="0">
                <a:solidFill>
                  <a:schemeClr val="accent4"/>
                </a:solidFill>
                <a:latin typeface="Times New Roman" pitchFamily="18" charset="0"/>
              </a:rPr>
              <a:t>j</a:t>
            </a:r>
            <a:r>
              <a:rPr lang="uk-UA" sz="2200" dirty="0">
                <a:solidFill>
                  <a:schemeClr val="accent4"/>
                </a:solidFill>
                <a:latin typeface="Times New Roman" pitchFamily="18" charset="0"/>
              </a:rPr>
              <a:t> від 1 до </a:t>
            </a:r>
            <a:r>
              <a:rPr lang="uk-UA" sz="2200" i="1" dirty="0">
                <a:solidFill>
                  <a:schemeClr val="accent4"/>
                </a:solidFill>
                <a:latin typeface="Times New Roman" pitchFamily="18" charset="0"/>
              </a:rPr>
              <a:t>n</a:t>
            </a:r>
            <a:r>
              <a:rPr lang="uk-UA" sz="2200" dirty="0">
                <a:solidFill>
                  <a:schemeClr val="accent4"/>
                </a:solidFill>
                <a:latin typeface="Times New Roman" pitchFamily="18" charset="0"/>
              </a:rPr>
              <a:t>:</a:t>
            </a:r>
            <a:endParaRPr lang="ru-RU" sz="2200" dirty="0">
              <a:solidFill>
                <a:schemeClr val="accent4"/>
              </a:solidFill>
              <a:latin typeface="Times New Roman" pitchFamily="18" charset="0"/>
            </a:endParaRPr>
          </a:p>
          <a:p>
            <a:pPr marL="0" indent="0">
              <a:buNone/>
              <a:defRPr/>
            </a:pPr>
            <a:r>
              <a:rPr lang="uk-UA" sz="2200" dirty="0">
                <a:solidFill>
                  <a:schemeClr val="accent4"/>
                </a:solidFill>
                <a:latin typeface="Times New Roman" pitchFamily="18" charset="0"/>
              </a:rPr>
              <a:t>			    Якщо </a:t>
            </a:r>
            <a:r>
              <a:rPr lang="uk-UA" sz="2200" i="1" dirty="0">
                <a:solidFill>
                  <a:schemeClr val="accent4"/>
                </a:solidFill>
                <a:latin typeface="Times New Roman" pitchFamily="18" charset="0"/>
              </a:rPr>
              <a:t>ai</a:t>
            </a:r>
            <a:r>
              <a:rPr lang="uk-UA" sz="2200" dirty="0">
                <a:solidFill>
                  <a:schemeClr val="accent4"/>
                </a:solidFill>
                <a:latin typeface="Times New Roman" pitchFamily="18" charset="0"/>
              </a:rPr>
              <a:t> &lt; </a:t>
            </a:r>
            <a:r>
              <a:rPr lang="uk-UA" sz="2200" i="1" dirty="0">
                <a:solidFill>
                  <a:schemeClr val="accent4"/>
                </a:solidFill>
                <a:latin typeface="Times New Roman" pitchFamily="18" charset="0"/>
              </a:rPr>
              <a:t>amin</a:t>
            </a:r>
            <a:r>
              <a:rPr lang="uk-UA" sz="2200" dirty="0">
                <a:solidFill>
                  <a:schemeClr val="accent4"/>
                </a:solidFill>
                <a:latin typeface="Times New Roman" pitchFamily="18" charset="0"/>
              </a:rPr>
              <a:t>, то нехай </a:t>
            </a:r>
            <a:r>
              <a:rPr lang="uk-UA" sz="2200" i="1" dirty="0">
                <a:solidFill>
                  <a:schemeClr val="accent4"/>
                </a:solidFill>
                <a:latin typeface="Times New Roman" pitchFamily="18" charset="0"/>
              </a:rPr>
              <a:t>min</a:t>
            </a:r>
            <a:r>
              <a:rPr lang="uk-UA" sz="2200" dirty="0">
                <a:solidFill>
                  <a:schemeClr val="accent4"/>
                </a:solidFill>
                <a:latin typeface="Times New Roman" pitchFamily="18" charset="0"/>
              </a:rPr>
              <a:t> = </a:t>
            </a:r>
            <a:r>
              <a:rPr lang="uk-UA" sz="2200" i="1" dirty="0">
                <a:solidFill>
                  <a:schemeClr val="accent4"/>
                </a:solidFill>
                <a:latin typeface="Times New Roman" pitchFamily="18" charset="0"/>
              </a:rPr>
              <a:t>j</a:t>
            </a:r>
            <a:r>
              <a:rPr lang="uk-UA" sz="2200" dirty="0">
                <a:solidFill>
                  <a:schemeClr val="accent4"/>
                </a:solidFill>
                <a:latin typeface="Times New Roman" pitchFamily="18" charset="0"/>
              </a:rPr>
              <a:t>;</a:t>
            </a:r>
            <a:endParaRPr lang="ru-RU" sz="2200" dirty="0">
              <a:solidFill>
                <a:schemeClr val="accent4"/>
              </a:solidFill>
              <a:latin typeface="Times New Roman" pitchFamily="18" charset="0"/>
            </a:endParaRPr>
          </a:p>
          <a:p>
            <a:pPr marL="0" indent="0">
              <a:buNone/>
              <a:defRPr/>
            </a:pPr>
            <a:r>
              <a:rPr lang="uk-UA" sz="2200" dirty="0">
                <a:solidFill>
                  <a:schemeClr val="accent4"/>
                </a:solidFill>
                <a:latin typeface="Times New Roman" pitchFamily="18" charset="0"/>
              </a:rPr>
              <a:t>			Кінець циклу;</a:t>
            </a:r>
            <a:endParaRPr lang="ru-RU" sz="2200" dirty="0">
              <a:solidFill>
                <a:schemeClr val="accent4"/>
              </a:solidFill>
              <a:latin typeface="Times New Roman" pitchFamily="18" charset="0"/>
            </a:endParaRPr>
          </a:p>
          <a:p>
            <a:pPr marL="0" indent="0">
              <a:buNone/>
              <a:defRPr/>
            </a:pPr>
            <a:r>
              <a:rPr lang="uk-UA" sz="2200" dirty="0">
                <a:solidFill>
                  <a:schemeClr val="accent4"/>
                </a:solidFill>
                <a:latin typeface="Times New Roman" pitchFamily="18" charset="0"/>
              </a:rPr>
              <a:t>			Поміняти місцями </a:t>
            </a:r>
            <a:r>
              <a:rPr lang="uk-UA" sz="2200" i="1" dirty="0">
                <a:solidFill>
                  <a:schemeClr val="accent4"/>
                </a:solidFill>
                <a:latin typeface="Times New Roman" pitchFamily="18" charset="0"/>
              </a:rPr>
              <a:t>ai</a:t>
            </a:r>
            <a:r>
              <a:rPr lang="uk-UA" sz="2200" dirty="0">
                <a:solidFill>
                  <a:schemeClr val="accent4"/>
                </a:solidFill>
                <a:latin typeface="Times New Roman" pitchFamily="18" charset="0"/>
              </a:rPr>
              <a:t> і </a:t>
            </a:r>
            <a:r>
              <a:rPr lang="uk-UA" sz="2200" i="1" dirty="0">
                <a:solidFill>
                  <a:schemeClr val="accent4"/>
                </a:solidFill>
                <a:latin typeface="Times New Roman" pitchFamily="18" charset="0"/>
              </a:rPr>
              <a:t>amin</a:t>
            </a:r>
            <a:r>
              <a:rPr lang="uk-UA" sz="2200" dirty="0">
                <a:solidFill>
                  <a:schemeClr val="accent4"/>
                </a:solidFill>
                <a:latin typeface="Times New Roman" pitchFamily="18" charset="0"/>
              </a:rPr>
              <a:t>;</a:t>
            </a:r>
            <a:endParaRPr lang="ru-RU" sz="2200" dirty="0">
              <a:solidFill>
                <a:schemeClr val="accent4"/>
              </a:solidFill>
              <a:latin typeface="Times New Roman" pitchFamily="18" charset="0"/>
            </a:endParaRPr>
          </a:p>
          <a:p>
            <a:pPr marL="0" indent="0">
              <a:buNone/>
              <a:defRPr/>
            </a:pPr>
            <a:r>
              <a:rPr lang="uk-UA" sz="2200" dirty="0">
                <a:solidFill>
                  <a:schemeClr val="accent4"/>
                </a:solidFill>
                <a:latin typeface="Times New Roman" pitchFamily="18" charset="0"/>
              </a:rPr>
              <a:t>		Кінець циклу;</a:t>
            </a:r>
            <a:endParaRPr lang="ru-RU" sz="2200" dirty="0">
              <a:solidFill>
                <a:schemeClr val="accent4"/>
              </a:solidFill>
              <a:latin typeface="Times New Roman" pitchFamily="18" charset="0"/>
            </a:endParaRPr>
          </a:p>
          <a:p>
            <a:endParaRPr lang="ru-RU" dirty="0"/>
          </a:p>
        </p:txBody>
      </p:sp>
      <p:graphicFrame>
        <p:nvGraphicFramePr>
          <p:cNvPr id="4" name="Table 3"/>
          <p:cNvGraphicFramePr>
            <a:graphicFrameLocks noGrp="1"/>
          </p:cNvGraphicFramePr>
          <p:nvPr>
            <p:extLst>
              <p:ext uri="{D42A27DB-BD31-4B8C-83A1-F6EECF244321}">
                <p14:modId xmlns:p14="http://schemas.microsoft.com/office/powerpoint/2010/main" val="3815791730"/>
              </p:ext>
            </p:extLst>
          </p:nvPr>
        </p:nvGraphicFramePr>
        <p:xfrm>
          <a:off x="395536" y="4221088"/>
          <a:ext cx="2088234" cy="365760"/>
        </p:xfrm>
        <a:graphic>
          <a:graphicData uri="http://schemas.openxmlformats.org/drawingml/2006/table">
            <a:tbl>
              <a:tblPr firstRow="1" bandRow="1">
                <a:tableStyleId>{C4B1156A-380E-4F78-BDF5-A606A8083BF9}</a:tableStyleId>
              </a:tblPr>
              <a:tblGrid>
                <a:gridCol w="348039"/>
                <a:gridCol w="348039"/>
                <a:gridCol w="348039"/>
                <a:gridCol w="348039"/>
                <a:gridCol w="348039"/>
                <a:gridCol w="348039"/>
              </a:tblGrid>
              <a:tr h="360040">
                <a:tc>
                  <a:txBody>
                    <a:bodyPr/>
                    <a:lstStyle/>
                    <a:p>
                      <a:r>
                        <a:rPr lang="uk-UA" dirty="0" smtClean="0"/>
                        <a:t>4</a:t>
                      </a:r>
                      <a:endParaRPr lang="ru-RU" dirty="0"/>
                    </a:p>
                  </a:txBody>
                  <a:tcPr/>
                </a:tc>
                <a:tc>
                  <a:txBody>
                    <a:bodyPr/>
                    <a:lstStyle/>
                    <a:p>
                      <a:r>
                        <a:rPr lang="uk-UA" dirty="0" smtClean="0"/>
                        <a:t>9</a:t>
                      </a:r>
                      <a:endParaRPr lang="ru-RU" dirty="0"/>
                    </a:p>
                  </a:txBody>
                  <a:tcPr/>
                </a:tc>
                <a:tc>
                  <a:txBody>
                    <a:bodyPr/>
                    <a:lstStyle/>
                    <a:p>
                      <a:r>
                        <a:rPr lang="uk-UA" dirty="0" smtClean="0"/>
                        <a:t>7</a:t>
                      </a:r>
                      <a:endParaRPr lang="ru-RU" dirty="0"/>
                    </a:p>
                  </a:txBody>
                  <a:tcPr/>
                </a:tc>
                <a:tc>
                  <a:txBody>
                    <a:bodyPr/>
                    <a:lstStyle/>
                    <a:p>
                      <a:r>
                        <a:rPr lang="uk-UA" dirty="0" smtClean="0"/>
                        <a:t>6</a:t>
                      </a:r>
                      <a:endParaRPr lang="ru-RU" dirty="0"/>
                    </a:p>
                  </a:txBody>
                  <a:tcPr/>
                </a:tc>
                <a:tc>
                  <a:txBody>
                    <a:bodyPr/>
                    <a:lstStyle/>
                    <a:p>
                      <a:r>
                        <a:rPr lang="uk-UA" dirty="0" smtClean="0"/>
                        <a:t>2</a:t>
                      </a:r>
                      <a:endParaRPr lang="ru-RU" dirty="0"/>
                    </a:p>
                  </a:txBody>
                  <a:tcPr/>
                </a:tc>
                <a:tc>
                  <a:txBody>
                    <a:bodyPr/>
                    <a:lstStyle/>
                    <a:p>
                      <a:r>
                        <a:rPr lang="uk-UA" dirty="0" smtClean="0"/>
                        <a:t>3</a:t>
                      </a:r>
                      <a:endParaRPr lang="ru-RU" dirty="0"/>
                    </a:p>
                  </a:txBody>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3709309485"/>
              </p:ext>
            </p:extLst>
          </p:nvPr>
        </p:nvGraphicFramePr>
        <p:xfrm>
          <a:off x="3280866" y="4221088"/>
          <a:ext cx="2088234" cy="365760"/>
        </p:xfrm>
        <a:graphic>
          <a:graphicData uri="http://schemas.openxmlformats.org/drawingml/2006/table">
            <a:tbl>
              <a:tblPr firstRow="1" bandRow="1">
                <a:tableStyleId>{C4B1156A-380E-4F78-BDF5-A606A8083BF9}</a:tableStyleId>
              </a:tblPr>
              <a:tblGrid>
                <a:gridCol w="348039"/>
                <a:gridCol w="348039"/>
                <a:gridCol w="348039"/>
                <a:gridCol w="348039"/>
                <a:gridCol w="348039"/>
                <a:gridCol w="348039"/>
              </a:tblGrid>
              <a:tr h="360040">
                <a:tc>
                  <a:txBody>
                    <a:bodyPr/>
                    <a:lstStyle/>
                    <a:p>
                      <a:r>
                        <a:rPr lang="uk-UA" u="sng" dirty="0" smtClean="0"/>
                        <a:t>2</a:t>
                      </a:r>
                      <a:endParaRPr lang="ru-RU" b="1" u="sng" dirty="0"/>
                    </a:p>
                  </a:txBody>
                  <a:tcPr/>
                </a:tc>
                <a:tc>
                  <a:txBody>
                    <a:bodyPr/>
                    <a:lstStyle/>
                    <a:p>
                      <a:r>
                        <a:rPr lang="uk-UA" dirty="0" smtClean="0"/>
                        <a:t>9</a:t>
                      </a:r>
                      <a:endParaRPr lang="ru-RU" dirty="0"/>
                    </a:p>
                  </a:txBody>
                  <a:tcPr/>
                </a:tc>
                <a:tc>
                  <a:txBody>
                    <a:bodyPr/>
                    <a:lstStyle/>
                    <a:p>
                      <a:r>
                        <a:rPr lang="uk-UA" dirty="0" smtClean="0"/>
                        <a:t>7</a:t>
                      </a:r>
                      <a:endParaRPr lang="ru-RU" dirty="0"/>
                    </a:p>
                  </a:txBody>
                  <a:tcPr/>
                </a:tc>
                <a:tc>
                  <a:txBody>
                    <a:bodyPr/>
                    <a:lstStyle/>
                    <a:p>
                      <a:r>
                        <a:rPr lang="uk-UA" dirty="0" smtClean="0"/>
                        <a:t>6</a:t>
                      </a:r>
                      <a:endParaRPr lang="ru-RU" dirty="0"/>
                    </a:p>
                  </a:txBody>
                  <a:tcPr/>
                </a:tc>
                <a:tc>
                  <a:txBody>
                    <a:bodyPr/>
                    <a:lstStyle/>
                    <a:p>
                      <a:r>
                        <a:rPr lang="uk-UA" dirty="0" smtClean="0"/>
                        <a:t>4</a:t>
                      </a:r>
                      <a:endParaRPr lang="ru-RU" dirty="0"/>
                    </a:p>
                  </a:txBody>
                  <a:tcPr/>
                </a:tc>
                <a:tc>
                  <a:txBody>
                    <a:bodyPr/>
                    <a:lstStyle/>
                    <a:p>
                      <a:r>
                        <a:rPr lang="uk-UA" dirty="0" smtClean="0"/>
                        <a:t>3</a:t>
                      </a:r>
                      <a:endParaRPr lang="ru-RU" dirty="0"/>
                    </a:p>
                  </a:txBody>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157368323"/>
              </p:ext>
            </p:extLst>
          </p:nvPr>
        </p:nvGraphicFramePr>
        <p:xfrm>
          <a:off x="6228184" y="4221088"/>
          <a:ext cx="2088234" cy="365760"/>
        </p:xfrm>
        <a:graphic>
          <a:graphicData uri="http://schemas.openxmlformats.org/drawingml/2006/table">
            <a:tbl>
              <a:tblPr firstRow="1" bandRow="1">
                <a:tableStyleId>{C4B1156A-380E-4F78-BDF5-A606A8083BF9}</a:tableStyleId>
              </a:tblPr>
              <a:tblGrid>
                <a:gridCol w="348039"/>
                <a:gridCol w="348039"/>
                <a:gridCol w="348039"/>
                <a:gridCol w="348039"/>
                <a:gridCol w="348039"/>
                <a:gridCol w="348039"/>
              </a:tblGrid>
              <a:tr h="360040">
                <a:tc>
                  <a:txBody>
                    <a:bodyPr/>
                    <a:lstStyle/>
                    <a:p>
                      <a:r>
                        <a:rPr lang="uk-UA" u="sng" dirty="0" smtClean="0"/>
                        <a:t>2</a:t>
                      </a:r>
                      <a:endParaRPr lang="ru-RU" b="1" u="sng" dirty="0"/>
                    </a:p>
                  </a:txBody>
                  <a:tcPr/>
                </a:tc>
                <a:tc>
                  <a:txBody>
                    <a:bodyPr/>
                    <a:lstStyle/>
                    <a:p>
                      <a:r>
                        <a:rPr lang="uk-UA" u="sng" dirty="0" smtClean="0"/>
                        <a:t>3</a:t>
                      </a:r>
                      <a:endParaRPr lang="ru-RU" b="1" u="sng" dirty="0"/>
                    </a:p>
                  </a:txBody>
                  <a:tcPr/>
                </a:tc>
                <a:tc>
                  <a:txBody>
                    <a:bodyPr/>
                    <a:lstStyle/>
                    <a:p>
                      <a:r>
                        <a:rPr lang="uk-UA" dirty="0" smtClean="0"/>
                        <a:t>7</a:t>
                      </a:r>
                      <a:endParaRPr lang="ru-RU" dirty="0"/>
                    </a:p>
                  </a:txBody>
                  <a:tcPr/>
                </a:tc>
                <a:tc>
                  <a:txBody>
                    <a:bodyPr/>
                    <a:lstStyle/>
                    <a:p>
                      <a:r>
                        <a:rPr lang="uk-UA" dirty="0" smtClean="0"/>
                        <a:t>6</a:t>
                      </a:r>
                      <a:endParaRPr lang="ru-RU" dirty="0"/>
                    </a:p>
                  </a:txBody>
                  <a:tcPr/>
                </a:tc>
                <a:tc>
                  <a:txBody>
                    <a:bodyPr/>
                    <a:lstStyle/>
                    <a:p>
                      <a:r>
                        <a:rPr lang="uk-UA" dirty="0" smtClean="0"/>
                        <a:t>4</a:t>
                      </a:r>
                      <a:endParaRPr lang="ru-RU" dirty="0"/>
                    </a:p>
                  </a:txBody>
                  <a:tcPr/>
                </a:tc>
                <a:tc>
                  <a:txBody>
                    <a:bodyPr/>
                    <a:lstStyle/>
                    <a:p>
                      <a:r>
                        <a:rPr lang="uk-UA" dirty="0" smtClean="0"/>
                        <a:t>9</a:t>
                      </a:r>
                      <a:endParaRPr lang="ru-RU" dirty="0"/>
                    </a:p>
                  </a:txBody>
                  <a:tcPr/>
                </a:tc>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759799581"/>
              </p:ext>
            </p:extLst>
          </p:nvPr>
        </p:nvGraphicFramePr>
        <p:xfrm>
          <a:off x="6228184" y="5157192"/>
          <a:ext cx="2088234" cy="365760"/>
        </p:xfrm>
        <a:graphic>
          <a:graphicData uri="http://schemas.openxmlformats.org/drawingml/2006/table">
            <a:tbl>
              <a:tblPr firstRow="1" bandRow="1">
                <a:tableStyleId>{C4B1156A-380E-4F78-BDF5-A606A8083BF9}</a:tableStyleId>
              </a:tblPr>
              <a:tblGrid>
                <a:gridCol w="348039"/>
                <a:gridCol w="348039"/>
                <a:gridCol w="348039"/>
                <a:gridCol w="348039"/>
                <a:gridCol w="348039"/>
                <a:gridCol w="348039"/>
              </a:tblGrid>
              <a:tr h="360040">
                <a:tc>
                  <a:txBody>
                    <a:bodyPr/>
                    <a:lstStyle/>
                    <a:p>
                      <a:r>
                        <a:rPr lang="uk-UA" u="sng" dirty="0" smtClean="0"/>
                        <a:t>2</a:t>
                      </a:r>
                      <a:endParaRPr lang="ru-RU" b="1" u="sng" dirty="0"/>
                    </a:p>
                  </a:txBody>
                  <a:tcPr/>
                </a:tc>
                <a:tc>
                  <a:txBody>
                    <a:bodyPr/>
                    <a:lstStyle/>
                    <a:p>
                      <a:r>
                        <a:rPr lang="uk-UA" u="sng" dirty="0" smtClean="0"/>
                        <a:t>3</a:t>
                      </a:r>
                      <a:endParaRPr lang="ru-RU" b="1" u="sng" dirty="0"/>
                    </a:p>
                  </a:txBody>
                  <a:tcPr/>
                </a:tc>
                <a:tc>
                  <a:txBody>
                    <a:bodyPr/>
                    <a:lstStyle/>
                    <a:p>
                      <a:r>
                        <a:rPr lang="uk-UA" u="sng" dirty="0" smtClean="0"/>
                        <a:t>4</a:t>
                      </a:r>
                      <a:endParaRPr lang="ru-RU" b="1" u="sng" dirty="0"/>
                    </a:p>
                  </a:txBody>
                  <a:tcPr/>
                </a:tc>
                <a:tc>
                  <a:txBody>
                    <a:bodyPr/>
                    <a:lstStyle/>
                    <a:p>
                      <a:r>
                        <a:rPr lang="uk-UA" u="sng" dirty="0" smtClean="0"/>
                        <a:t>6</a:t>
                      </a:r>
                      <a:endParaRPr lang="ru-RU" b="1" u="sng" dirty="0"/>
                    </a:p>
                  </a:txBody>
                  <a:tcPr/>
                </a:tc>
                <a:tc>
                  <a:txBody>
                    <a:bodyPr/>
                    <a:lstStyle/>
                    <a:p>
                      <a:r>
                        <a:rPr lang="uk-UA" u="sng" dirty="0" smtClean="0"/>
                        <a:t>7</a:t>
                      </a:r>
                      <a:endParaRPr lang="ru-RU" b="1" u="sng" dirty="0"/>
                    </a:p>
                  </a:txBody>
                  <a:tcPr/>
                </a:tc>
                <a:tc>
                  <a:txBody>
                    <a:bodyPr/>
                    <a:lstStyle/>
                    <a:p>
                      <a:r>
                        <a:rPr lang="uk-UA" dirty="0" smtClean="0"/>
                        <a:t>9</a:t>
                      </a:r>
                      <a:endParaRPr lang="ru-RU" dirty="0"/>
                    </a:p>
                  </a:txBody>
                  <a:tcPr/>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641979022"/>
              </p:ext>
            </p:extLst>
          </p:nvPr>
        </p:nvGraphicFramePr>
        <p:xfrm>
          <a:off x="3280866" y="5157192"/>
          <a:ext cx="2088234" cy="365760"/>
        </p:xfrm>
        <a:graphic>
          <a:graphicData uri="http://schemas.openxmlformats.org/drawingml/2006/table">
            <a:tbl>
              <a:tblPr firstRow="1" bandRow="1">
                <a:tableStyleId>{C4B1156A-380E-4F78-BDF5-A606A8083BF9}</a:tableStyleId>
              </a:tblPr>
              <a:tblGrid>
                <a:gridCol w="348039"/>
                <a:gridCol w="348039"/>
                <a:gridCol w="348039"/>
                <a:gridCol w="348039"/>
                <a:gridCol w="348039"/>
                <a:gridCol w="348039"/>
              </a:tblGrid>
              <a:tr h="0">
                <a:tc>
                  <a:txBody>
                    <a:bodyPr/>
                    <a:lstStyle/>
                    <a:p>
                      <a:r>
                        <a:rPr lang="uk-UA" u="sng" dirty="0" smtClean="0"/>
                        <a:t>2</a:t>
                      </a:r>
                      <a:endParaRPr lang="ru-RU" b="1" u="sng" dirty="0"/>
                    </a:p>
                  </a:txBody>
                  <a:tcPr/>
                </a:tc>
                <a:tc>
                  <a:txBody>
                    <a:bodyPr/>
                    <a:lstStyle/>
                    <a:p>
                      <a:r>
                        <a:rPr lang="uk-UA" u="sng" dirty="0" smtClean="0"/>
                        <a:t>3</a:t>
                      </a:r>
                      <a:endParaRPr lang="ru-RU" b="1" u="sng" dirty="0"/>
                    </a:p>
                  </a:txBody>
                  <a:tcPr/>
                </a:tc>
                <a:tc>
                  <a:txBody>
                    <a:bodyPr/>
                    <a:lstStyle/>
                    <a:p>
                      <a:r>
                        <a:rPr lang="uk-UA" u="sng" dirty="0" smtClean="0"/>
                        <a:t>4</a:t>
                      </a:r>
                      <a:endParaRPr lang="ru-RU" b="1" u="sng" dirty="0"/>
                    </a:p>
                  </a:txBody>
                  <a:tcPr/>
                </a:tc>
                <a:tc>
                  <a:txBody>
                    <a:bodyPr/>
                    <a:lstStyle/>
                    <a:p>
                      <a:r>
                        <a:rPr lang="uk-UA" u="sng" dirty="0" smtClean="0"/>
                        <a:t>6</a:t>
                      </a:r>
                      <a:endParaRPr lang="ru-RU" b="1" u="sng" dirty="0"/>
                    </a:p>
                  </a:txBody>
                  <a:tcPr/>
                </a:tc>
                <a:tc>
                  <a:txBody>
                    <a:bodyPr/>
                    <a:lstStyle/>
                    <a:p>
                      <a:r>
                        <a:rPr lang="uk-UA" dirty="0" smtClean="0"/>
                        <a:t>7</a:t>
                      </a:r>
                      <a:endParaRPr lang="ru-RU" dirty="0"/>
                    </a:p>
                  </a:txBody>
                  <a:tcPr/>
                </a:tc>
                <a:tc>
                  <a:txBody>
                    <a:bodyPr/>
                    <a:lstStyle/>
                    <a:p>
                      <a:r>
                        <a:rPr lang="uk-UA" dirty="0" smtClean="0"/>
                        <a:t>9</a:t>
                      </a:r>
                      <a:endParaRPr lang="ru-RU" dirty="0"/>
                    </a:p>
                  </a:txBody>
                  <a:tcPr/>
                </a:tc>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2104973482"/>
              </p:ext>
            </p:extLst>
          </p:nvPr>
        </p:nvGraphicFramePr>
        <p:xfrm>
          <a:off x="395536" y="5157192"/>
          <a:ext cx="2088234" cy="365760"/>
        </p:xfrm>
        <a:graphic>
          <a:graphicData uri="http://schemas.openxmlformats.org/drawingml/2006/table">
            <a:tbl>
              <a:tblPr firstRow="1" bandRow="1">
                <a:tableStyleId>{C4B1156A-380E-4F78-BDF5-A606A8083BF9}</a:tableStyleId>
              </a:tblPr>
              <a:tblGrid>
                <a:gridCol w="348039"/>
                <a:gridCol w="348039"/>
                <a:gridCol w="348039"/>
                <a:gridCol w="348039"/>
                <a:gridCol w="348039"/>
                <a:gridCol w="348039"/>
              </a:tblGrid>
              <a:tr h="360040">
                <a:tc>
                  <a:txBody>
                    <a:bodyPr/>
                    <a:lstStyle/>
                    <a:p>
                      <a:r>
                        <a:rPr lang="uk-UA" u="sng" dirty="0" smtClean="0"/>
                        <a:t>2</a:t>
                      </a:r>
                      <a:endParaRPr lang="ru-RU" b="1" u="sng" dirty="0"/>
                    </a:p>
                  </a:txBody>
                  <a:tcPr/>
                </a:tc>
                <a:tc>
                  <a:txBody>
                    <a:bodyPr/>
                    <a:lstStyle/>
                    <a:p>
                      <a:r>
                        <a:rPr lang="uk-UA" u="sng" dirty="0" smtClean="0"/>
                        <a:t>3</a:t>
                      </a:r>
                      <a:endParaRPr lang="ru-RU" b="1" u="sng" dirty="0"/>
                    </a:p>
                  </a:txBody>
                  <a:tcPr/>
                </a:tc>
                <a:tc>
                  <a:txBody>
                    <a:bodyPr/>
                    <a:lstStyle/>
                    <a:p>
                      <a:r>
                        <a:rPr lang="uk-UA" u="sng" dirty="0" smtClean="0"/>
                        <a:t>4</a:t>
                      </a:r>
                      <a:endParaRPr lang="ru-RU" b="1" u="sng" dirty="0"/>
                    </a:p>
                  </a:txBody>
                  <a:tcPr/>
                </a:tc>
                <a:tc>
                  <a:txBody>
                    <a:bodyPr/>
                    <a:lstStyle/>
                    <a:p>
                      <a:r>
                        <a:rPr lang="uk-UA" dirty="0" smtClean="0"/>
                        <a:t>6</a:t>
                      </a:r>
                      <a:endParaRPr lang="ru-RU" dirty="0"/>
                    </a:p>
                  </a:txBody>
                  <a:tcPr/>
                </a:tc>
                <a:tc>
                  <a:txBody>
                    <a:bodyPr/>
                    <a:lstStyle/>
                    <a:p>
                      <a:r>
                        <a:rPr lang="uk-UA" dirty="0" smtClean="0"/>
                        <a:t>7</a:t>
                      </a:r>
                      <a:endParaRPr lang="ru-RU" dirty="0"/>
                    </a:p>
                  </a:txBody>
                  <a:tcPr/>
                </a:tc>
                <a:tc>
                  <a:txBody>
                    <a:bodyPr/>
                    <a:lstStyle/>
                    <a:p>
                      <a:r>
                        <a:rPr lang="uk-UA" dirty="0" smtClean="0"/>
                        <a:t>9</a:t>
                      </a:r>
                      <a:endParaRPr lang="ru-RU" dirty="0"/>
                    </a:p>
                  </a:txBody>
                  <a:tcPr/>
                </a:tc>
              </a:tr>
            </a:tbl>
          </a:graphicData>
        </a:graphic>
      </p:graphicFrame>
      <p:sp>
        <p:nvSpPr>
          <p:cNvPr id="5" name="TextBox 4"/>
          <p:cNvSpPr txBox="1"/>
          <p:nvPr/>
        </p:nvSpPr>
        <p:spPr>
          <a:xfrm>
            <a:off x="179512" y="4612486"/>
            <a:ext cx="2271135" cy="369332"/>
          </a:xfrm>
          <a:prstGeom prst="rect">
            <a:avLst/>
          </a:prstGeom>
          <a:noFill/>
        </p:spPr>
        <p:txBody>
          <a:bodyPr wrap="none" rtlCol="0">
            <a:spAutoFit/>
          </a:bodyPr>
          <a:lstStyle/>
          <a:p>
            <a:r>
              <a:rPr lang="uk-UA" dirty="0" smtClean="0">
                <a:solidFill>
                  <a:schemeClr val="tx2"/>
                </a:solidFill>
                <a:latin typeface="Times New Roman" pitchFamily="18" charset="0"/>
                <a:cs typeface="Times New Roman" pitchFamily="18" charset="0"/>
              </a:rPr>
              <a:t>Задана послідовність</a:t>
            </a:r>
            <a:endParaRPr lang="ru-RU" dirty="0">
              <a:solidFill>
                <a:schemeClr val="tx2"/>
              </a:solidFill>
              <a:latin typeface="Times New Roman" pitchFamily="18" charset="0"/>
              <a:cs typeface="Times New Roman" pitchFamily="18" charset="0"/>
            </a:endParaRPr>
          </a:p>
        </p:txBody>
      </p:sp>
      <p:sp>
        <p:nvSpPr>
          <p:cNvPr id="11" name="TextBox 10"/>
          <p:cNvSpPr txBox="1"/>
          <p:nvPr/>
        </p:nvSpPr>
        <p:spPr>
          <a:xfrm>
            <a:off x="3419872" y="4635839"/>
            <a:ext cx="1611339" cy="369332"/>
          </a:xfrm>
          <a:prstGeom prst="rect">
            <a:avLst/>
          </a:prstGeom>
          <a:noFill/>
        </p:spPr>
        <p:txBody>
          <a:bodyPr wrap="none" rtlCol="0">
            <a:spAutoFit/>
          </a:bodyPr>
          <a:lstStyle/>
          <a:p>
            <a:r>
              <a:rPr lang="uk-UA" dirty="0" smtClean="0">
                <a:solidFill>
                  <a:schemeClr val="tx2"/>
                </a:solidFill>
                <a:latin typeface="Times New Roman" pitchFamily="18" charset="0"/>
                <a:cs typeface="Times New Roman" pitchFamily="18" charset="0"/>
              </a:rPr>
              <a:t>Крок 0:  2 ↔ 4</a:t>
            </a:r>
            <a:endParaRPr lang="ru-RU" dirty="0">
              <a:solidFill>
                <a:schemeClr val="tx2"/>
              </a:solidFill>
              <a:latin typeface="Times New Roman" pitchFamily="18" charset="0"/>
              <a:cs typeface="Times New Roman" pitchFamily="18" charset="0"/>
            </a:endParaRPr>
          </a:p>
        </p:txBody>
      </p:sp>
      <p:sp>
        <p:nvSpPr>
          <p:cNvPr id="13" name="TextBox 12"/>
          <p:cNvSpPr txBox="1"/>
          <p:nvPr/>
        </p:nvSpPr>
        <p:spPr>
          <a:xfrm>
            <a:off x="6444208" y="4635839"/>
            <a:ext cx="1611339" cy="369332"/>
          </a:xfrm>
          <a:prstGeom prst="rect">
            <a:avLst/>
          </a:prstGeom>
          <a:noFill/>
        </p:spPr>
        <p:txBody>
          <a:bodyPr wrap="none" rtlCol="0">
            <a:spAutoFit/>
          </a:bodyPr>
          <a:lstStyle/>
          <a:p>
            <a:r>
              <a:rPr lang="uk-UA" dirty="0" smtClean="0">
                <a:solidFill>
                  <a:schemeClr val="tx2"/>
                </a:solidFill>
                <a:latin typeface="Times New Roman" pitchFamily="18" charset="0"/>
                <a:cs typeface="Times New Roman" pitchFamily="18" charset="0"/>
              </a:rPr>
              <a:t>Крок 1:  </a:t>
            </a:r>
            <a:r>
              <a:rPr lang="uk-UA" dirty="0">
                <a:solidFill>
                  <a:schemeClr val="tx2"/>
                </a:solidFill>
                <a:latin typeface="Times New Roman" pitchFamily="18" charset="0"/>
                <a:cs typeface="Times New Roman" pitchFamily="18" charset="0"/>
              </a:rPr>
              <a:t>3</a:t>
            </a:r>
            <a:r>
              <a:rPr lang="uk-UA" dirty="0" smtClean="0">
                <a:solidFill>
                  <a:schemeClr val="tx2"/>
                </a:solidFill>
                <a:latin typeface="Times New Roman" pitchFamily="18" charset="0"/>
                <a:cs typeface="Times New Roman" pitchFamily="18" charset="0"/>
              </a:rPr>
              <a:t> ↔ 9</a:t>
            </a:r>
            <a:endParaRPr lang="ru-RU" dirty="0">
              <a:solidFill>
                <a:schemeClr val="tx2"/>
              </a:solidFill>
              <a:latin typeface="Times New Roman" pitchFamily="18" charset="0"/>
              <a:cs typeface="Times New Roman" pitchFamily="18" charset="0"/>
            </a:endParaRPr>
          </a:p>
        </p:txBody>
      </p:sp>
      <p:sp>
        <p:nvSpPr>
          <p:cNvPr id="14" name="TextBox 13"/>
          <p:cNvSpPr txBox="1"/>
          <p:nvPr/>
        </p:nvSpPr>
        <p:spPr>
          <a:xfrm>
            <a:off x="622742" y="5661248"/>
            <a:ext cx="1611339" cy="369332"/>
          </a:xfrm>
          <a:prstGeom prst="rect">
            <a:avLst/>
          </a:prstGeom>
          <a:noFill/>
        </p:spPr>
        <p:txBody>
          <a:bodyPr wrap="none" rtlCol="0">
            <a:spAutoFit/>
          </a:bodyPr>
          <a:lstStyle/>
          <a:p>
            <a:r>
              <a:rPr lang="uk-UA" dirty="0" smtClean="0">
                <a:solidFill>
                  <a:schemeClr val="tx2"/>
                </a:solidFill>
                <a:latin typeface="Times New Roman" pitchFamily="18" charset="0"/>
                <a:cs typeface="Times New Roman" pitchFamily="18" charset="0"/>
              </a:rPr>
              <a:t>Крок 2:  4 ↔ 7</a:t>
            </a:r>
            <a:endParaRPr lang="ru-RU" dirty="0">
              <a:solidFill>
                <a:schemeClr val="tx2"/>
              </a:solidFill>
              <a:latin typeface="Times New Roman" pitchFamily="18" charset="0"/>
              <a:cs typeface="Times New Roman" pitchFamily="18" charset="0"/>
            </a:endParaRPr>
          </a:p>
        </p:txBody>
      </p:sp>
      <p:sp>
        <p:nvSpPr>
          <p:cNvPr id="15" name="TextBox 14"/>
          <p:cNvSpPr txBox="1"/>
          <p:nvPr/>
        </p:nvSpPr>
        <p:spPr>
          <a:xfrm>
            <a:off x="3485595" y="5661248"/>
            <a:ext cx="1611339" cy="369332"/>
          </a:xfrm>
          <a:prstGeom prst="rect">
            <a:avLst/>
          </a:prstGeom>
          <a:noFill/>
        </p:spPr>
        <p:txBody>
          <a:bodyPr wrap="none" rtlCol="0">
            <a:spAutoFit/>
          </a:bodyPr>
          <a:lstStyle/>
          <a:p>
            <a:r>
              <a:rPr lang="uk-UA" dirty="0" smtClean="0">
                <a:solidFill>
                  <a:schemeClr val="tx2"/>
                </a:solidFill>
                <a:latin typeface="Times New Roman" pitchFamily="18" charset="0"/>
                <a:cs typeface="Times New Roman" pitchFamily="18" charset="0"/>
              </a:rPr>
              <a:t>Крок 3:  6 ↔ 6</a:t>
            </a:r>
            <a:endParaRPr lang="ru-RU" dirty="0">
              <a:solidFill>
                <a:schemeClr val="tx2"/>
              </a:solidFill>
              <a:latin typeface="Times New Roman" pitchFamily="18" charset="0"/>
              <a:cs typeface="Times New Roman" pitchFamily="18" charset="0"/>
            </a:endParaRPr>
          </a:p>
        </p:txBody>
      </p:sp>
      <p:sp>
        <p:nvSpPr>
          <p:cNvPr id="16" name="TextBox 15"/>
          <p:cNvSpPr txBox="1"/>
          <p:nvPr/>
        </p:nvSpPr>
        <p:spPr>
          <a:xfrm>
            <a:off x="6458783" y="5661248"/>
            <a:ext cx="1611339" cy="369332"/>
          </a:xfrm>
          <a:prstGeom prst="rect">
            <a:avLst/>
          </a:prstGeom>
          <a:noFill/>
        </p:spPr>
        <p:txBody>
          <a:bodyPr wrap="none" rtlCol="0">
            <a:spAutoFit/>
          </a:bodyPr>
          <a:lstStyle/>
          <a:p>
            <a:r>
              <a:rPr lang="uk-UA" dirty="0" smtClean="0">
                <a:solidFill>
                  <a:schemeClr val="tx2"/>
                </a:solidFill>
                <a:latin typeface="Times New Roman" pitchFamily="18" charset="0"/>
                <a:cs typeface="Times New Roman" pitchFamily="18" charset="0"/>
              </a:rPr>
              <a:t>Крок 4:  7 ↔ 7</a:t>
            </a:r>
            <a:endParaRPr lang="ru-RU" dirty="0">
              <a:solidFill>
                <a:schemeClr val="tx2"/>
              </a:solidFill>
              <a:latin typeface="Times New Roman" pitchFamily="18" charset="0"/>
              <a:cs typeface="Times New Roman" pitchFamily="18" charset="0"/>
            </a:endParaRPr>
          </a:p>
        </p:txBody>
      </p:sp>
      <p:sp>
        <p:nvSpPr>
          <p:cNvPr id="17" name="TextBox 16"/>
          <p:cNvSpPr txBox="1"/>
          <p:nvPr/>
        </p:nvSpPr>
        <p:spPr>
          <a:xfrm>
            <a:off x="251520" y="6381328"/>
            <a:ext cx="5224892" cy="369332"/>
          </a:xfrm>
          <a:prstGeom prst="rect">
            <a:avLst/>
          </a:prstGeom>
          <a:noFill/>
        </p:spPr>
        <p:txBody>
          <a:bodyPr wrap="none" rtlCol="0">
            <a:spAutoFit/>
          </a:bodyPr>
          <a:lstStyle/>
          <a:p>
            <a:r>
              <a:rPr lang="uk-UA" dirty="0" smtClean="0"/>
              <a:t>Лекція 1. Алгоритми та рекурсія. </a:t>
            </a:r>
            <a:r>
              <a:rPr lang="uk-UA" dirty="0"/>
              <a:t>Слайд </a:t>
            </a:r>
            <a:r>
              <a:rPr lang="uk-UA" dirty="0" smtClean="0"/>
              <a:t>21 </a:t>
            </a:r>
            <a:r>
              <a:rPr lang="uk-UA" dirty="0"/>
              <a:t>з </a:t>
            </a:r>
            <a:r>
              <a:rPr lang="uk-UA" dirty="0" smtClean="0"/>
              <a:t>40</a:t>
            </a:r>
            <a:endParaRPr lang="ru-RU" dirty="0"/>
          </a:p>
        </p:txBody>
      </p:sp>
      <p:grpSp>
        <p:nvGrpSpPr>
          <p:cNvPr id="31" name="Group 30"/>
          <p:cNvGrpSpPr/>
          <p:nvPr/>
        </p:nvGrpSpPr>
        <p:grpSpPr>
          <a:xfrm>
            <a:off x="6300192" y="6452337"/>
            <a:ext cx="2744448" cy="332656"/>
            <a:chOff x="539552" y="6453336"/>
            <a:chExt cx="2744448" cy="332656"/>
          </a:xfrm>
        </p:grpSpPr>
        <p:sp>
          <p:nvSpPr>
            <p:cNvPr id="32" name="Action Button: Back or Previous 31">
              <a:hlinkClick r:id="" action="ppaction://hlinkshowjump?jump=previousslide" highlightClick="1"/>
            </p:cNvPr>
            <p:cNvSpPr/>
            <p:nvPr/>
          </p:nvSpPr>
          <p:spPr>
            <a:xfrm>
              <a:off x="1082335" y="6453336"/>
              <a:ext cx="504056" cy="332656"/>
            </a:xfrm>
            <a:prstGeom prst="actionButtonBackPrevious">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33" name="Action Button: Beginning 32">
              <a:hlinkClick r:id="" action="ppaction://hlinkshowjump?jump=firstslide" highlightClick="1"/>
            </p:cNvPr>
            <p:cNvSpPr/>
            <p:nvPr/>
          </p:nvSpPr>
          <p:spPr>
            <a:xfrm>
              <a:off x="539552" y="6453336"/>
              <a:ext cx="504056" cy="332656"/>
            </a:xfrm>
            <a:prstGeom prst="actionButtonBeginning">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34" name="Action Button: Forward or Next 33">
              <a:hlinkClick r:id="" action="ppaction://hlinkshowjump?jump=nextslide" highlightClick="1"/>
            </p:cNvPr>
            <p:cNvSpPr/>
            <p:nvPr/>
          </p:nvSpPr>
          <p:spPr>
            <a:xfrm>
              <a:off x="2228357" y="6453336"/>
              <a:ext cx="504056" cy="332656"/>
            </a:xfrm>
            <a:prstGeom prst="actionButtonForwardNex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35" name="Action Button: End 34">
              <a:hlinkClick r:id="" action="ppaction://hlinkshowjump?jump=lastslide" highlightClick="1"/>
            </p:cNvPr>
            <p:cNvSpPr/>
            <p:nvPr/>
          </p:nvSpPr>
          <p:spPr>
            <a:xfrm>
              <a:off x="2779944" y="6453336"/>
              <a:ext cx="504056" cy="332656"/>
            </a:xfrm>
            <a:prstGeom prst="actionButtonEnd">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36" name="Action Button: Custom 35">
              <a:hlinkClick r:id="rId3" action="ppaction://hlinksldjump" highlightClick="1"/>
            </p:cNvPr>
            <p:cNvSpPr/>
            <p:nvPr/>
          </p:nvSpPr>
          <p:spPr>
            <a:xfrm>
              <a:off x="1617866" y="6453336"/>
              <a:ext cx="576000" cy="332656"/>
            </a:xfrm>
            <a:prstGeom prst="actionButtonBlank">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uk-UA" sz="1200" dirty="0" smtClean="0"/>
                <a:t>План</a:t>
              </a:r>
              <a:endParaRPr lang="ru-RU" sz="1200" dirty="0"/>
            </a:p>
          </p:txBody>
        </p:sp>
      </p:grpSp>
    </p:spTree>
    <p:extLst>
      <p:ext uri="{BB962C8B-B14F-4D97-AF65-F5344CB8AC3E}">
        <p14:creationId xmlns:p14="http://schemas.microsoft.com/office/powerpoint/2010/main" val="207442459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260648"/>
            <a:ext cx="8229600" cy="5256584"/>
          </a:xfrm>
        </p:spPr>
        <p:txBody>
          <a:bodyPr/>
          <a:lstStyle/>
          <a:p>
            <a:pPr marL="0" indent="0">
              <a:buNone/>
            </a:pPr>
            <a:r>
              <a:rPr lang="uk-UA" sz="2400" dirty="0" err="1" smtClean="0">
                <a:solidFill>
                  <a:schemeClr val="tx2"/>
                </a:solidFill>
                <a:latin typeface="Times New Roman" pitchFamily="18" charset="0"/>
                <a:cs typeface="Times New Roman" pitchFamily="18" charset="0"/>
              </a:rPr>
              <a:t>Бульбашкове</a:t>
            </a:r>
            <a:r>
              <a:rPr lang="uk-UA" sz="2400" dirty="0" smtClean="0">
                <a:solidFill>
                  <a:schemeClr val="tx2"/>
                </a:solidFill>
                <a:latin typeface="Times New Roman" pitchFamily="18" charset="0"/>
                <a:cs typeface="Times New Roman" pitchFamily="18" charset="0"/>
              </a:rPr>
              <a:t> сортування</a:t>
            </a:r>
          </a:p>
          <a:p>
            <a:pPr marL="365125" indent="-17463">
              <a:lnSpc>
                <a:spcPct val="110000"/>
              </a:lnSpc>
              <a:spcBef>
                <a:spcPts val="400"/>
              </a:spcBef>
              <a:buClr>
                <a:schemeClr val="accent1"/>
              </a:buClr>
              <a:buSzPct val="68000"/>
              <a:buFont typeface="Wingdings 3" pitchFamily="18" charset="2"/>
              <a:buNone/>
              <a:defRPr/>
            </a:pPr>
            <a:r>
              <a:rPr lang="uk-UA" sz="2200" b="1" dirty="0">
                <a:solidFill>
                  <a:schemeClr val="accent4"/>
                </a:solidFill>
                <a:latin typeface="Times New Roman" pitchFamily="18" charset="0"/>
              </a:rPr>
              <a:t>Процедура БС:</a:t>
            </a:r>
            <a:endParaRPr lang="ru-RU" sz="2200" b="1" dirty="0">
              <a:solidFill>
                <a:schemeClr val="accent4"/>
              </a:solidFill>
              <a:latin typeface="Times New Roman" pitchFamily="18" charset="0"/>
            </a:endParaRPr>
          </a:p>
          <a:p>
            <a:pPr marL="365125" indent="-17463">
              <a:lnSpc>
                <a:spcPct val="110000"/>
              </a:lnSpc>
              <a:spcBef>
                <a:spcPts val="400"/>
              </a:spcBef>
              <a:buClr>
                <a:schemeClr val="accent1"/>
              </a:buClr>
              <a:buSzPct val="68000"/>
              <a:buFont typeface="Wingdings 3" pitchFamily="18" charset="2"/>
              <a:buNone/>
              <a:defRPr/>
            </a:pPr>
            <a:r>
              <a:rPr lang="uk-UA" sz="2200" dirty="0">
                <a:solidFill>
                  <a:schemeClr val="accent4"/>
                </a:solidFill>
                <a:latin typeface="Times New Roman" pitchFamily="18" charset="0"/>
              </a:rPr>
              <a:t>		Цикл по </a:t>
            </a:r>
            <a:r>
              <a:rPr lang="uk-UA" sz="2200" i="1" dirty="0">
                <a:solidFill>
                  <a:schemeClr val="accent4"/>
                </a:solidFill>
                <a:latin typeface="Times New Roman" pitchFamily="18" charset="0"/>
              </a:rPr>
              <a:t>i</a:t>
            </a:r>
            <a:r>
              <a:rPr lang="uk-UA" sz="2200" dirty="0">
                <a:solidFill>
                  <a:schemeClr val="accent4"/>
                </a:solidFill>
                <a:latin typeface="Times New Roman" pitchFamily="18" charset="0"/>
              </a:rPr>
              <a:t> від 2 до </a:t>
            </a:r>
            <a:r>
              <a:rPr lang="uk-UA" sz="2200" i="1" dirty="0">
                <a:solidFill>
                  <a:schemeClr val="accent4"/>
                </a:solidFill>
                <a:latin typeface="Times New Roman" pitchFamily="18" charset="0"/>
              </a:rPr>
              <a:t>n</a:t>
            </a:r>
            <a:r>
              <a:rPr lang="uk-UA" sz="2200" dirty="0">
                <a:solidFill>
                  <a:schemeClr val="accent4"/>
                </a:solidFill>
                <a:latin typeface="Times New Roman" pitchFamily="18" charset="0"/>
              </a:rPr>
              <a:t>:</a:t>
            </a:r>
            <a:endParaRPr lang="ru-RU" sz="2200" dirty="0">
              <a:solidFill>
                <a:schemeClr val="accent4"/>
              </a:solidFill>
              <a:latin typeface="Times New Roman" pitchFamily="18" charset="0"/>
            </a:endParaRPr>
          </a:p>
          <a:p>
            <a:pPr marL="365125" indent="-17463">
              <a:lnSpc>
                <a:spcPct val="110000"/>
              </a:lnSpc>
              <a:spcBef>
                <a:spcPts val="400"/>
              </a:spcBef>
              <a:buClr>
                <a:schemeClr val="accent1"/>
              </a:buClr>
              <a:buSzPct val="68000"/>
              <a:buFont typeface="Wingdings 3" pitchFamily="18" charset="2"/>
              <a:buNone/>
              <a:defRPr/>
            </a:pPr>
            <a:r>
              <a:rPr lang="uk-UA" sz="2200" dirty="0">
                <a:solidFill>
                  <a:schemeClr val="accent4"/>
                </a:solidFill>
                <a:latin typeface="Times New Roman" pitchFamily="18" charset="0"/>
              </a:rPr>
              <a:t>			Цикл по </a:t>
            </a:r>
            <a:r>
              <a:rPr lang="uk-UA" sz="2200" i="1" dirty="0">
                <a:solidFill>
                  <a:schemeClr val="accent4"/>
                </a:solidFill>
                <a:latin typeface="Times New Roman" pitchFamily="18" charset="0"/>
              </a:rPr>
              <a:t>j</a:t>
            </a:r>
            <a:r>
              <a:rPr lang="uk-UA" sz="2200" dirty="0">
                <a:solidFill>
                  <a:schemeClr val="accent4"/>
                </a:solidFill>
                <a:latin typeface="Times New Roman" pitchFamily="18" charset="0"/>
              </a:rPr>
              <a:t> від </a:t>
            </a:r>
            <a:r>
              <a:rPr lang="uk-UA" sz="2200" i="1" dirty="0">
                <a:solidFill>
                  <a:schemeClr val="accent4"/>
                </a:solidFill>
                <a:latin typeface="Times New Roman" pitchFamily="18" charset="0"/>
              </a:rPr>
              <a:t>n</a:t>
            </a:r>
            <a:r>
              <a:rPr lang="uk-UA" sz="2200" dirty="0">
                <a:solidFill>
                  <a:schemeClr val="accent4"/>
                </a:solidFill>
                <a:latin typeface="Times New Roman" pitchFamily="18" charset="0"/>
              </a:rPr>
              <a:t> до </a:t>
            </a:r>
            <a:r>
              <a:rPr lang="uk-UA" sz="2200" i="1" dirty="0">
                <a:solidFill>
                  <a:schemeClr val="accent4"/>
                </a:solidFill>
                <a:latin typeface="Times New Roman" pitchFamily="18" charset="0"/>
              </a:rPr>
              <a:t>i</a:t>
            </a:r>
            <a:r>
              <a:rPr lang="uk-UA" sz="2200" dirty="0">
                <a:solidFill>
                  <a:schemeClr val="accent4"/>
                </a:solidFill>
                <a:latin typeface="Times New Roman" pitchFamily="18" charset="0"/>
              </a:rPr>
              <a:t> з кроком -1:</a:t>
            </a:r>
            <a:endParaRPr lang="ru-RU" sz="2200" dirty="0">
              <a:solidFill>
                <a:schemeClr val="accent4"/>
              </a:solidFill>
              <a:latin typeface="Times New Roman" pitchFamily="18" charset="0"/>
            </a:endParaRPr>
          </a:p>
          <a:p>
            <a:pPr marL="365125" indent="-17463">
              <a:lnSpc>
                <a:spcPct val="110000"/>
              </a:lnSpc>
              <a:spcBef>
                <a:spcPts val="400"/>
              </a:spcBef>
              <a:buClr>
                <a:schemeClr val="accent1"/>
              </a:buClr>
              <a:buSzPct val="68000"/>
              <a:buFont typeface="Wingdings 3" pitchFamily="18" charset="2"/>
              <a:buNone/>
              <a:defRPr/>
            </a:pPr>
            <a:r>
              <a:rPr lang="uk-UA" sz="2200" dirty="0">
                <a:solidFill>
                  <a:schemeClr val="accent4"/>
                </a:solidFill>
                <a:latin typeface="Times New Roman" pitchFamily="18" charset="0"/>
              </a:rPr>
              <a:t>				Якщо </a:t>
            </a:r>
            <a:r>
              <a:rPr lang="uk-UA" sz="2200" i="1" dirty="0" err="1">
                <a:solidFill>
                  <a:schemeClr val="accent4"/>
                </a:solidFill>
                <a:latin typeface="Times New Roman" pitchFamily="18" charset="0"/>
              </a:rPr>
              <a:t>a</a:t>
            </a:r>
            <a:r>
              <a:rPr lang="uk-UA" sz="2200" baseline="-25000" dirty="0" err="1">
                <a:solidFill>
                  <a:schemeClr val="accent4"/>
                </a:solidFill>
                <a:latin typeface="Times New Roman" pitchFamily="18" charset="0"/>
              </a:rPr>
              <a:t>j</a:t>
            </a:r>
            <a:r>
              <a:rPr lang="uk-UA" sz="2200" dirty="0">
                <a:solidFill>
                  <a:schemeClr val="accent4"/>
                </a:solidFill>
                <a:latin typeface="Times New Roman" pitchFamily="18" charset="0"/>
              </a:rPr>
              <a:t> &lt; </a:t>
            </a:r>
            <a:r>
              <a:rPr lang="uk-UA" sz="2200" i="1" dirty="0">
                <a:solidFill>
                  <a:schemeClr val="accent4"/>
                </a:solidFill>
                <a:latin typeface="Times New Roman" pitchFamily="18" charset="0"/>
              </a:rPr>
              <a:t>a</a:t>
            </a:r>
            <a:r>
              <a:rPr lang="uk-UA" sz="2200" i="1" baseline="-25000" dirty="0">
                <a:solidFill>
                  <a:schemeClr val="accent4"/>
                </a:solidFill>
                <a:latin typeface="Times New Roman" pitchFamily="18" charset="0"/>
              </a:rPr>
              <a:t>j</a:t>
            </a:r>
            <a:r>
              <a:rPr lang="uk-UA" sz="2200" baseline="-25000" dirty="0">
                <a:solidFill>
                  <a:schemeClr val="accent4"/>
                </a:solidFill>
                <a:latin typeface="Times New Roman" pitchFamily="18" charset="0"/>
              </a:rPr>
              <a:t>-1</a:t>
            </a:r>
            <a:r>
              <a:rPr lang="uk-UA" sz="2200" dirty="0">
                <a:solidFill>
                  <a:schemeClr val="accent4"/>
                </a:solidFill>
                <a:latin typeface="Times New Roman" pitchFamily="18" charset="0"/>
              </a:rPr>
              <a:t>, то поміняти місцями </a:t>
            </a:r>
            <a:r>
              <a:rPr lang="uk-UA" sz="2200" i="1" dirty="0" err="1">
                <a:solidFill>
                  <a:schemeClr val="accent4"/>
                </a:solidFill>
                <a:latin typeface="Times New Roman" pitchFamily="18" charset="0"/>
              </a:rPr>
              <a:t>a</a:t>
            </a:r>
            <a:r>
              <a:rPr lang="uk-UA" sz="2200" i="1" baseline="-25000" dirty="0" err="1">
                <a:solidFill>
                  <a:schemeClr val="accent4"/>
                </a:solidFill>
                <a:latin typeface="Times New Roman" pitchFamily="18" charset="0"/>
              </a:rPr>
              <a:t>j</a:t>
            </a:r>
            <a:r>
              <a:rPr lang="uk-UA" sz="2200" dirty="0">
                <a:solidFill>
                  <a:schemeClr val="accent4"/>
                </a:solidFill>
                <a:latin typeface="Times New Roman" pitchFamily="18" charset="0"/>
              </a:rPr>
              <a:t> і </a:t>
            </a:r>
            <a:r>
              <a:rPr lang="uk-UA" sz="2200" i="1" dirty="0">
                <a:solidFill>
                  <a:schemeClr val="accent4"/>
                </a:solidFill>
                <a:latin typeface="Times New Roman" pitchFamily="18" charset="0"/>
              </a:rPr>
              <a:t>a</a:t>
            </a:r>
            <a:r>
              <a:rPr lang="uk-UA" sz="2200" i="1" baseline="-25000" dirty="0">
                <a:solidFill>
                  <a:schemeClr val="accent4"/>
                </a:solidFill>
                <a:latin typeface="Times New Roman" pitchFamily="18" charset="0"/>
              </a:rPr>
              <a:t>j</a:t>
            </a:r>
            <a:r>
              <a:rPr lang="uk-UA" sz="2200" baseline="-25000" dirty="0">
                <a:solidFill>
                  <a:schemeClr val="accent4"/>
                </a:solidFill>
                <a:latin typeface="Times New Roman" pitchFamily="18" charset="0"/>
              </a:rPr>
              <a:t>-1</a:t>
            </a:r>
            <a:r>
              <a:rPr lang="uk-UA" sz="2200" dirty="0">
                <a:solidFill>
                  <a:schemeClr val="accent4"/>
                </a:solidFill>
                <a:latin typeface="Times New Roman" pitchFamily="18" charset="0"/>
              </a:rPr>
              <a:t>;</a:t>
            </a:r>
            <a:endParaRPr lang="ru-RU" sz="2200" dirty="0">
              <a:solidFill>
                <a:schemeClr val="accent4"/>
              </a:solidFill>
              <a:latin typeface="Times New Roman" pitchFamily="18" charset="0"/>
            </a:endParaRPr>
          </a:p>
          <a:p>
            <a:pPr marL="365125" indent="-17463">
              <a:lnSpc>
                <a:spcPct val="110000"/>
              </a:lnSpc>
              <a:spcBef>
                <a:spcPts val="400"/>
              </a:spcBef>
              <a:buClr>
                <a:schemeClr val="accent1"/>
              </a:buClr>
              <a:buSzPct val="68000"/>
              <a:buFont typeface="Wingdings 3" pitchFamily="18" charset="2"/>
              <a:buNone/>
              <a:defRPr/>
            </a:pPr>
            <a:r>
              <a:rPr lang="uk-UA" sz="2200" dirty="0">
                <a:solidFill>
                  <a:schemeClr val="accent4"/>
                </a:solidFill>
                <a:latin typeface="Times New Roman" pitchFamily="18" charset="0"/>
              </a:rPr>
              <a:t>			Кінець циклу;</a:t>
            </a:r>
            <a:endParaRPr lang="ru-RU" sz="2200" dirty="0">
              <a:solidFill>
                <a:schemeClr val="accent4"/>
              </a:solidFill>
              <a:latin typeface="Times New Roman" pitchFamily="18" charset="0"/>
            </a:endParaRPr>
          </a:p>
          <a:p>
            <a:pPr marL="365125" indent="-17463">
              <a:lnSpc>
                <a:spcPct val="110000"/>
              </a:lnSpc>
              <a:spcBef>
                <a:spcPts val="400"/>
              </a:spcBef>
              <a:buClr>
                <a:schemeClr val="accent1"/>
              </a:buClr>
              <a:buSzPct val="68000"/>
              <a:buFont typeface="Wingdings 3" pitchFamily="18" charset="2"/>
              <a:buNone/>
              <a:defRPr/>
            </a:pPr>
            <a:r>
              <a:rPr lang="uk-UA" sz="2200" dirty="0">
                <a:solidFill>
                  <a:schemeClr val="accent4"/>
                </a:solidFill>
                <a:latin typeface="Times New Roman" pitchFamily="18" charset="0"/>
              </a:rPr>
              <a:t>		Кінець циклу;</a:t>
            </a:r>
            <a:endParaRPr lang="ru-RU" sz="2200" dirty="0">
              <a:solidFill>
                <a:schemeClr val="accent4"/>
              </a:solidFill>
              <a:latin typeface="Times New Roman" pitchFamily="18" charset="0"/>
            </a:endParaRPr>
          </a:p>
          <a:p>
            <a:pPr marL="365125" indent="-17463">
              <a:lnSpc>
                <a:spcPct val="110000"/>
              </a:lnSpc>
              <a:spcBef>
                <a:spcPts val="400"/>
              </a:spcBef>
              <a:buClr>
                <a:schemeClr val="accent1"/>
              </a:buClr>
              <a:buSzPct val="68000"/>
              <a:buFont typeface="Wingdings 3" pitchFamily="18" charset="2"/>
              <a:buNone/>
              <a:defRPr/>
            </a:pPr>
            <a:r>
              <a:rPr lang="uk-UA" sz="2200" dirty="0" smtClean="0">
                <a:solidFill>
                  <a:schemeClr val="accent4"/>
                </a:solidFill>
                <a:latin typeface="Times New Roman" pitchFamily="18" charset="0"/>
              </a:rPr>
              <a:t>Кінець процедури.</a:t>
            </a:r>
            <a:endParaRPr lang="ru-RU" sz="2200" dirty="0" smtClean="0">
              <a:solidFill>
                <a:schemeClr val="accent4"/>
              </a:solidFill>
              <a:latin typeface="Times New Roman" pitchFamily="18" charset="0"/>
            </a:endParaRPr>
          </a:p>
          <a:p>
            <a:endParaRPr lang="uk-UA" dirty="0" smtClean="0"/>
          </a:p>
          <a:p>
            <a:endParaRPr lang="ru-RU" dirty="0"/>
          </a:p>
        </p:txBody>
      </p:sp>
      <p:graphicFrame>
        <p:nvGraphicFramePr>
          <p:cNvPr id="2" name="Table 1"/>
          <p:cNvGraphicFramePr>
            <a:graphicFrameLocks noGrp="1"/>
          </p:cNvGraphicFramePr>
          <p:nvPr>
            <p:extLst>
              <p:ext uri="{D42A27DB-BD31-4B8C-83A1-F6EECF244321}">
                <p14:modId xmlns:p14="http://schemas.microsoft.com/office/powerpoint/2010/main" val="1940013091"/>
              </p:ext>
            </p:extLst>
          </p:nvPr>
        </p:nvGraphicFramePr>
        <p:xfrm>
          <a:off x="1907704" y="3717032"/>
          <a:ext cx="383704" cy="2248020"/>
        </p:xfrm>
        <a:graphic>
          <a:graphicData uri="http://schemas.openxmlformats.org/drawingml/2006/table">
            <a:tbl>
              <a:tblPr firstRow="1" bandRow="1">
                <a:tableStyleId>{C4B1156A-380E-4F78-BDF5-A606A8083BF9}</a:tableStyleId>
              </a:tblPr>
              <a:tblGrid>
                <a:gridCol w="383704"/>
              </a:tblGrid>
              <a:tr h="374670">
                <a:tc>
                  <a:txBody>
                    <a:bodyPr/>
                    <a:lstStyle/>
                    <a:p>
                      <a:r>
                        <a:rPr lang="uk-UA" b="0" dirty="0" smtClean="0"/>
                        <a:t>4</a:t>
                      </a:r>
                      <a:endParaRPr lang="ru-RU" b="0" dirty="0"/>
                    </a:p>
                  </a:txBody>
                  <a:tcPr/>
                </a:tc>
              </a:tr>
              <a:tr h="374670">
                <a:tc>
                  <a:txBody>
                    <a:bodyPr/>
                    <a:lstStyle/>
                    <a:p>
                      <a:r>
                        <a:rPr lang="uk-UA" dirty="0" smtClean="0"/>
                        <a:t>9</a:t>
                      </a:r>
                      <a:endParaRPr lang="ru-RU" dirty="0"/>
                    </a:p>
                  </a:txBody>
                  <a:tcPr/>
                </a:tc>
              </a:tr>
              <a:tr h="374670">
                <a:tc>
                  <a:txBody>
                    <a:bodyPr/>
                    <a:lstStyle/>
                    <a:p>
                      <a:r>
                        <a:rPr lang="uk-UA" dirty="0" smtClean="0"/>
                        <a:t>7</a:t>
                      </a:r>
                      <a:endParaRPr lang="ru-RU" dirty="0"/>
                    </a:p>
                  </a:txBody>
                  <a:tcPr/>
                </a:tc>
              </a:tr>
              <a:tr h="374670">
                <a:tc>
                  <a:txBody>
                    <a:bodyPr/>
                    <a:lstStyle/>
                    <a:p>
                      <a:r>
                        <a:rPr lang="uk-UA" dirty="0" smtClean="0"/>
                        <a:t>6</a:t>
                      </a:r>
                      <a:endParaRPr lang="ru-RU" dirty="0"/>
                    </a:p>
                  </a:txBody>
                  <a:tcPr/>
                </a:tc>
              </a:tr>
              <a:tr h="374670">
                <a:tc>
                  <a:txBody>
                    <a:bodyPr/>
                    <a:lstStyle/>
                    <a:p>
                      <a:r>
                        <a:rPr lang="uk-UA" dirty="0" smtClean="0"/>
                        <a:t>2</a:t>
                      </a:r>
                      <a:endParaRPr lang="ru-RU" dirty="0"/>
                    </a:p>
                  </a:txBody>
                  <a:tcPr/>
                </a:tc>
              </a:tr>
              <a:tr h="374670">
                <a:tc>
                  <a:txBody>
                    <a:bodyPr/>
                    <a:lstStyle/>
                    <a:p>
                      <a:r>
                        <a:rPr lang="uk-UA" dirty="0" smtClean="0"/>
                        <a:t>3</a:t>
                      </a:r>
                      <a:endParaRPr lang="ru-RU" dirty="0"/>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295978853"/>
              </p:ext>
            </p:extLst>
          </p:nvPr>
        </p:nvGraphicFramePr>
        <p:xfrm>
          <a:off x="2843808" y="3717032"/>
          <a:ext cx="383704" cy="2248020"/>
        </p:xfrm>
        <a:graphic>
          <a:graphicData uri="http://schemas.openxmlformats.org/drawingml/2006/table">
            <a:tbl>
              <a:tblPr firstRow="1" bandRow="1">
                <a:tableStyleId>{C4B1156A-380E-4F78-BDF5-A606A8083BF9}</a:tableStyleId>
              </a:tblPr>
              <a:tblGrid>
                <a:gridCol w="383704"/>
              </a:tblGrid>
              <a:tr h="374670">
                <a:tc>
                  <a:txBody>
                    <a:bodyPr/>
                    <a:lstStyle/>
                    <a:p>
                      <a:r>
                        <a:rPr lang="uk-UA" u="sng" dirty="0" smtClean="0"/>
                        <a:t>2</a:t>
                      </a:r>
                      <a:endParaRPr lang="ru-RU" u="sng" dirty="0"/>
                    </a:p>
                  </a:txBody>
                  <a:tcPr/>
                </a:tc>
              </a:tr>
              <a:tr h="374670">
                <a:tc>
                  <a:txBody>
                    <a:bodyPr/>
                    <a:lstStyle/>
                    <a:p>
                      <a:r>
                        <a:rPr lang="uk-UA" dirty="0" smtClean="0"/>
                        <a:t>4</a:t>
                      </a:r>
                      <a:endParaRPr lang="ru-RU" dirty="0"/>
                    </a:p>
                  </a:txBody>
                  <a:tcPr/>
                </a:tc>
              </a:tr>
              <a:tr h="374670">
                <a:tc>
                  <a:txBody>
                    <a:bodyPr/>
                    <a:lstStyle/>
                    <a:p>
                      <a:r>
                        <a:rPr lang="uk-UA" dirty="0" smtClean="0"/>
                        <a:t>9</a:t>
                      </a:r>
                      <a:endParaRPr lang="ru-RU" dirty="0"/>
                    </a:p>
                  </a:txBody>
                  <a:tcPr/>
                </a:tc>
              </a:tr>
              <a:tr h="374670">
                <a:tc>
                  <a:txBody>
                    <a:bodyPr/>
                    <a:lstStyle/>
                    <a:p>
                      <a:r>
                        <a:rPr lang="uk-UA" dirty="0" smtClean="0"/>
                        <a:t>7</a:t>
                      </a:r>
                      <a:endParaRPr lang="ru-RU" dirty="0"/>
                    </a:p>
                  </a:txBody>
                  <a:tcPr/>
                </a:tc>
              </a:tr>
              <a:tr h="374670">
                <a:tc>
                  <a:txBody>
                    <a:bodyPr/>
                    <a:lstStyle/>
                    <a:p>
                      <a:r>
                        <a:rPr lang="uk-UA" dirty="0" smtClean="0"/>
                        <a:t>6</a:t>
                      </a:r>
                      <a:endParaRPr lang="ru-RU" dirty="0"/>
                    </a:p>
                  </a:txBody>
                  <a:tcPr/>
                </a:tc>
              </a:tr>
              <a:tr h="374670">
                <a:tc>
                  <a:txBody>
                    <a:bodyPr/>
                    <a:lstStyle/>
                    <a:p>
                      <a:r>
                        <a:rPr lang="uk-UA" dirty="0" smtClean="0"/>
                        <a:t>3</a:t>
                      </a:r>
                      <a:endParaRPr lang="ru-RU" dirty="0"/>
                    </a:p>
                  </a:txBody>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632842174"/>
              </p:ext>
            </p:extLst>
          </p:nvPr>
        </p:nvGraphicFramePr>
        <p:xfrm>
          <a:off x="3779912" y="3717032"/>
          <a:ext cx="383704" cy="2248020"/>
        </p:xfrm>
        <a:graphic>
          <a:graphicData uri="http://schemas.openxmlformats.org/drawingml/2006/table">
            <a:tbl>
              <a:tblPr firstRow="1" bandRow="1">
                <a:tableStyleId>{C4B1156A-380E-4F78-BDF5-A606A8083BF9}</a:tableStyleId>
              </a:tblPr>
              <a:tblGrid>
                <a:gridCol w="383704"/>
              </a:tblGrid>
              <a:tr h="374670">
                <a:tc>
                  <a:txBody>
                    <a:bodyPr/>
                    <a:lstStyle/>
                    <a:p>
                      <a:r>
                        <a:rPr lang="uk-UA" b="1" u="sng" dirty="0" smtClean="0"/>
                        <a:t>2</a:t>
                      </a:r>
                      <a:endParaRPr lang="ru-RU" b="1" u="sng" dirty="0"/>
                    </a:p>
                  </a:txBody>
                  <a:tcPr/>
                </a:tc>
              </a:tr>
              <a:tr h="374670">
                <a:tc>
                  <a:txBody>
                    <a:bodyPr/>
                    <a:lstStyle/>
                    <a:p>
                      <a:r>
                        <a:rPr lang="uk-UA" b="1" u="sng" dirty="0" smtClean="0"/>
                        <a:t>3</a:t>
                      </a:r>
                      <a:endParaRPr lang="ru-RU" b="1" u="sng" dirty="0"/>
                    </a:p>
                  </a:txBody>
                  <a:tcPr/>
                </a:tc>
              </a:tr>
              <a:tr h="374670">
                <a:tc>
                  <a:txBody>
                    <a:bodyPr/>
                    <a:lstStyle/>
                    <a:p>
                      <a:r>
                        <a:rPr lang="uk-UA" dirty="0" smtClean="0"/>
                        <a:t>4</a:t>
                      </a:r>
                      <a:endParaRPr lang="ru-RU" dirty="0"/>
                    </a:p>
                  </a:txBody>
                  <a:tcPr/>
                </a:tc>
              </a:tr>
              <a:tr h="374670">
                <a:tc>
                  <a:txBody>
                    <a:bodyPr/>
                    <a:lstStyle/>
                    <a:p>
                      <a:r>
                        <a:rPr lang="uk-UA" dirty="0" smtClean="0"/>
                        <a:t>9</a:t>
                      </a:r>
                      <a:endParaRPr lang="ru-RU" dirty="0"/>
                    </a:p>
                  </a:txBody>
                  <a:tcPr/>
                </a:tc>
              </a:tr>
              <a:tr h="374670">
                <a:tc>
                  <a:txBody>
                    <a:bodyPr/>
                    <a:lstStyle/>
                    <a:p>
                      <a:r>
                        <a:rPr lang="uk-UA" dirty="0" smtClean="0"/>
                        <a:t>7</a:t>
                      </a:r>
                      <a:endParaRPr lang="ru-RU" dirty="0"/>
                    </a:p>
                  </a:txBody>
                  <a:tcPr/>
                </a:tc>
              </a:tr>
              <a:tr h="374670">
                <a:tc>
                  <a:txBody>
                    <a:bodyPr/>
                    <a:lstStyle/>
                    <a:p>
                      <a:r>
                        <a:rPr lang="uk-UA" dirty="0" smtClean="0"/>
                        <a:t>6</a:t>
                      </a:r>
                      <a:endParaRPr lang="ru-RU" dirty="0"/>
                    </a:p>
                  </a:txBody>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3119782662"/>
              </p:ext>
            </p:extLst>
          </p:nvPr>
        </p:nvGraphicFramePr>
        <p:xfrm>
          <a:off x="4716016" y="3717032"/>
          <a:ext cx="383704" cy="2248020"/>
        </p:xfrm>
        <a:graphic>
          <a:graphicData uri="http://schemas.openxmlformats.org/drawingml/2006/table">
            <a:tbl>
              <a:tblPr firstRow="1" bandRow="1">
                <a:tableStyleId>{C4B1156A-380E-4F78-BDF5-A606A8083BF9}</a:tableStyleId>
              </a:tblPr>
              <a:tblGrid>
                <a:gridCol w="383704"/>
              </a:tblGrid>
              <a:tr h="374670">
                <a:tc>
                  <a:txBody>
                    <a:bodyPr/>
                    <a:lstStyle/>
                    <a:p>
                      <a:r>
                        <a:rPr lang="uk-UA" b="1" u="sng" dirty="0" smtClean="0"/>
                        <a:t>2</a:t>
                      </a:r>
                      <a:endParaRPr lang="ru-RU" b="1" u="sng" dirty="0"/>
                    </a:p>
                  </a:txBody>
                  <a:tcPr/>
                </a:tc>
              </a:tr>
              <a:tr h="374670">
                <a:tc>
                  <a:txBody>
                    <a:bodyPr/>
                    <a:lstStyle/>
                    <a:p>
                      <a:r>
                        <a:rPr lang="uk-UA" b="1" u="sng" dirty="0" smtClean="0"/>
                        <a:t>3</a:t>
                      </a:r>
                      <a:endParaRPr lang="ru-RU" b="1" u="sng" dirty="0"/>
                    </a:p>
                  </a:txBody>
                  <a:tcPr/>
                </a:tc>
              </a:tr>
              <a:tr h="374670">
                <a:tc>
                  <a:txBody>
                    <a:bodyPr/>
                    <a:lstStyle/>
                    <a:p>
                      <a:r>
                        <a:rPr lang="uk-UA" b="1" u="sng" dirty="0" smtClean="0"/>
                        <a:t>4</a:t>
                      </a:r>
                      <a:endParaRPr lang="ru-RU" b="1" u="sng" dirty="0"/>
                    </a:p>
                  </a:txBody>
                  <a:tcPr/>
                </a:tc>
              </a:tr>
              <a:tr h="374670">
                <a:tc>
                  <a:txBody>
                    <a:bodyPr/>
                    <a:lstStyle/>
                    <a:p>
                      <a:r>
                        <a:rPr lang="uk-UA" dirty="0" smtClean="0"/>
                        <a:t>9</a:t>
                      </a:r>
                      <a:endParaRPr lang="ru-RU" dirty="0"/>
                    </a:p>
                  </a:txBody>
                  <a:tcPr/>
                </a:tc>
              </a:tr>
              <a:tr h="374670">
                <a:tc>
                  <a:txBody>
                    <a:bodyPr/>
                    <a:lstStyle/>
                    <a:p>
                      <a:r>
                        <a:rPr lang="uk-UA" dirty="0" smtClean="0"/>
                        <a:t>7</a:t>
                      </a:r>
                      <a:endParaRPr lang="ru-RU" dirty="0"/>
                    </a:p>
                  </a:txBody>
                  <a:tcPr/>
                </a:tc>
              </a:tr>
              <a:tr h="374670">
                <a:tc>
                  <a:txBody>
                    <a:bodyPr/>
                    <a:lstStyle/>
                    <a:p>
                      <a:r>
                        <a:rPr lang="uk-UA" dirty="0" smtClean="0"/>
                        <a:t>6</a:t>
                      </a:r>
                      <a:endParaRPr lang="ru-RU" dirty="0"/>
                    </a:p>
                  </a:txBody>
                  <a:tcPr/>
                </a:tc>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566491544"/>
              </p:ext>
            </p:extLst>
          </p:nvPr>
        </p:nvGraphicFramePr>
        <p:xfrm>
          <a:off x="5652120" y="3717032"/>
          <a:ext cx="383704" cy="2248020"/>
        </p:xfrm>
        <a:graphic>
          <a:graphicData uri="http://schemas.openxmlformats.org/drawingml/2006/table">
            <a:tbl>
              <a:tblPr firstRow="1" bandRow="1">
                <a:tableStyleId>{C4B1156A-380E-4F78-BDF5-A606A8083BF9}</a:tableStyleId>
              </a:tblPr>
              <a:tblGrid>
                <a:gridCol w="383704"/>
              </a:tblGrid>
              <a:tr h="374670">
                <a:tc>
                  <a:txBody>
                    <a:bodyPr/>
                    <a:lstStyle/>
                    <a:p>
                      <a:r>
                        <a:rPr lang="uk-UA" b="1" u="sng" dirty="0" smtClean="0"/>
                        <a:t>2</a:t>
                      </a:r>
                      <a:endParaRPr lang="ru-RU" b="1" u="sng" dirty="0"/>
                    </a:p>
                  </a:txBody>
                  <a:tcPr/>
                </a:tc>
              </a:tr>
              <a:tr h="374670">
                <a:tc>
                  <a:txBody>
                    <a:bodyPr/>
                    <a:lstStyle/>
                    <a:p>
                      <a:r>
                        <a:rPr lang="uk-UA" b="1" u="sng" dirty="0" smtClean="0"/>
                        <a:t>3</a:t>
                      </a:r>
                      <a:endParaRPr lang="ru-RU" b="1" u="sng" dirty="0"/>
                    </a:p>
                  </a:txBody>
                  <a:tcPr/>
                </a:tc>
              </a:tr>
              <a:tr h="374670">
                <a:tc>
                  <a:txBody>
                    <a:bodyPr/>
                    <a:lstStyle/>
                    <a:p>
                      <a:r>
                        <a:rPr lang="uk-UA" b="1" u="sng" dirty="0" smtClean="0"/>
                        <a:t>4</a:t>
                      </a:r>
                      <a:endParaRPr lang="ru-RU" b="1" u="sng" dirty="0"/>
                    </a:p>
                  </a:txBody>
                  <a:tcPr/>
                </a:tc>
              </a:tr>
              <a:tr h="374670">
                <a:tc>
                  <a:txBody>
                    <a:bodyPr/>
                    <a:lstStyle/>
                    <a:p>
                      <a:r>
                        <a:rPr lang="uk-UA" b="1" u="sng" dirty="0" smtClean="0"/>
                        <a:t>6</a:t>
                      </a:r>
                      <a:endParaRPr lang="ru-RU" b="1" u="sng" dirty="0"/>
                    </a:p>
                  </a:txBody>
                  <a:tcPr/>
                </a:tc>
              </a:tr>
              <a:tr h="374670">
                <a:tc>
                  <a:txBody>
                    <a:bodyPr/>
                    <a:lstStyle/>
                    <a:p>
                      <a:r>
                        <a:rPr lang="uk-UA" dirty="0" smtClean="0"/>
                        <a:t>9</a:t>
                      </a:r>
                      <a:endParaRPr lang="ru-RU" dirty="0"/>
                    </a:p>
                  </a:txBody>
                  <a:tcPr/>
                </a:tc>
              </a:tr>
              <a:tr h="374670">
                <a:tc>
                  <a:txBody>
                    <a:bodyPr/>
                    <a:lstStyle/>
                    <a:p>
                      <a:r>
                        <a:rPr lang="uk-UA" dirty="0" smtClean="0"/>
                        <a:t>7</a:t>
                      </a:r>
                      <a:endParaRPr lang="ru-RU" dirty="0"/>
                    </a:p>
                  </a:txBody>
                  <a:tcPr/>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2817948287"/>
              </p:ext>
            </p:extLst>
          </p:nvPr>
        </p:nvGraphicFramePr>
        <p:xfrm>
          <a:off x="6588224" y="3717032"/>
          <a:ext cx="383704" cy="2248020"/>
        </p:xfrm>
        <a:graphic>
          <a:graphicData uri="http://schemas.openxmlformats.org/drawingml/2006/table">
            <a:tbl>
              <a:tblPr firstRow="1" bandRow="1">
                <a:tableStyleId>{C4B1156A-380E-4F78-BDF5-A606A8083BF9}</a:tableStyleId>
              </a:tblPr>
              <a:tblGrid>
                <a:gridCol w="383704"/>
              </a:tblGrid>
              <a:tr h="374670">
                <a:tc>
                  <a:txBody>
                    <a:bodyPr/>
                    <a:lstStyle/>
                    <a:p>
                      <a:r>
                        <a:rPr lang="uk-UA" b="1" u="sng" dirty="0" smtClean="0"/>
                        <a:t>2</a:t>
                      </a:r>
                      <a:endParaRPr lang="ru-RU" b="1" u="sng" dirty="0"/>
                    </a:p>
                  </a:txBody>
                  <a:tcPr/>
                </a:tc>
              </a:tr>
              <a:tr h="374670">
                <a:tc>
                  <a:txBody>
                    <a:bodyPr/>
                    <a:lstStyle/>
                    <a:p>
                      <a:r>
                        <a:rPr lang="uk-UA" b="1" u="sng" dirty="0" smtClean="0"/>
                        <a:t>3</a:t>
                      </a:r>
                      <a:endParaRPr lang="ru-RU" b="1" u="sng" dirty="0"/>
                    </a:p>
                  </a:txBody>
                  <a:tcPr/>
                </a:tc>
              </a:tr>
              <a:tr h="374670">
                <a:tc>
                  <a:txBody>
                    <a:bodyPr/>
                    <a:lstStyle/>
                    <a:p>
                      <a:r>
                        <a:rPr lang="uk-UA" b="1" u="sng" dirty="0" smtClean="0"/>
                        <a:t>4</a:t>
                      </a:r>
                      <a:endParaRPr lang="ru-RU" b="1" u="sng" dirty="0"/>
                    </a:p>
                  </a:txBody>
                  <a:tcPr/>
                </a:tc>
              </a:tr>
              <a:tr h="374670">
                <a:tc>
                  <a:txBody>
                    <a:bodyPr/>
                    <a:lstStyle/>
                    <a:p>
                      <a:r>
                        <a:rPr lang="uk-UA" b="1" u="sng" dirty="0" smtClean="0"/>
                        <a:t>6</a:t>
                      </a:r>
                      <a:endParaRPr lang="ru-RU" b="1" u="sng" dirty="0"/>
                    </a:p>
                  </a:txBody>
                  <a:tcPr/>
                </a:tc>
              </a:tr>
              <a:tr h="374670">
                <a:tc>
                  <a:txBody>
                    <a:bodyPr/>
                    <a:lstStyle/>
                    <a:p>
                      <a:r>
                        <a:rPr lang="uk-UA" b="1" u="sng" dirty="0" smtClean="0"/>
                        <a:t>7</a:t>
                      </a:r>
                      <a:endParaRPr lang="ru-RU" b="1" u="sng" dirty="0"/>
                    </a:p>
                  </a:txBody>
                  <a:tcPr/>
                </a:tc>
              </a:tr>
              <a:tr h="374670">
                <a:tc>
                  <a:txBody>
                    <a:bodyPr/>
                    <a:lstStyle/>
                    <a:p>
                      <a:r>
                        <a:rPr lang="uk-UA" dirty="0" smtClean="0"/>
                        <a:t>9</a:t>
                      </a:r>
                      <a:endParaRPr lang="ru-RU" dirty="0"/>
                    </a:p>
                  </a:txBody>
                  <a:tcPr/>
                </a:tc>
              </a:tr>
            </a:tbl>
          </a:graphicData>
        </a:graphic>
      </p:graphicFrame>
      <p:sp>
        <p:nvSpPr>
          <p:cNvPr id="4" name="TextBox 3"/>
          <p:cNvSpPr txBox="1"/>
          <p:nvPr/>
        </p:nvSpPr>
        <p:spPr>
          <a:xfrm>
            <a:off x="1763688" y="5965240"/>
            <a:ext cx="627095" cy="369332"/>
          </a:xfrm>
          <a:prstGeom prst="rect">
            <a:avLst/>
          </a:prstGeom>
          <a:noFill/>
        </p:spPr>
        <p:txBody>
          <a:bodyPr wrap="none" rtlCol="0">
            <a:spAutoFit/>
          </a:bodyPr>
          <a:lstStyle/>
          <a:p>
            <a:r>
              <a:rPr lang="uk-UA" dirty="0" smtClean="0">
                <a:solidFill>
                  <a:schemeClr val="tx2"/>
                </a:solidFill>
              </a:rPr>
              <a:t>і = 0</a:t>
            </a:r>
            <a:endParaRPr lang="ru-RU" dirty="0">
              <a:solidFill>
                <a:schemeClr val="tx2"/>
              </a:solidFill>
            </a:endParaRPr>
          </a:p>
        </p:txBody>
      </p:sp>
      <p:sp>
        <p:nvSpPr>
          <p:cNvPr id="11" name="TextBox 10"/>
          <p:cNvSpPr txBox="1"/>
          <p:nvPr/>
        </p:nvSpPr>
        <p:spPr>
          <a:xfrm>
            <a:off x="2699792" y="5960620"/>
            <a:ext cx="627095" cy="369332"/>
          </a:xfrm>
          <a:prstGeom prst="rect">
            <a:avLst/>
          </a:prstGeom>
          <a:noFill/>
        </p:spPr>
        <p:txBody>
          <a:bodyPr wrap="none" rtlCol="0">
            <a:spAutoFit/>
          </a:bodyPr>
          <a:lstStyle/>
          <a:p>
            <a:r>
              <a:rPr lang="uk-UA" dirty="0" smtClean="0">
                <a:solidFill>
                  <a:schemeClr val="tx2"/>
                </a:solidFill>
              </a:rPr>
              <a:t>і = 1</a:t>
            </a:r>
            <a:endParaRPr lang="ru-RU" dirty="0">
              <a:solidFill>
                <a:schemeClr val="tx2"/>
              </a:solidFill>
            </a:endParaRPr>
          </a:p>
        </p:txBody>
      </p:sp>
      <p:sp>
        <p:nvSpPr>
          <p:cNvPr id="12" name="TextBox 11"/>
          <p:cNvSpPr txBox="1"/>
          <p:nvPr/>
        </p:nvSpPr>
        <p:spPr>
          <a:xfrm>
            <a:off x="3635896" y="5960620"/>
            <a:ext cx="627095" cy="369332"/>
          </a:xfrm>
          <a:prstGeom prst="rect">
            <a:avLst/>
          </a:prstGeom>
          <a:noFill/>
        </p:spPr>
        <p:txBody>
          <a:bodyPr wrap="none" rtlCol="0">
            <a:spAutoFit/>
          </a:bodyPr>
          <a:lstStyle/>
          <a:p>
            <a:r>
              <a:rPr lang="uk-UA" dirty="0" smtClean="0">
                <a:solidFill>
                  <a:schemeClr val="tx2"/>
                </a:solidFill>
              </a:rPr>
              <a:t>і = 2</a:t>
            </a:r>
            <a:endParaRPr lang="ru-RU" dirty="0">
              <a:solidFill>
                <a:schemeClr val="tx2"/>
              </a:solidFill>
            </a:endParaRPr>
          </a:p>
        </p:txBody>
      </p:sp>
      <p:sp>
        <p:nvSpPr>
          <p:cNvPr id="13" name="TextBox 12"/>
          <p:cNvSpPr txBox="1"/>
          <p:nvPr/>
        </p:nvSpPr>
        <p:spPr>
          <a:xfrm>
            <a:off x="4572000" y="5965240"/>
            <a:ext cx="627095" cy="369332"/>
          </a:xfrm>
          <a:prstGeom prst="rect">
            <a:avLst/>
          </a:prstGeom>
          <a:noFill/>
        </p:spPr>
        <p:txBody>
          <a:bodyPr wrap="none" rtlCol="0">
            <a:spAutoFit/>
          </a:bodyPr>
          <a:lstStyle/>
          <a:p>
            <a:r>
              <a:rPr lang="uk-UA" dirty="0" smtClean="0">
                <a:solidFill>
                  <a:schemeClr val="tx2"/>
                </a:solidFill>
              </a:rPr>
              <a:t>і = 3</a:t>
            </a:r>
            <a:endParaRPr lang="ru-RU" dirty="0">
              <a:solidFill>
                <a:schemeClr val="tx2"/>
              </a:solidFill>
            </a:endParaRPr>
          </a:p>
        </p:txBody>
      </p:sp>
      <p:sp>
        <p:nvSpPr>
          <p:cNvPr id="14" name="TextBox 13"/>
          <p:cNvSpPr txBox="1"/>
          <p:nvPr/>
        </p:nvSpPr>
        <p:spPr>
          <a:xfrm>
            <a:off x="5508104" y="5960620"/>
            <a:ext cx="627095" cy="369332"/>
          </a:xfrm>
          <a:prstGeom prst="rect">
            <a:avLst/>
          </a:prstGeom>
          <a:noFill/>
        </p:spPr>
        <p:txBody>
          <a:bodyPr wrap="none" rtlCol="0">
            <a:spAutoFit/>
          </a:bodyPr>
          <a:lstStyle/>
          <a:p>
            <a:r>
              <a:rPr lang="uk-UA" dirty="0" smtClean="0">
                <a:solidFill>
                  <a:schemeClr val="tx2"/>
                </a:solidFill>
              </a:rPr>
              <a:t>і = 4</a:t>
            </a:r>
            <a:endParaRPr lang="ru-RU" dirty="0">
              <a:solidFill>
                <a:schemeClr val="tx2"/>
              </a:solidFill>
            </a:endParaRPr>
          </a:p>
        </p:txBody>
      </p:sp>
      <p:sp>
        <p:nvSpPr>
          <p:cNvPr id="15" name="TextBox 14"/>
          <p:cNvSpPr txBox="1"/>
          <p:nvPr/>
        </p:nvSpPr>
        <p:spPr>
          <a:xfrm>
            <a:off x="6444208" y="5952917"/>
            <a:ext cx="627095" cy="369332"/>
          </a:xfrm>
          <a:prstGeom prst="rect">
            <a:avLst/>
          </a:prstGeom>
          <a:noFill/>
        </p:spPr>
        <p:txBody>
          <a:bodyPr wrap="none" rtlCol="0">
            <a:spAutoFit/>
          </a:bodyPr>
          <a:lstStyle/>
          <a:p>
            <a:r>
              <a:rPr lang="uk-UA" dirty="0" smtClean="0">
                <a:solidFill>
                  <a:schemeClr val="tx2"/>
                </a:solidFill>
              </a:rPr>
              <a:t>і = 5</a:t>
            </a:r>
            <a:endParaRPr lang="ru-RU" dirty="0">
              <a:solidFill>
                <a:schemeClr val="tx2"/>
              </a:solidFill>
            </a:endParaRPr>
          </a:p>
        </p:txBody>
      </p:sp>
      <p:sp>
        <p:nvSpPr>
          <p:cNvPr id="16" name="TextBox 15"/>
          <p:cNvSpPr txBox="1"/>
          <p:nvPr/>
        </p:nvSpPr>
        <p:spPr>
          <a:xfrm>
            <a:off x="251520" y="6381328"/>
            <a:ext cx="5224892" cy="369332"/>
          </a:xfrm>
          <a:prstGeom prst="rect">
            <a:avLst/>
          </a:prstGeom>
          <a:noFill/>
        </p:spPr>
        <p:txBody>
          <a:bodyPr wrap="none" rtlCol="0">
            <a:spAutoFit/>
          </a:bodyPr>
          <a:lstStyle/>
          <a:p>
            <a:r>
              <a:rPr lang="uk-UA" dirty="0" smtClean="0"/>
              <a:t>Лекція 1. Алгоритми та рекурсія. </a:t>
            </a:r>
            <a:r>
              <a:rPr lang="uk-UA" dirty="0"/>
              <a:t>Слайд </a:t>
            </a:r>
            <a:r>
              <a:rPr lang="uk-UA" dirty="0" smtClean="0"/>
              <a:t>22 </a:t>
            </a:r>
            <a:r>
              <a:rPr lang="uk-UA" dirty="0"/>
              <a:t>з </a:t>
            </a:r>
            <a:r>
              <a:rPr lang="uk-UA" dirty="0" smtClean="0"/>
              <a:t>40</a:t>
            </a:r>
            <a:endParaRPr lang="ru-RU" dirty="0"/>
          </a:p>
        </p:txBody>
      </p:sp>
      <p:grpSp>
        <p:nvGrpSpPr>
          <p:cNvPr id="24" name="Group 23"/>
          <p:cNvGrpSpPr/>
          <p:nvPr/>
        </p:nvGrpSpPr>
        <p:grpSpPr>
          <a:xfrm>
            <a:off x="6300192" y="6452337"/>
            <a:ext cx="2744448" cy="332656"/>
            <a:chOff x="539552" y="6453336"/>
            <a:chExt cx="2744448" cy="332656"/>
          </a:xfrm>
        </p:grpSpPr>
        <p:sp>
          <p:nvSpPr>
            <p:cNvPr id="25" name="Action Button: Back or Previous 24">
              <a:hlinkClick r:id="" action="ppaction://hlinkshowjump?jump=previousslide" highlightClick="1"/>
            </p:cNvPr>
            <p:cNvSpPr/>
            <p:nvPr/>
          </p:nvSpPr>
          <p:spPr>
            <a:xfrm>
              <a:off x="1082335" y="6453336"/>
              <a:ext cx="504056" cy="332656"/>
            </a:xfrm>
            <a:prstGeom prst="actionButtonBackPrevious">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26" name="Action Button: Beginning 25">
              <a:hlinkClick r:id="" action="ppaction://hlinkshowjump?jump=firstslide" highlightClick="1"/>
            </p:cNvPr>
            <p:cNvSpPr/>
            <p:nvPr/>
          </p:nvSpPr>
          <p:spPr>
            <a:xfrm>
              <a:off x="539552" y="6453336"/>
              <a:ext cx="504056" cy="332656"/>
            </a:xfrm>
            <a:prstGeom prst="actionButtonBeginning">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27" name="Action Button: Forward or Next 26">
              <a:hlinkClick r:id="" action="ppaction://hlinkshowjump?jump=nextslide" highlightClick="1"/>
            </p:cNvPr>
            <p:cNvSpPr/>
            <p:nvPr/>
          </p:nvSpPr>
          <p:spPr>
            <a:xfrm>
              <a:off x="2228357" y="6453336"/>
              <a:ext cx="504056" cy="332656"/>
            </a:xfrm>
            <a:prstGeom prst="actionButtonForwardNex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28" name="Action Button: End 27">
              <a:hlinkClick r:id="" action="ppaction://hlinkshowjump?jump=lastslide" highlightClick="1"/>
            </p:cNvPr>
            <p:cNvSpPr/>
            <p:nvPr/>
          </p:nvSpPr>
          <p:spPr>
            <a:xfrm>
              <a:off x="2779944" y="6453336"/>
              <a:ext cx="504056" cy="332656"/>
            </a:xfrm>
            <a:prstGeom prst="actionButtonEnd">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29" name="Action Button: Custom 28">
              <a:hlinkClick r:id="rId3" action="ppaction://hlinksldjump" highlightClick="1"/>
            </p:cNvPr>
            <p:cNvSpPr/>
            <p:nvPr/>
          </p:nvSpPr>
          <p:spPr>
            <a:xfrm>
              <a:off x="1617866" y="6453336"/>
              <a:ext cx="576000" cy="332656"/>
            </a:xfrm>
            <a:prstGeom prst="actionButtonBlank">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uk-UA" sz="1200" dirty="0" smtClean="0"/>
                <a:t>План</a:t>
              </a:r>
              <a:endParaRPr lang="ru-RU" sz="1200" dirty="0"/>
            </a:p>
          </p:txBody>
        </p:sp>
      </p:grpSp>
    </p:spTree>
    <p:extLst>
      <p:ext uri="{BB962C8B-B14F-4D97-AF65-F5344CB8AC3E}">
        <p14:creationId xmlns:p14="http://schemas.microsoft.com/office/powerpoint/2010/main" val="63277457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764705"/>
            <a:ext cx="8229600" cy="4896544"/>
          </a:xfrm>
        </p:spPr>
        <p:txBody>
          <a:bodyPr>
            <a:normAutofit fontScale="92500" lnSpcReduction="10000"/>
          </a:bodyPr>
          <a:lstStyle/>
          <a:p>
            <a:pPr marL="0" indent="0">
              <a:buNone/>
            </a:pPr>
            <a:r>
              <a:rPr lang="uk-UA" dirty="0" smtClean="0">
                <a:solidFill>
                  <a:schemeClr val="tx2"/>
                </a:solidFill>
                <a:latin typeface="Times New Roman" pitchFamily="18" charset="0"/>
                <a:cs typeface="Times New Roman" pitchFamily="18" charset="0"/>
              </a:rPr>
              <a:t>Швидке сортування</a:t>
            </a:r>
          </a:p>
          <a:p>
            <a:pPr marL="0" indent="0">
              <a:buNone/>
            </a:pPr>
            <a:endParaRPr lang="uk-UA" dirty="0" smtClean="0"/>
          </a:p>
          <a:p>
            <a:pPr marL="365125" indent="-17463">
              <a:lnSpc>
                <a:spcPct val="110000"/>
              </a:lnSpc>
              <a:spcBef>
                <a:spcPts val="200"/>
              </a:spcBef>
              <a:buClr>
                <a:schemeClr val="accent1"/>
              </a:buClr>
              <a:buSzPct val="68000"/>
              <a:buFont typeface="Wingdings 3" pitchFamily="18" charset="2"/>
              <a:buNone/>
            </a:pPr>
            <a:r>
              <a:rPr lang="uk-UA" sz="2600" b="1" dirty="0">
                <a:solidFill>
                  <a:schemeClr val="accent4"/>
                </a:solidFill>
                <a:latin typeface="Times New Roman" pitchFamily="18" charset="0"/>
              </a:rPr>
              <a:t>Процедура ШС(1, </a:t>
            </a:r>
            <a:r>
              <a:rPr lang="uk-UA" sz="2600" b="1" i="1" dirty="0">
                <a:solidFill>
                  <a:schemeClr val="accent4"/>
                </a:solidFill>
                <a:latin typeface="Times New Roman" pitchFamily="18" charset="0"/>
              </a:rPr>
              <a:t>n</a:t>
            </a:r>
            <a:r>
              <a:rPr lang="uk-UA" sz="2600" b="1" dirty="0">
                <a:solidFill>
                  <a:schemeClr val="accent4"/>
                </a:solidFill>
                <a:latin typeface="Times New Roman" pitchFamily="18" charset="0"/>
              </a:rPr>
              <a:t>):</a:t>
            </a:r>
            <a:endParaRPr lang="ru-RU" sz="2600" b="1" dirty="0">
              <a:solidFill>
                <a:schemeClr val="accent4"/>
              </a:solidFill>
              <a:latin typeface="Times New Roman" pitchFamily="18" charset="0"/>
            </a:endParaRPr>
          </a:p>
          <a:p>
            <a:pPr marL="365125" indent="-17463">
              <a:lnSpc>
                <a:spcPct val="110000"/>
              </a:lnSpc>
              <a:spcBef>
                <a:spcPts val="200"/>
              </a:spcBef>
              <a:buClr>
                <a:schemeClr val="accent1"/>
              </a:buClr>
              <a:buSzPct val="68000"/>
              <a:buFont typeface="Wingdings 3" pitchFamily="18" charset="2"/>
              <a:buNone/>
            </a:pPr>
            <a:r>
              <a:rPr lang="uk-UA" sz="2600" dirty="0">
                <a:solidFill>
                  <a:schemeClr val="accent4"/>
                </a:solidFill>
                <a:latin typeface="Times New Roman" pitchFamily="18" charset="0"/>
              </a:rPr>
              <a:t>Покласти </a:t>
            </a:r>
            <a:r>
              <a:rPr lang="uk-UA" sz="2600" i="1" dirty="0">
                <a:solidFill>
                  <a:schemeClr val="accent4"/>
                </a:solidFill>
                <a:latin typeface="Times New Roman" pitchFamily="18" charset="0"/>
              </a:rPr>
              <a:t>l</a:t>
            </a:r>
            <a:r>
              <a:rPr lang="uk-UA" sz="2600" dirty="0">
                <a:solidFill>
                  <a:schemeClr val="accent4"/>
                </a:solidFill>
                <a:latin typeface="Times New Roman" pitchFamily="18" charset="0"/>
              </a:rPr>
              <a:t> = 1 і </a:t>
            </a:r>
            <a:r>
              <a:rPr lang="uk-UA" sz="2600" i="1" dirty="0">
                <a:solidFill>
                  <a:schemeClr val="accent4"/>
                </a:solidFill>
                <a:latin typeface="Times New Roman" pitchFamily="18" charset="0"/>
              </a:rPr>
              <a:t>r</a:t>
            </a:r>
            <a:r>
              <a:rPr lang="uk-UA" sz="2600" dirty="0">
                <a:solidFill>
                  <a:schemeClr val="accent4"/>
                </a:solidFill>
                <a:latin typeface="Times New Roman" pitchFamily="18" charset="0"/>
              </a:rPr>
              <a:t> = </a:t>
            </a:r>
            <a:r>
              <a:rPr lang="uk-UA" sz="2600" i="1" dirty="0">
                <a:solidFill>
                  <a:schemeClr val="accent4"/>
                </a:solidFill>
                <a:latin typeface="Times New Roman" pitchFamily="18" charset="0"/>
              </a:rPr>
              <a:t>n</a:t>
            </a:r>
            <a:r>
              <a:rPr lang="uk-UA" sz="2600" dirty="0">
                <a:solidFill>
                  <a:schemeClr val="accent4"/>
                </a:solidFill>
                <a:latin typeface="Times New Roman" pitchFamily="18" charset="0"/>
              </a:rPr>
              <a:t>;</a:t>
            </a:r>
            <a:endParaRPr lang="ru-RU" sz="2600" dirty="0">
              <a:solidFill>
                <a:schemeClr val="accent4"/>
              </a:solidFill>
              <a:latin typeface="Times New Roman" pitchFamily="18" charset="0"/>
            </a:endParaRPr>
          </a:p>
          <a:p>
            <a:pPr marL="365125" indent="-17463">
              <a:lnSpc>
                <a:spcPct val="110000"/>
              </a:lnSpc>
              <a:spcBef>
                <a:spcPts val="200"/>
              </a:spcBef>
              <a:buClr>
                <a:schemeClr val="accent1"/>
              </a:buClr>
              <a:buSzPct val="68000"/>
              <a:buFont typeface="Wingdings 3" pitchFamily="18" charset="2"/>
              <a:buNone/>
            </a:pPr>
            <a:r>
              <a:rPr lang="uk-UA" sz="2600" dirty="0">
                <a:solidFill>
                  <a:schemeClr val="accent4"/>
                </a:solidFill>
                <a:latin typeface="Times New Roman" pitchFamily="18" charset="0"/>
              </a:rPr>
              <a:t>Якщо </a:t>
            </a:r>
            <a:r>
              <a:rPr lang="uk-UA" sz="2600" i="1" dirty="0">
                <a:solidFill>
                  <a:schemeClr val="accent4"/>
                </a:solidFill>
                <a:latin typeface="Times New Roman" pitchFamily="18" charset="0"/>
              </a:rPr>
              <a:t>l</a:t>
            </a:r>
            <a:r>
              <a:rPr lang="uk-UA" sz="2600" dirty="0">
                <a:solidFill>
                  <a:schemeClr val="accent4"/>
                </a:solidFill>
                <a:latin typeface="Times New Roman" pitchFamily="18" charset="0"/>
              </a:rPr>
              <a:t> </a:t>
            </a:r>
            <a:r>
              <a:rPr lang="uk-UA" sz="2600" dirty="0">
                <a:solidFill>
                  <a:schemeClr val="accent4"/>
                </a:solidFill>
                <a:latin typeface="Times New Roman" pitchFamily="18" charset="0"/>
                <a:sym typeface="Symbol" pitchFamily="18" charset="2"/>
              </a:rPr>
              <a:t></a:t>
            </a:r>
            <a:r>
              <a:rPr lang="uk-UA" sz="2600" dirty="0">
                <a:solidFill>
                  <a:schemeClr val="accent4"/>
                </a:solidFill>
                <a:latin typeface="Times New Roman" pitchFamily="18" charset="0"/>
              </a:rPr>
              <a:t> </a:t>
            </a:r>
            <a:r>
              <a:rPr lang="uk-UA" sz="2600" i="1" dirty="0">
                <a:solidFill>
                  <a:schemeClr val="accent4"/>
                </a:solidFill>
                <a:latin typeface="Times New Roman" pitchFamily="18" charset="0"/>
              </a:rPr>
              <a:t>r</a:t>
            </a:r>
            <a:r>
              <a:rPr lang="uk-UA" sz="2600" dirty="0">
                <a:solidFill>
                  <a:schemeClr val="accent4"/>
                </a:solidFill>
                <a:latin typeface="Times New Roman" pitchFamily="18" charset="0"/>
              </a:rPr>
              <a:t>, то </a:t>
            </a:r>
            <a:endParaRPr lang="ru-RU" sz="2600" dirty="0">
              <a:solidFill>
                <a:schemeClr val="accent4"/>
              </a:solidFill>
              <a:latin typeface="Times New Roman" pitchFamily="18" charset="0"/>
            </a:endParaRPr>
          </a:p>
          <a:p>
            <a:pPr marL="365125" indent="-17463">
              <a:lnSpc>
                <a:spcPct val="110000"/>
              </a:lnSpc>
              <a:spcBef>
                <a:spcPts val="200"/>
              </a:spcBef>
              <a:buClr>
                <a:schemeClr val="accent1"/>
              </a:buClr>
              <a:buSzPct val="68000"/>
              <a:buFont typeface="Wingdings 3" pitchFamily="18" charset="2"/>
              <a:buNone/>
            </a:pPr>
            <a:r>
              <a:rPr lang="uk-UA" sz="2600" dirty="0">
                <a:solidFill>
                  <a:schemeClr val="accent4"/>
                </a:solidFill>
                <a:latin typeface="Times New Roman" pitchFamily="18" charset="0"/>
              </a:rPr>
              <a:t>		Покласти </a:t>
            </a:r>
            <a:r>
              <a:rPr lang="uk-UA" sz="2600" i="1" dirty="0">
                <a:solidFill>
                  <a:schemeClr val="accent4"/>
                </a:solidFill>
                <a:latin typeface="Times New Roman" pitchFamily="18" charset="0"/>
              </a:rPr>
              <a:t>m</a:t>
            </a:r>
            <a:r>
              <a:rPr lang="uk-UA" sz="2600" dirty="0">
                <a:solidFill>
                  <a:schemeClr val="accent4"/>
                </a:solidFill>
                <a:latin typeface="Times New Roman" pitchFamily="18" charset="0"/>
              </a:rPr>
              <a:t> =</a:t>
            </a:r>
            <a:r>
              <a:rPr lang="uk-UA" sz="2600" i="1" dirty="0">
                <a:solidFill>
                  <a:schemeClr val="accent4"/>
                </a:solidFill>
                <a:latin typeface="Times New Roman" pitchFamily="18" charset="0"/>
              </a:rPr>
              <a:t> l</a:t>
            </a:r>
            <a:r>
              <a:rPr lang="uk-UA" sz="2600" dirty="0">
                <a:solidFill>
                  <a:schemeClr val="accent4"/>
                </a:solidFill>
                <a:latin typeface="Times New Roman" pitchFamily="18" charset="0"/>
              </a:rPr>
              <a:t> і розбити список (</a:t>
            </a:r>
            <a:r>
              <a:rPr lang="uk-UA" sz="2600" i="1" dirty="0" err="1">
                <a:solidFill>
                  <a:schemeClr val="accent4"/>
                </a:solidFill>
                <a:latin typeface="Times New Roman" pitchFamily="18" charset="0"/>
              </a:rPr>
              <a:t>a</a:t>
            </a:r>
            <a:r>
              <a:rPr lang="uk-UA" sz="2600" i="1" baseline="-25000" dirty="0" err="1">
                <a:solidFill>
                  <a:schemeClr val="accent4"/>
                </a:solidFill>
                <a:latin typeface="Times New Roman" pitchFamily="18" charset="0"/>
              </a:rPr>
              <a:t>l</a:t>
            </a:r>
            <a:r>
              <a:rPr lang="uk-UA" sz="2600" dirty="0">
                <a:solidFill>
                  <a:schemeClr val="accent4"/>
                </a:solidFill>
                <a:latin typeface="Times New Roman" pitchFamily="18" charset="0"/>
              </a:rPr>
              <a:t>, </a:t>
            </a:r>
            <a:r>
              <a:rPr lang="uk-UA" sz="2600" i="1" dirty="0">
                <a:solidFill>
                  <a:schemeClr val="accent4"/>
                </a:solidFill>
                <a:latin typeface="Times New Roman" pitchFamily="18" charset="0"/>
              </a:rPr>
              <a:t>a</a:t>
            </a:r>
            <a:r>
              <a:rPr lang="uk-UA" sz="2600" i="1" baseline="-25000" dirty="0">
                <a:solidFill>
                  <a:schemeClr val="accent4"/>
                </a:solidFill>
                <a:latin typeface="Times New Roman" pitchFamily="18" charset="0"/>
              </a:rPr>
              <a:t>l</a:t>
            </a:r>
            <a:r>
              <a:rPr lang="uk-UA" sz="2600" baseline="-25000" dirty="0">
                <a:solidFill>
                  <a:schemeClr val="accent4"/>
                </a:solidFill>
                <a:latin typeface="Times New Roman" pitchFamily="18" charset="0"/>
              </a:rPr>
              <a:t>+1</a:t>
            </a:r>
            <a:r>
              <a:rPr lang="uk-UA" sz="2600" dirty="0">
                <a:solidFill>
                  <a:schemeClr val="accent4"/>
                </a:solidFill>
                <a:latin typeface="Times New Roman" pitchFamily="18" charset="0"/>
              </a:rPr>
              <a:t>, </a:t>
            </a:r>
            <a:r>
              <a:rPr lang="uk-UA" sz="2600" i="1" dirty="0">
                <a:solidFill>
                  <a:schemeClr val="accent4"/>
                </a:solidFill>
                <a:latin typeface="Times New Roman" pitchFamily="18" charset="0"/>
              </a:rPr>
              <a:t>a</a:t>
            </a:r>
            <a:r>
              <a:rPr lang="uk-UA" sz="2600" i="1" baseline="-25000" dirty="0">
                <a:solidFill>
                  <a:schemeClr val="accent4"/>
                </a:solidFill>
                <a:latin typeface="Times New Roman" pitchFamily="18" charset="0"/>
              </a:rPr>
              <a:t>l</a:t>
            </a:r>
            <a:r>
              <a:rPr lang="uk-UA" sz="2600" baseline="-25000" dirty="0">
                <a:solidFill>
                  <a:schemeClr val="accent4"/>
                </a:solidFill>
                <a:latin typeface="Times New Roman" pitchFamily="18" charset="0"/>
              </a:rPr>
              <a:t>+2</a:t>
            </a:r>
            <a:r>
              <a:rPr lang="uk-UA" sz="2600" dirty="0">
                <a:solidFill>
                  <a:schemeClr val="accent4"/>
                </a:solidFill>
                <a:latin typeface="Times New Roman" pitchFamily="18" charset="0"/>
              </a:rPr>
              <a:t>, ..., </a:t>
            </a:r>
            <a:r>
              <a:rPr lang="uk-UA" sz="2600" i="1" dirty="0" err="1">
                <a:solidFill>
                  <a:schemeClr val="accent4"/>
                </a:solidFill>
                <a:latin typeface="Times New Roman" pitchFamily="18" charset="0"/>
              </a:rPr>
              <a:t>a</a:t>
            </a:r>
            <a:r>
              <a:rPr lang="uk-UA" sz="2600" i="1" baseline="-25000" dirty="0" err="1">
                <a:solidFill>
                  <a:schemeClr val="accent4"/>
                </a:solidFill>
                <a:latin typeface="Times New Roman" pitchFamily="18" charset="0"/>
              </a:rPr>
              <a:t>r</a:t>
            </a:r>
            <a:r>
              <a:rPr lang="uk-UA" sz="2600" dirty="0">
                <a:solidFill>
                  <a:schemeClr val="accent4"/>
                </a:solidFill>
                <a:latin typeface="Times New Roman" pitchFamily="18" charset="0"/>
              </a:rPr>
              <a:t>) на </a:t>
            </a:r>
            <a:endParaRPr lang="ru-RU" sz="2600" dirty="0">
              <a:solidFill>
                <a:schemeClr val="accent4"/>
              </a:solidFill>
              <a:latin typeface="Times New Roman" pitchFamily="18" charset="0"/>
            </a:endParaRPr>
          </a:p>
          <a:p>
            <a:pPr marL="365125" indent="-17463">
              <a:lnSpc>
                <a:spcPct val="110000"/>
              </a:lnSpc>
              <a:spcBef>
                <a:spcPts val="200"/>
              </a:spcBef>
              <a:buClr>
                <a:schemeClr val="accent1"/>
              </a:buClr>
              <a:buSzPct val="68000"/>
              <a:buFont typeface="Wingdings 3" pitchFamily="18" charset="2"/>
              <a:buNone/>
            </a:pPr>
            <a:r>
              <a:rPr lang="uk-UA" sz="2600" i="1" dirty="0">
                <a:solidFill>
                  <a:schemeClr val="accent4"/>
                </a:solidFill>
                <a:latin typeface="Times New Roman" pitchFamily="18" charset="0"/>
              </a:rPr>
              <a:t>		S</a:t>
            </a:r>
            <a:r>
              <a:rPr lang="uk-UA" sz="2600" baseline="-25000" dirty="0">
                <a:solidFill>
                  <a:schemeClr val="accent4"/>
                </a:solidFill>
                <a:latin typeface="Times New Roman" pitchFamily="18" charset="0"/>
              </a:rPr>
              <a:t>1</a:t>
            </a:r>
            <a:r>
              <a:rPr lang="uk-UA" sz="2600" dirty="0">
                <a:solidFill>
                  <a:schemeClr val="accent4"/>
                </a:solidFill>
                <a:latin typeface="Times New Roman" pitchFamily="18" charset="0"/>
              </a:rPr>
              <a:t>, отриманий як {</a:t>
            </a:r>
            <a:r>
              <a:rPr lang="uk-UA" sz="2600" i="1" dirty="0" err="1">
                <a:solidFill>
                  <a:schemeClr val="accent4"/>
                </a:solidFill>
                <a:latin typeface="Times New Roman" pitchFamily="18" charset="0"/>
              </a:rPr>
              <a:t>a</a:t>
            </a:r>
            <a:r>
              <a:rPr lang="uk-UA" sz="2600" i="1" baseline="-25000" dirty="0" err="1">
                <a:solidFill>
                  <a:schemeClr val="accent4"/>
                </a:solidFill>
                <a:latin typeface="Times New Roman" pitchFamily="18" charset="0"/>
              </a:rPr>
              <a:t>i</a:t>
            </a:r>
            <a:r>
              <a:rPr lang="uk-UA" sz="2600" dirty="0">
                <a:solidFill>
                  <a:schemeClr val="accent4"/>
                </a:solidFill>
                <a:latin typeface="Times New Roman" pitchFamily="18" charset="0"/>
              </a:rPr>
              <a:t> : </a:t>
            </a:r>
            <a:r>
              <a:rPr lang="uk-UA" sz="2600" i="1" dirty="0" err="1">
                <a:solidFill>
                  <a:schemeClr val="accent4"/>
                </a:solidFill>
                <a:latin typeface="Times New Roman" pitchFamily="18" charset="0"/>
              </a:rPr>
              <a:t>a</a:t>
            </a:r>
            <a:r>
              <a:rPr lang="uk-UA" sz="2600" i="1" baseline="-25000" dirty="0" err="1">
                <a:solidFill>
                  <a:schemeClr val="accent4"/>
                </a:solidFill>
                <a:latin typeface="Times New Roman" pitchFamily="18" charset="0"/>
              </a:rPr>
              <a:t>i</a:t>
            </a:r>
            <a:r>
              <a:rPr lang="uk-UA" sz="2600" dirty="0">
                <a:solidFill>
                  <a:schemeClr val="accent4"/>
                </a:solidFill>
                <a:latin typeface="Times New Roman" pitchFamily="18" charset="0"/>
              </a:rPr>
              <a:t> </a:t>
            </a:r>
            <a:r>
              <a:rPr lang="uk-UA" sz="2600" dirty="0">
                <a:solidFill>
                  <a:schemeClr val="accent4"/>
                </a:solidFill>
                <a:latin typeface="Times New Roman" pitchFamily="18" charset="0"/>
                <a:sym typeface="Symbol" pitchFamily="18" charset="2"/>
              </a:rPr>
              <a:t></a:t>
            </a:r>
            <a:r>
              <a:rPr lang="uk-UA" sz="2600" dirty="0">
                <a:solidFill>
                  <a:schemeClr val="accent4"/>
                </a:solidFill>
                <a:latin typeface="Times New Roman" pitchFamily="18" charset="0"/>
              </a:rPr>
              <a:t> </a:t>
            </a:r>
            <a:r>
              <a:rPr lang="uk-UA" sz="2600" i="1" dirty="0" err="1">
                <a:solidFill>
                  <a:schemeClr val="accent4"/>
                </a:solidFill>
                <a:latin typeface="Times New Roman" pitchFamily="18" charset="0"/>
              </a:rPr>
              <a:t>a</a:t>
            </a:r>
            <a:r>
              <a:rPr lang="uk-UA" sz="2600" i="1" baseline="-25000" dirty="0" err="1">
                <a:solidFill>
                  <a:schemeClr val="accent4"/>
                </a:solidFill>
                <a:latin typeface="Times New Roman" pitchFamily="18" charset="0"/>
              </a:rPr>
              <a:t>l</a:t>
            </a:r>
            <a:r>
              <a:rPr lang="uk-UA" sz="2600" dirty="0">
                <a:solidFill>
                  <a:schemeClr val="accent4"/>
                </a:solidFill>
                <a:latin typeface="Times New Roman" pitchFamily="18" charset="0"/>
              </a:rPr>
              <a:t>, </a:t>
            </a:r>
            <a:r>
              <a:rPr lang="uk-UA" sz="2600" i="1" dirty="0">
                <a:solidFill>
                  <a:schemeClr val="accent4"/>
                </a:solidFill>
                <a:latin typeface="Times New Roman" pitchFamily="18" charset="0"/>
              </a:rPr>
              <a:t>i</a:t>
            </a:r>
            <a:r>
              <a:rPr lang="uk-UA" sz="2600" dirty="0">
                <a:solidFill>
                  <a:schemeClr val="accent4"/>
                </a:solidFill>
                <a:latin typeface="Times New Roman" pitchFamily="18" charset="0"/>
              </a:rPr>
              <a:t> </a:t>
            </a:r>
            <a:r>
              <a:rPr lang="uk-UA" sz="2600" dirty="0">
                <a:solidFill>
                  <a:schemeClr val="accent4"/>
                </a:solidFill>
                <a:latin typeface="Times New Roman" pitchFamily="18" charset="0"/>
                <a:sym typeface="Symbol" pitchFamily="18" charset="2"/>
              </a:rPr>
              <a:t></a:t>
            </a:r>
            <a:r>
              <a:rPr lang="uk-UA" sz="2600" dirty="0">
                <a:solidFill>
                  <a:schemeClr val="accent4"/>
                </a:solidFill>
                <a:latin typeface="Times New Roman" pitchFamily="18" charset="0"/>
              </a:rPr>
              <a:t> </a:t>
            </a:r>
            <a:r>
              <a:rPr lang="uk-UA" sz="2600" i="1" dirty="0">
                <a:solidFill>
                  <a:schemeClr val="accent4"/>
                </a:solidFill>
                <a:latin typeface="Times New Roman" pitchFamily="18" charset="0"/>
              </a:rPr>
              <a:t>l</a:t>
            </a:r>
            <a:r>
              <a:rPr lang="uk-UA" sz="2600" dirty="0">
                <a:solidFill>
                  <a:schemeClr val="accent4"/>
                </a:solidFill>
                <a:latin typeface="Times New Roman" pitchFamily="18" charset="0"/>
              </a:rPr>
              <a:t>}і </a:t>
            </a:r>
          </a:p>
          <a:p>
            <a:pPr marL="365125" indent="-17463">
              <a:lnSpc>
                <a:spcPct val="110000"/>
              </a:lnSpc>
              <a:spcBef>
                <a:spcPts val="200"/>
              </a:spcBef>
              <a:buClr>
                <a:schemeClr val="accent1"/>
              </a:buClr>
              <a:buSzPct val="68000"/>
              <a:buFont typeface="Wingdings 3" pitchFamily="18" charset="2"/>
              <a:buNone/>
            </a:pPr>
            <a:r>
              <a:rPr lang="uk-UA" sz="2600" dirty="0">
                <a:solidFill>
                  <a:schemeClr val="accent4"/>
                </a:solidFill>
                <a:latin typeface="Times New Roman" pitchFamily="18" charset="0"/>
              </a:rPr>
              <a:t>		</a:t>
            </a:r>
            <a:r>
              <a:rPr lang="uk-UA" sz="2600" i="1" dirty="0">
                <a:solidFill>
                  <a:schemeClr val="accent4"/>
                </a:solidFill>
                <a:latin typeface="Times New Roman" pitchFamily="18" charset="0"/>
              </a:rPr>
              <a:t>S</a:t>
            </a:r>
            <a:r>
              <a:rPr lang="uk-UA" sz="2600" baseline="-25000" dirty="0">
                <a:solidFill>
                  <a:schemeClr val="accent4"/>
                </a:solidFill>
                <a:latin typeface="Times New Roman" pitchFamily="18" charset="0"/>
              </a:rPr>
              <a:t>2</a:t>
            </a:r>
            <a:r>
              <a:rPr lang="uk-UA" sz="2600" dirty="0">
                <a:solidFill>
                  <a:schemeClr val="accent4"/>
                </a:solidFill>
                <a:latin typeface="Times New Roman" pitchFamily="18" charset="0"/>
              </a:rPr>
              <a:t>, отриманий як {</a:t>
            </a:r>
            <a:r>
              <a:rPr lang="uk-UA" sz="2600" i="1" dirty="0" err="1">
                <a:solidFill>
                  <a:schemeClr val="accent4"/>
                </a:solidFill>
                <a:latin typeface="Times New Roman" pitchFamily="18" charset="0"/>
              </a:rPr>
              <a:t>a</a:t>
            </a:r>
            <a:r>
              <a:rPr lang="uk-UA" sz="2600" i="1" baseline="-25000" dirty="0" err="1">
                <a:solidFill>
                  <a:schemeClr val="accent4"/>
                </a:solidFill>
                <a:latin typeface="Times New Roman" pitchFamily="18" charset="0"/>
              </a:rPr>
              <a:t>i</a:t>
            </a:r>
            <a:r>
              <a:rPr lang="uk-UA" sz="2600" dirty="0">
                <a:solidFill>
                  <a:schemeClr val="accent4"/>
                </a:solidFill>
                <a:latin typeface="Times New Roman" pitchFamily="18" charset="0"/>
              </a:rPr>
              <a:t> : </a:t>
            </a:r>
            <a:r>
              <a:rPr lang="uk-UA" sz="2600" i="1" dirty="0" err="1">
                <a:solidFill>
                  <a:schemeClr val="accent4"/>
                </a:solidFill>
                <a:latin typeface="Times New Roman" pitchFamily="18" charset="0"/>
              </a:rPr>
              <a:t>a</a:t>
            </a:r>
            <a:r>
              <a:rPr lang="uk-UA" sz="2600" i="1" baseline="-25000" dirty="0" err="1">
                <a:solidFill>
                  <a:schemeClr val="accent4"/>
                </a:solidFill>
                <a:latin typeface="Times New Roman" pitchFamily="18" charset="0"/>
              </a:rPr>
              <a:t>i</a:t>
            </a:r>
            <a:r>
              <a:rPr lang="uk-UA" sz="2600" dirty="0">
                <a:solidFill>
                  <a:schemeClr val="accent4"/>
                </a:solidFill>
                <a:latin typeface="Times New Roman" pitchFamily="18" charset="0"/>
              </a:rPr>
              <a:t> &gt; </a:t>
            </a:r>
            <a:r>
              <a:rPr lang="uk-UA" sz="2600" i="1" dirty="0" err="1">
                <a:solidFill>
                  <a:schemeClr val="accent4"/>
                </a:solidFill>
                <a:latin typeface="Times New Roman" pitchFamily="18" charset="0"/>
              </a:rPr>
              <a:t>a</a:t>
            </a:r>
            <a:r>
              <a:rPr lang="uk-UA" sz="2600" i="1" baseline="-25000" dirty="0" err="1">
                <a:solidFill>
                  <a:schemeClr val="accent4"/>
                </a:solidFill>
                <a:latin typeface="Times New Roman" pitchFamily="18" charset="0"/>
              </a:rPr>
              <a:t>l</a:t>
            </a:r>
            <a:r>
              <a:rPr lang="uk-UA" sz="2600" dirty="0">
                <a:solidFill>
                  <a:schemeClr val="accent4"/>
                </a:solidFill>
                <a:latin typeface="Times New Roman" pitchFamily="18" charset="0"/>
              </a:rPr>
              <a:t>}, так що </a:t>
            </a:r>
            <a:endParaRPr lang="ru-RU" sz="2600" dirty="0">
              <a:solidFill>
                <a:schemeClr val="accent4"/>
              </a:solidFill>
              <a:latin typeface="Times New Roman" pitchFamily="18" charset="0"/>
            </a:endParaRPr>
          </a:p>
          <a:p>
            <a:pPr marL="365125" indent="-17463">
              <a:lnSpc>
                <a:spcPct val="110000"/>
              </a:lnSpc>
              <a:spcBef>
                <a:spcPts val="200"/>
              </a:spcBef>
              <a:buClr>
                <a:schemeClr val="accent1"/>
              </a:buClr>
              <a:buSzPct val="68000"/>
              <a:buFont typeface="Wingdings 3" pitchFamily="18" charset="2"/>
              <a:buNone/>
            </a:pPr>
            <a:r>
              <a:rPr lang="uk-UA" sz="2600" i="1" dirty="0">
                <a:solidFill>
                  <a:schemeClr val="accent4"/>
                </a:solidFill>
                <a:latin typeface="Times New Roman" pitchFamily="18" charset="0"/>
              </a:rPr>
              <a:t>		S</a:t>
            </a:r>
            <a:r>
              <a:rPr lang="uk-UA" sz="2600" baseline="-25000" dirty="0">
                <a:solidFill>
                  <a:schemeClr val="accent4"/>
                </a:solidFill>
                <a:latin typeface="Times New Roman" pitchFamily="18" charset="0"/>
              </a:rPr>
              <a:t>1</a:t>
            </a:r>
            <a:r>
              <a:rPr lang="uk-UA" sz="2600" dirty="0">
                <a:solidFill>
                  <a:schemeClr val="accent4"/>
                </a:solidFill>
                <a:latin typeface="Times New Roman" pitchFamily="18" charset="0"/>
              </a:rPr>
              <a:t> = (</a:t>
            </a:r>
            <a:r>
              <a:rPr lang="uk-UA" sz="2600" i="1" dirty="0" err="1">
                <a:solidFill>
                  <a:schemeClr val="accent4"/>
                </a:solidFill>
                <a:latin typeface="Times New Roman" pitchFamily="18" charset="0"/>
              </a:rPr>
              <a:t>a</a:t>
            </a:r>
            <a:r>
              <a:rPr lang="uk-UA" sz="2600" i="1" baseline="-25000" dirty="0" err="1">
                <a:solidFill>
                  <a:schemeClr val="accent4"/>
                </a:solidFill>
                <a:latin typeface="Times New Roman" pitchFamily="18" charset="0"/>
              </a:rPr>
              <a:t>l</a:t>
            </a:r>
            <a:r>
              <a:rPr lang="uk-UA" sz="2600" dirty="0">
                <a:solidFill>
                  <a:schemeClr val="accent4"/>
                </a:solidFill>
                <a:latin typeface="Times New Roman" pitchFamily="18" charset="0"/>
              </a:rPr>
              <a:t>, </a:t>
            </a:r>
            <a:r>
              <a:rPr lang="uk-UA" sz="2600" i="1" dirty="0">
                <a:solidFill>
                  <a:schemeClr val="accent4"/>
                </a:solidFill>
                <a:latin typeface="Times New Roman" pitchFamily="18" charset="0"/>
              </a:rPr>
              <a:t>a</a:t>
            </a:r>
            <a:r>
              <a:rPr lang="uk-UA" sz="2600" i="1" baseline="-25000" dirty="0">
                <a:solidFill>
                  <a:schemeClr val="accent4"/>
                </a:solidFill>
                <a:latin typeface="Times New Roman" pitchFamily="18" charset="0"/>
              </a:rPr>
              <a:t>l</a:t>
            </a:r>
            <a:r>
              <a:rPr lang="uk-UA" sz="2600" baseline="-25000" dirty="0">
                <a:solidFill>
                  <a:schemeClr val="accent4"/>
                </a:solidFill>
                <a:latin typeface="Times New Roman" pitchFamily="18" charset="0"/>
              </a:rPr>
              <a:t>+1</a:t>
            </a:r>
            <a:r>
              <a:rPr lang="uk-UA" sz="2600" dirty="0">
                <a:solidFill>
                  <a:schemeClr val="accent4"/>
                </a:solidFill>
                <a:latin typeface="Times New Roman" pitchFamily="18" charset="0"/>
              </a:rPr>
              <a:t>, </a:t>
            </a:r>
            <a:r>
              <a:rPr lang="uk-UA" sz="2600" i="1" dirty="0">
                <a:solidFill>
                  <a:schemeClr val="accent4"/>
                </a:solidFill>
                <a:latin typeface="Times New Roman" pitchFamily="18" charset="0"/>
              </a:rPr>
              <a:t>a</a:t>
            </a:r>
            <a:r>
              <a:rPr lang="uk-UA" sz="2600" i="1" baseline="-25000" dirty="0">
                <a:solidFill>
                  <a:schemeClr val="accent4"/>
                </a:solidFill>
                <a:latin typeface="Times New Roman" pitchFamily="18" charset="0"/>
              </a:rPr>
              <a:t>l</a:t>
            </a:r>
            <a:r>
              <a:rPr lang="uk-UA" sz="2600" baseline="-25000" dirty="0">
                <a:solidFill>
                  <a:schemeClr val="accent4"/>
                </a:solidFill>
                <a:latin typeface="Times New Roman" pitchFamily="18" charset="0"/>
              </a:rPr>
              <a:t>+2</a:t>
            </a:r>
            <a:r>
              <a:rPr lang="uk-UA" sz="2600" dirty="0">
                <a:solidFill>
                  <a:schemeClr val="accent4"/>
                </a:solidFill>
                <a:latin typeface="Times New Roman" pitchFamily="18" charset="0"/>
              </a:rPr>
              <a:t>, ···,</a:t>
            </a:r>
            <a:r>
              <a:rPr lang="uk-UA" sz="2600" i="1" dirty="0" err="1">
                <a:solidFill>
                  <a:schemeClr val="accent4"/>
                </a:solidFill>
                <a:latin typeface="Times New Roman" pitchFamily="18" charset="0"/>
              </a:rPr>
              <a:t>a</a:t>
            </a:r>
            <a:r>
              <a:rPr lang="uk-UA" sz="2600" i="1" baseline="-25000" dirty="0" err="1">
                <a:solidFill>
                  <a:schemeClr val="accent4"/>
                </a:solidFill>
                <a:latin typeface="Times New Roman" pitchFamily="18" charset="0"/>
              </a:rPr>
              <a:t>j</a:t>
            </a:r>
            <a:r>
              <a:rPr lang="uk-UA" sz="2600" dirty="0">
                <a:solidFill>
                  <a:schemeClr val="accent4"/>
                </a:solidFill>
                <a:latin typeface="Times New Roman" pitchFamily="18" charset="0"/>
              </a:rPr>
              <a:t>) і </a:t>
            </a:r>
            <a:r>
              <a:rPr lang="uk-UA" sz="2600" i="1" dirty="0">
                <a:solidFill>
                  <a:schemeClr val="accent4"/>
                </a:solidFill>
                <a:latin typeface="Times New Roman" pitchFamily="18" charset="0"/>
              </a:rPr>
              <a:t>S</a:t>
            </a:r>
            <a:r>
              <a:rPr lang="uk-UA" sz="2600" baseline="-25000" dirty="0">
                <a:solidFill>
                  <a:schemeClr val="accent4"/>
                </a:solidFill>
                <a:latin typeface="Times New Roman" pitchFamily="18" charset="0"/>
              </a:rPr>
              <a:t>2</a:t>
            </a:r>
            <a:r>
              <a:rPr lang="uk-UA" sz="2600" dirty="0">
                <a:solidFill>
                  <a:schemeClr val="accent4"/>
                </a:solidFill>
                <a:latin typeface="Times New Roman" pitchFamily="18" charset="0"/>
              </a:rPr>
              <a:t> = (</a:t>
            </a:r>
            <a:r>
              <a:rPr lang="uk-UA" sz="2600" i="1" dirty="0">
                <a:solidFill>
                  <a:schemeClr val="accent4"/>
                </a:solidFill>
                <a:latin typeface="Times New Roman" pitchFamily="18" charset="0"/>
              </a:rPr>
              <a:t>a</a:t>
            </a:r>
            <a:r>
              <a:rPr lang="uk-UA" sz="2600" i="1" baseline="-25000" dirty="0">
                <a:solidFill>
                  <a:schemeClr val="accent4"/>
                </a:solidFill>
                <a:latin typeface="Times New Roman" pitchFamily="18" charset="0"/>
              </a:rPr>
              <a:t>j</a:t>
            </a:r>
            <a:r>
              <a:rPr lang="uk-UA" sz="2600" baseline="-25000" dirty="0">
                <a:solidFill>
                  <a:schemeClr val="accent4"/>
                </a:solidFill>
                <a:latin typeface="Times New Roman" pitchFamily="18" charset="0"/>
              </a:rPr>
              <a:t>+1</a:t>
            </a:r>
            <a:r>
              <a:rPr lang="uk-UA" sz="2600" dirty="0">
                <a:solidFill>
                  <a:schemeClr val="accent4"/>
                </a:solidFill>
                <a:latin typeface="Times New Roman" pitchFamily="18" charset="0"/>
              </a:rPr>
              <a:t>, </a:t>
            </a:r>
            <a:r>
              <a:rPr lang="uk-UA" sz="2600" i="1" dirty="0">
                <a:solidFill>
                  <a:schemeClr val="accent4"/>
                </a:solidFill>
                <a:latin typeface="Times New Roman" pitchFamily="18" charset="0"/>
              </a:rPr>
              <a:t>a</a:t>
            </a:r>
            <a:r>
              <a:rPr lang="uk-UA" sz="2600" i="1" baseline="-25000" dirty="0">
                <a:solidFill>
                  <a:schemeClr val="accent4"/>
                </a:solidFill>
                <a:latin typeface="Times New Roman" pitchFamily="18" charset="0"/>
              </a:rPr>
              <a:t>j</a:t>
            </a:r>
            <a:r>
              <a:rPr lang="uk-UA" sz="2600" baseline="-25000" dirty="0">
                <a:solidFill>
                  <a:schemeClr val="accent4"/>
                </a:solidFill>
                <a:latin typeface="Times New Roman" pitchFamily="18" charset="0"/>
              </a:rPr>
              <a:t>+2</a:t>
            </a:r>
            <a:r>
              <a:rPr lang="uk-UA" sz="2600" dirty="0">
                <a:solidFill>
                  <a:schemeClr val="accent4"/>
                </a:solidFill>
                <a:latin typeface="Times New Roman" pitchFamily="18" charset="0"/>
              </a:rPr>
              <a:t>, </a:t>
            </a:r>
            <a:r>
              <a:rPr lang="uk-UA" sz="2600" i="1" dirty="0">
                <a:solidFill>
                  <a:schemeClr val="accent4"/>
                </a:solidFill>
                <a:latin typeface="Times New Roman" pitchFamily="18" charset="0"/>
              </a:rPr>
              <a:t>a</a:t>
            </a:r>
            <a:r>
              <a:rPr lang="uk-UA" sz="2600" i="1" baseline="-25000" dirty="0">
                <a:solidFill>
                  <a:schemeClr val="accent4"/>
                </a:solidFill>
                <a:latin typeface="Times New Roman" pitchFamily="18" charset="0"/>
              </a:rPr>
              <a:t>j</a:t>
            </a:r>
            <a:r>
              <a:rPr lang="uk-UA" sz="2600" baseline="-25000" dirty="0">
                <a:solidFill>
                  <a:schemeClr val="accent4"/>
                </a:solidFill>
                <a:latin typeface="Times New Roman" pitchFamily="18" charset="0"/>
              </a:rPr>
              <a:t>+3</a:t>
            </a:r>
            <a:r>
              <a:rPr lang="uk-UA" sz="2600" dirty="0">
                <a:solidFill>
                  <a:schemeClr val="accent4"/>
                </a:solidFill>
                <a:latin typeface="Times New Roman" pitchFamily="18" charset="0"/>
              </a:rPr>
              <a:t>, ···,</a:t>
            </a:r>
            <a:r>
              <a:rPr lang="uk-UA" sz="2600" i="1" dirty="0" err="1">
                <a:solidFill>
                  <a:schemeClr val="accent4"/>
                </a:solidFill>
                <a:latin typeface="Times New Roman" pitchFamily="18" charset="0"/>
              </a:rPr>
              <a:t>a</a:t>
            </a:r>
            <a:r>
              <a:rPr lang="uk-UA" sz="2600" i="1" baseline="-25000" dirty="0" err="1">
                <a:solidFill>
                  <a:schemeClr val="accent4"/>
                </a:solidFill>
                <a:latin typeface="Times New Roman" pitchFamily="18" charset="0"/>
              </a:rPr>
              <a:t>r</a:t>
            </a:r>
            <a:r>
              <a:rPr lang="uk-UA" sz="2600" dirty="0">
                <a:solidFill>
                  <a:schemeClr val="accent4"/>
                </a:solidFill>
                <a:latin typeface="Times New Roman" pitchFamily="18" charset="0"/>
              </a:rPr>
              <a:t>) після 	</a:t>
            </a:r>
            <a:r>
              <a:rPr lang="uk-UA" sz="2600" dirty="0" err="1">
                <a:solidFill>
                  <a:schemeClr val="accent4"/>
                </a:solidFill>
                <a:latin typeface="Times New Roman" pitchFamily="18" charset="0"/>
              </a:rPr>
              <a:t>перепозначення</a:t>
            </a:r>
            <a:r>
              <a:rPr lang="uk-UA" sz="2600" dirty="0">
                <a:solidFill>
                  <a:schemeClr val="accent4"/>
                </a:solidFill>
                <a:latin typeface="Times New Roman" pitchFamily="18" charset="0"/>
              </a:rPr>
              <a:t>;</a:t>
            </a:r>
            <a:endParaRPr lang="ru-RU" sz="2600" dirty="0">
              <a:solidFill>
                <a:schemeClr val="accent4"/>
              </a:solidFill>
              <a:latin typeface="Times New Roman" pitchFamily="18" charset="0"/>
            </a:endParaRPr>
          </a:p>
          <a:p>
            <a:pPr marL="365125" indent="-17463">
              <a:lnSpc>
                <a:spcPct val="110000"/>
              </a:lnSpc>
              <a:spcBef>
                <a:spcPts val="200"/>
              </a:spcBef>
              <a:buClr>
                <a:schemeClr val="accent1"/>
              </a:buClr>
              <a:buSzPct val="68000"/>
              <a:buFont typeface="Wingdings 3" pitchFamily="18" charset="2"/>
              <a:buNone/>
            </a:pPr>
            <a:r>
              <a:rPr lang="uk-UA" sz="2600" dirty="0">
                <a:solidFill>
                  <a:schemeClr val="accent4"/>
                </a:solidFill>
                <a:latin typeface="Times New Roman" pitchFamily="18" charset="0"/>
              </a:rPr>
              <a:t>Провести конкатенацію ШС(1, </a:t>
            </a:r>
            <a:r>
              <a:rPr lang="uk-UA" sz="2600" i="1" dirty="0">
                <a:solidFill>
                  <a:schemeClr val="accent4"/>
                </a:solidFill>
                <a:latin typeface="Times New Roman" pitchFamily="18" charset="0"/>
              </a:rPr>
              <a:t>j</a:t>
            </a:r>
            <a:r>
              <a:rPr lang="uk-UA" sz="2600" dirty="0">
                <a:solidFill>
                  <a:schemeClr val="accent4"/>
                </a:solidFill>
                <a:latin typeface="Times New Roman" pitchFamily="18" charset="0"/>
              </a:rPr>
              <a:t>), </a:t>
            </a:r>
            <a:r>
              <a:rPr lang="uk-UA" sz="2600" i="1" dirty="0" err="1">
                <a:solidFill>
                  <a:schemeClr val="accent4"/>
                </a:solidFill>
                <a:latin typeface="Times New Roman" pitchFamily="18" charset="0"/>
              </a:rPr>
              <a:t>a</a:t>
            </a:r>
            <a:r>
              <a:rPr lang="uk-UA" sz="2600" i="1" baseline="-25000" dirty="0" err="1">
                <a:solidFill>
                  <a:schemeClr val="accent4"/>
                </a:solidFill>
                <a:latin typeface="Times New Roman" pitchFamily="18" charset="0"/>
              </a:rPr>
              <a:t>т</a:t>
            </a:r>
            <a:r>
              <a:rPr lang="uk-UA" sz="2600" dirty="0">
                <a:solidFill>
                  <a:schemeClr val="accent4"/>
                </a:solidFill>
                <a:latin typeface="Times New Roman" pitchFamily="18" charset="0"/>
              </a:rPr>
              <a:t> і ШC(</a:t>
            </a:r>
            <a:r>
              <a:rPr lang="uk-UA" sz="2600" i="1" dirty="0">
                <a:solidFill>
                  <a:schemeClr val="accent4"/>
                </a:solidFill>
                <a:latin typeface="Times New Roman" pitchFamily="18" charset="0"/>
              </a:rPr>
              <a:t>j</a:t>
            </a:r>
            <a:r>
              <a:rPr lang="uk-UA" sz="2600" dirty="0">
                <a:solidFill>
                  <a:schemeClr val="accent4"/>
                </a:solidFill>
                <a:latin typeface="Times New Roman" pitchFamily="18" charset="0"/>
              </a:rPr>
              <a:t> + 1, </a:t>
            </a:r>
            <a:r>
              <a:rPr lang="uk-UA" sz="2600" i="1" dirty="0">
                <a:solidFill>
                  <a:schemeClr val="accent4"/>
                </a:solidFill>
                <a:latin typeface="Times New Roman" pitchFamily="18" charset="0"/>
              </a:rPr>
              <a:t>r</a:t>
            </a:r>
            <a:r>
              <a:rPr lang="uk-UA" sz="2600" dirty="0">
                <a:solidFill>
                  <a:schemeClr val="accent4"/>
                </a:solidFill>
                <a:latin typeface="Times New Roman" pitchFamily="18" charset="0"/>
              </a:rPr>
              <a:t>);</a:t>
            </a:r>
            <a:endParaRPr lang="ru-RU" sz="2600" dirty="0">
              <a:solidFill>
                <a:schemeClr val="accent4"/>
              </a:solidFill>
              <a:latin typeface="Times New Roman" pitchFamily="18" charset="0"/>
            </a:endParaRPr>
          </a:p>
          <a:p>
            <a:pPr marL="365125" indent="-17463">
              <a:lnSpc>
                <a:spcPct val="110000"/>
              </a:lnSpc>
              <a:spcBef>
                <a:spcPts val="200"/>
              </a:spcBef>
              <a:buClr>
                <a:schemeClr val="accent1"/>
              </a:buClr>
              <a:buSzPct val="68000"/>
              <a:buFont typeface="Wingdings 3" pitchFamily="18" charset="2"/>
              <a:buNone/>
            </a:pPr>
            <a:r>
              <a:rPr lang="uk-UA" sz="2600" dirty="0">
                <a:solidFill>
                  <a:schemeClr val="accent4"/>
                </a:solidFill>
                <a:latin typeface="Times New Roman" pitchFamily="18" charset="0"/>
              </a:rPr>
              <a:t>Кінець процедури.</a:t>
            </a:r>
            <a:endParaRPr lang="ru-RU" sz="2600" dirty="0">
              <a:solidFill>
                <a:schemeClr val="accent4"/>
              </a:solidFill>
              <a:latin typeface="Times New Roman" pitchFamily="18" charset="0"/>
            </a:endParaRPr>
          </a:p>
          <a:p>
            <a:endParaRPr lang="ru-RU" dirty="0"/>
          </a:p>
        </p:txBody>
      </p:sp>
      <p:sp>
        <p:nvSpPr>
          <p:cNvPr id="4" name="TextBox 3"/>
          <p:cNvSpPr txBox="1"/>
          <p:nvPr/>
        </p:nvSpPr>
        <p:spPr>
          <a:xfrm>
            <a:off x="251520" y="6381328"/>
            <a:ext cx="5224892" cy="369332"/>
          </a:xfrm>
          <a:prstGeom prst="rect">
            <a:avLst/>
          </a:prstGeom>
          <a:noFill/>
        </p:spPr>
        <p:txBody>
          <a:bodyPr wrap="none" rtlCol="0">
            <a:spAutoFit/>
          </a:bodyPr>
          <a:lstStyle/>
          <a:p>
            <a:r>
              <a:rPr lang="uk-UA" dirty="0" smtClean="0"/>
              <a:t>Лекція 1. Алгоритми та рекурсія. Слайд 23 </a:t>
            </a:r>
            <a:r>
              <a:rPr lang="uk-UA" dirty="0"/>
              <a:t>з </a:t>
            </a:r>
            <a:r>
              <a:rPr lang="uk-UA" dirty="0" smtClean="0"/>
              <a:t>40</a:t>
            </a:r>
            <a:endParaRPr lang="ru-RU" dirty="0"/>
          </a:p>
        </p:txBody>
      </p:sp>
      <p:grpSp>
        <p:nvGrpSpPr>
          <p:cNvPr id="12" name="Group 11"/>
          <p:cNvGrpSpPr/>
          <p:nvPr/>
        </p:nvGrpSpPr>
        <p:grpSpPr>
          <a:xfrm>
            <a:off x="6300192" y="6452337"/>
            <a:ext cx="2744448" cy="332656"/>
            <a:chOff x="539552" y="6453336"/>
            <a:chExt cx="2744448" cy="332656"/>
          </a:xfrm>
        </p:grpSpPr>
        <p:sp>
          <p:nvSpPr>
            <p:cNvPr id="13" name="Action Button: Back or Previous 12">
              <a:hlinkClick r:id="" action="ppaction://hlinkshowjump?jump=previousslide" highlightClick="1"/>
            </p:cNvPr>
            <p:cNvSpPr/>
            <p:nvPr/>
          </p:nvSpPr>
          <p:spPr>
            <a:xfrm>
              <a:off x="1082335" y="6453336"/>
              <a:ext cx="504056" cy="332656"/>
            </a:xfrm>
            <a:prstGeom prst="actionButtonBackPrevious">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4" name="Action Button: Beginning 13">
              <a:hlinkClick r:id="" action="ppaction://hlinkshowjump?jump=firstslide" highlightClick="1"/>
            </p:cNvPr>
            <p:cNvSpPr/>
            <p:nvPr/>
          </p:nvSpPr>
          <p:spPr>
            <a:xfrm>
              <a:off x="539552" y="6453336"/>
              <a:ext cx="504056" cy="332656"/>
            </a:xfrm>
            <a:prstGeom prst="actionButtonBeginning">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5" name="Action Button: Forward or Next 14">
              <a:hlinkClick r:id="" action="ppaction://hlinkshowjump?jump=nextslide" highlightClick="1"/>
            </p:cNvPr>
            <p:cNvSpPr/>
            <p:nvPr/>
          </p:nvSpPr>
          <p:spPr>
            <a:xfrm>
              <a:off x="2228357" y="6453336"/>
              <a:ext cx="504056" cy="332656"/>
            </a:xfrm>
            <a:prstGeom prst="actionButtonForwardNex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6" name="Action Button: End 15">
              <a:hlinkClick r:id="" action="ppaction://hlinkshowjump?jump=lastslide" highlightClick="1"/>
            </p:cNvPr>
            <p:cNvSpPr/>
            <p:nvPr/>
          </p:nvSpPr>
          <p:spPr>
            <a:xfrm>
              <a:off x="2779944" y="6453336"/>
              <a:ext cx="504056" cy="332656"/>
            </a:xfrm>
            <a:prstGeom prst="actionButtonEnd">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7" name="Action Button: Custom 16">
              <a:hlinkClick r:id="rId2" action="ppaction://hlinksldjump" highlightClick="1"/>
            </p:cNvPr>
            <p:cNvSpPr/>
            <p:nvPr/>
          </p:nvSpPr>
          <p:spPr>
            <a:xfrm>
              <a:off x="1617866" y="6453336"/>
              <a:ext cx="576000" cy="332656"/>
            </a:xfrm>
            <a:prstGeom prst="actionButtonBlank">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uk-UA" sz="1200" dirty="0" smtClean="0"/>
                <a:t>План</a:t>
              </a:r>
              <a:endParaRPr lang="ru-RU" sz="1200" dirty="0"/>
            </a:p>
          </p:txBody>
        </p:sp>
      </p:grpSp>
    </p:spTree>
    <p:extLst>
      <p:ext uri="{BB962C8B-B14F-4D97-AF65-F5344CB8AC3E}">
        <p14:creationId xmlns:p14="http://schemas.microsoft.com/office/powerpoint/2010/main" val="169397411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931495"/>
          </a:xfrm>
        </p:spPr>
        <p:txBody>
          <a:bodyPr/>
          <a:lstStyle/>
          <a:p>
            <a:pPr marL="0" indent="0">
              <a:buNone/>
            </a:pPr>
            <a:r>
              <a:rPr lang="uk-UA" dirty="0" smtClean="0">
                <a:solidFill>
                  <a:schemeClr val="tx2"/>
                </a:solidFill>
                <a:latin typeface="Times New Roman" pitchFamily="18" charset="0"/>
                <a:cs typeface="Times New Roman" pitchFamily="18" charset="0"/>
              </a:rPr>
              <a:t>Швидке сортування</a:t>
            </a:r>
          </a:p>
          <a:p>
            <a:endParaRPr lang="ru-RU" dirty="0"/>
          </a:p>
        </p:txBody>
      </p:sp>
      <p:graphicFrame>
        <p:nvGraphicFramePr>
          <p:cNvPr id="4" name="Table 3"/>
          <p:cNvGraphicFramePr>
            <a:graphicFrameLocks noGrp="1"/>
          </p:cNvGraphicFramePr>
          <p:nvPr>
            <p:extLst>
              <p:ext uri="{D42A27DB-BD31-4B8C-83A1-F6EECF244321}">
                <p14:modId xmlns:p14="http://schemas.microsoft.com/office/powerpoint/2010/main" val="3101930954"/>
              </p:ext>
            </p:extLst>
          </p:nvPr>
        </p:nvGraphicFramePr>
        <p:xfrm>
          <a:off x="2411760" y="1628800"/>
          <a:ext cx="4560168" cy="432048"/>
        </p:xfrm>
        <a:graphic>
          <a:graphicData uri="http://schemas.openxmlformats.org/drawingml/2006/table">
            <a:tbl>
              <a:tblPr firstRow="1" bandRow="1">
                <a:tableStyleId>{16D9F66E-5EB9-4882-86FB-DCBF35E3C3E4}</a:tableStyleId>
              </a:tblPr>
              <a:tblGrid>
                <a:gridCol w="1751856"/>
                <a:gridCol w="1008112"/>
                <a:gridCol w="1800200"/>
              </a:tblGrid>
              <a:tr h="432048">
                <a:tc>
                  <a:txBody>
                    <a:bodyPr/>
                    <a:lstStyle/>
                    <a:p>
                      <a:pPr algn="ctr"/>
                      <a:r>
                        <a:rPr lang="ru-RU"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a[</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a:txBody>
                  <a:tcPr/>
                </a:tc>
                <a:tc>
                  <a:txBody>
                    <a:bodyPr/>
                    <a:lstStyle/>
                    <a:p>
                      <a:pPr algn="ctr"/>
                      <a:r>
                        <a:rPr lang="en-US" dirty="0" smtClean="0">
                          <a:latin typeface="Times New Roman" pitchFamily="18" charset="0"/>
                          <a:cs typeface="Times New Roman" pitchFamily="18" charset="0"/>
                        </a:rPr>
                        <a:t>a[</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a:txBody>
                  <a:tcPr/>
                </a:tc>
                <a:tc>
                  <a:txBody>
                    <a:bodyPr/>
                    <a:lstStyle/>
                    <a:p>
                      <a:pPr algn="ctr"/>
                      <a:r>
                        <a:rPr lang="ru-RU"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209433710"/>
              </p:ext>
            </p:extLst>
          </p:nvPr>
        </p:nvGraphicFramePr>
        <p:xfrm>
          <a:off x="3419872" y="2492896"/>
          <a:ext cx="2664298" cy="365760"/>
        </p:xfrm>
        <a:graphic>
          <a:graphicData uri="http://schemas.openxmlformats.org/drawingml/2006/table">
            <a:tbl>
              <a:tblPr firstRow="1" bandRow="1">
                <a:tableStyleId>{C4B1156A-380E-4F78-BDF5-A606A8083BF9}</a:tableStyleId>
              </a:tblPr>
              <a:tblGrid>
                <a:gridCol w="380614"/>
                <a:gridCol w="380614"/>
                <a:gridCol w="380614"/>
                <a:gridCol w="380614"/>
                <a:gridCol w="380614"/>
                <a:gridCol w="380614"/>
                <a:gridCol w="380614"/>
              </a:tblGrid>
              <a:tr h="360040">
                <a:tc>
                  <a:txBody>
                    <a:bodyPr/>
                    <a:lstStyle/>
                    <a:p>
                      <a:r>
                        <a:rPr lang="en-US" dirty="0" smtClean="0"/>
                        <a:t>4</a:t>
                      </a:r>
                      <a:endParaRPr lang="ru-RU" dirty="0"/>
                    </a:p>
                  </a:txBody>
                  <a:tcPr/>
                </a:tc>
                <a:tc>
                  <a:txBody>
                    <a:bodyPr/>
                    <a:lstStyle/>
                    <a:p>
                      <a:r>
                        <a:rPr lang="en-US" dirty="0" smtClean="0"/>
                        <a:t>9</a:t>
                      </a:r>
                      <a:endParaRPr lang="ru-RU" dirty="0"/>
                    </a:p>
                  </a:txBody>
                  <a:tcPr/>
                </a:tc>
                <a:tc>
                  <a:txBody>
                    <a:bodyPr/>
                    <a:lstStyle/>
                    <a:p>
                      <a:r>
                        <a:rPr lang="en-US" dirty="0" smtClean="0"/>
                        <a:t>7</a:t>
                      </a:r>
                      <a:endParaRPr lang="ru-RU" dirty="0"/>
                    </a:p>
                  </a:txBody>
                  <a:tcPr/>
                </a:tc>
                <a:tc>
                  <a:txBody>
                    <a:bodyPr/>
                    <a:lstStyle/>
                    <a:p>
                      <a:r>
                        <a:rPr lang="en-US" u="sng" dirty="0" smtClean="0"/>
                        <a:t>6</a:t>
                      </a:r>
                      <a:endParaRPr lang="ru-RU" u="sng" dirty="0"/>
                    </a:p>
                  </a:txBody>
                  <a:tcPr/>
                </a:tc>
                <a:tc>
                  <a:txBody>
                    <a:bodyPr/>
                    <a:lstStyle/>
                    <a:p>
                      <a:r>
                        <a:rPr lang="en-US" dirty="0" smtClean="0"/>
                        <a:t>2</a:t>
                      </a:r>
                      <a:endParaRPr lang="ru-RU" dirty="0"/>
                    </a:p>
                  </a:txBody>
                  <a:tcPr/>
                </a:tc>
                <a:tc>
                  <a:txBody>
                    <a:bodyPr/>
                    <a:lstStyle/>
                    <a:p>
                      <a:r>
                        <a:rPr lang="en-US" dirty="0" smtClean="0"/>
                        <a:t>3</a:t>
                      </a:r>
                      <a:endParaRPr lang="ru-RU" dirty="0"/>
                    </a:p>
                  </a:txBody>
                  <a:tcPr/>
                </a:tc>
                <a:tc>
                  <a:txBody>
                    <a:bodyPr/>
                    <a:lstStyle/>
                    <a:p>
                      <a:r>
                        <a:rPr lang="en-US" dirty="0" smtClean="0"/>
                        <a:t>8</a:t>
                      </a:r>
                      <a:endParaRPr lang="ru-RU" dirty="0"/>
                    </a:p>
                  </a:txBody>
                  <a:tcPr/>
                </a:tc>
              </a:tr>
            </a:tbl>
          </a:graphicData>
        </a:graphic>
      </p:graphicFrame>
      <p:cxnSp>
        <p:nvCxnSpPr>
          <p:cNvPr id="7" name="Straight Arrow Connector 6"/>
          <p:cNvCxnSpPr/>
          <p:nvPr/>
        </p:nvCxnSpPr>
        <p:spPr>
          <a:xfrm flipV="1">
            <a:off x="3563888" y="2852936"/>
            <a:ext cx="0" cy="432048"/>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10" name="Straight Arrow Connector 9"/>
          <p:cNvCxnSpPr/>
          <p:nvPr/>
        </p:nvCxnSpPr>
        <p:spPr>
          <a:xfrm flipV="1">
            <a:off x="5868144" y="2873896"/>
            <a:ext cx="0" cy="432048"/>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sp>
        <p:nvSpPr>
          <p:cNvPr id="8" name="TextBox 7"/>
          <p:cNvSpPr txBox="1"/>
          <p:nvPr/>
        </p:nvSpPr>
        <p:spPr>
          <a:xfrm>
            <a:off x="3460448" y="3320535"/>
            <a:ext cx="235962" cy="369332"/>
          </a:xfrm>
          <a:prstGeom prst="rect">
            <a:avLst/>
          </a:prstGeom>
          <a:noFill/>
        </p:spPr>
        <p:txBody>
          <a:bodyPr wrap="none" rtlCol="0">
            <a:spAutoFit/>
          </a:bodyPr>
          <a:lstStyle/>
          <a:p>
            <a:r>
              <a:rPr lang="en-US" dirty="0" err="1" smtClean="0">
                <a:solidFill>
                  <a:schemeClr val="tx2"/>
                </a:solidFill>
              </a:rPr>
              <a:t>i</a:t>
            </a:r>
            <a:endParaRPr lang="ru-RU" dirty="0">
              <a:solidFill>
                <a:schemeClr val="tx2"/>
              </a:solidFill>
            </a:endParaRPr>
          </a:p>
        </p:txBody>
      </p:sp>
      <p:sp>
        <p:nvSpPr>
          <p:cNvPr id="9" name="TextBox 8"/>
          <p:cNvSpPr txBox="1"/>
          <p:nvPr/>
        </p:nvSpPr>
        <p:spPr>
          <a:xfrm>
            <a:off x="5750029" y="3284984"/>
            <a:ext cx="235962" cy="369332"/>
          </a:xfrm>
          <a:prstGeom prst="rect">
            <a:avLst/>
          </a:prstGeom>
          <a:noFill/>
        </p:spPr>
        <p:txBody>
          <a:bodyPr wrap="none" rtlCol="0">
            <a:spAutoFit/>
          </a:bodyPr>
          <a:lstStyle/>
          <a:p>
            <a:r>
              <a:rPr lang="en-US" dirty="0" smtClean="0">
                <a:solidFill>
                  <a:schemeClr val="tx2"/>
                </a:solidFill>
              </a:rPr>
              <a:t>j</a:t>
            </a:r>
            <a:endParaRPr lang="ru-RU" dirty="0">
              <a:solidFill>
                <a:schemeClr val="tx2"/>
              </a:solidFill>
            </a:endParaRPr>
          </a:p>
        </p:txBody>
      </p:sp>
      <p:sp>
        <p:nvSpPr>
          <p:cNvPr id="11" name="TextBox 10"/>
          <p:cNvSpPr txBox="1"/>
          <p:nvPr/>
        </p:nvSpPr>
        <p:spPr>
          <a:xfrm>
            <a:off x="3143816" y="3505594"/>
            <a:ext cx="3152594" cy="369332"/>
          </a:xfrm>
          <a:prstGeom prst="rect">
            <a:avLst/>
          </a:prstGeom>
          <a:noFill/>
        </p:spPr>
        <p:txBody>
          <a:bodyPr wrap="none" rtlCol="0">
            <a:spAutoFit/>
          </a:bodyPr>
          <a:lstStyle/>
          <a:p>
            <a:r>
              <a:rPr lang="ru-RU" dirty="0" smtClean="0">
                <a:solidFill>
                  <a:schemeClr val="tx2"/>
                </a:solidFill>
                <a:latin typeface="Times New Roman" pitchFamily="18" charset="0"/>
                <a:cs typeface="Times New Roman" pitchFamily="18" charset="0"/>
              </a:rPr>
              <a:t>Задане положення вказ</a:t>
            </a:r>
            <a:r>
              <a:rPr lang="uk-UA" dirty="0" smtClean="0">
                <a:solidFill>
                  <a:schemeClr val="tx2"/>
                </a:solidFill>
                <a:latin typeface="Times New Roman" pitchFamily="18" charset="0"/>
                <a:cs typeface="Times New Roman" pitchFamily="18" charset="0"/>
              </a:rPr>
              <a:t>івників</a:t>
            </a:r>
            <a:endParaRPr lang="ru-RU" dirty="0">
              <a:solidFill>
                <a:schemeClr val="tx2"/>
              </a:solidFill>
              <a:latin typeface="Times New Roman" pitchFamily="18" charset="0"/>
              <a:cs typeface="Times New Roman" pitchFamily="18" charset="0"/>
            </a:endParaRPr>
          </a:p>
        </p:txBody>
      </p:sp>
      <p:graphicFrame>
        <p:nvGraphicFramePr>
          <p:cNvPr id="14" name="Table 13"/>
          <p:cNvGraphicFramePr>
            <a:graphicFrameLocks noGrp="1"/>
          </p:cNvGraphicFramePr>
          <p:nvPr>
            <p:extLst>
              <p:ext uri="{D42A27DB-BD31-4B8C-83A1-F6EECF244321}">
                <p14:modId xmlns:p14="http://schemas.microsoft.com/office/powerpoint/2010/main" val="3287338257"/>
              </p:ext>
            </p:extLst>
          </p:nvPr>
        </p:nvGraphicFramePr>
        <p:xfrm>
          <a:off x="268594" y="4309242"/>
          <a:ext cx="2664298" cy="365760"/>
        </p:xfrm>
        <a:graphic>
          <a:graphicData uri="http://schemas.openxmlformats.org/drawingml/2006/table">
            <a:tbl>
              <a:tblPr firstRow="1" bandRow="1">
                <a:tableStyleId>{C4B1156A-380E-4F78-BDF5-A606A8083BF9}</a:tableStyleId>
              </a:tblPr>
              <a:tblGrid>
                <a:gridCol w="380614"/>
                <a:gridCol w="380614"/>
                <a:gridCol w="380614"/>
                <a:gridCol w="380614"/>
                <a:gridCol w="380614"/>
                <a:gridCol w="380614"/>
                <a:gridCol w="380614"/>
              </a:tblGrid>
              <a:tr h="360040">
                <a:tc>
                  <a:txBody>
                    <a:bodyPr/>
                    <a:lstStyle/>
                    <a:p>
                      <a:r>
                        <a:rPr lang="en-US" dirty="0" smtClean="0"/>
                        <a:t>4</a:t>
                      </a:r>
                      <a:endParaRPr lang="ru-RU" dirty="0"/>
                    </a:p>
                  </a:txBody>
                  <a:tcPr/>
                </a:tc>
                <a:tc>
                  <a:txBody>
                    <a:bodyPr/>
                    <a:lstStyle/>
                    <a:p>
                      <a:r>
                        <a:rPr lang="en-US" dirty="0" smtClean="0"/>
                        <a:t>9</a:t>
                      </a:r>
                      <a:endParaRPr lang="ru-RU" dirty="0"/>
                    </a:p>
                  </a:txBody>
                  <a:tcPr/>
                </a:tc>
                <a:tc>
                  <a:txBody>
                    <a:bodyPr/>
                    <a:lstStyle/>
                    <a:p>
                      <a:r>
                        <a:rPr lang="en-US" dirty="0" smtClean="0"/>
                        <a:t>7</a:t>
                      </a:r>
                      <a:endParaRPr lang="ru-RU" dirty="0"/>
                    </a:p>
                  </a:txBody>
                  <a:tcPr/>
                </a:tc>
                <a:tc>
                  <a:txBody>
                    <a:bodyPr/>
                    <a:lstStyle/>
                    <a:p>
                      <a:r>
                        <a:rPr lang="en-US" u="sng" dirty="0" smtClean="0"/>
                        <a:t>6</a:t>
                      </a:r>
                      <a:endParaRPr lang="ru-RU" u="sng" dirty="0"/>
                    </a:p>
                  </a:txBody>
                  <a:tcPr/>
                </a:tc>
                <a:tc>
                  <a:txBody>
                    <a:bodyPr/>
                    <a:lstStyle/>
                    <a:p>
                      <a:r>
                        <a:rPr lang="en-US" dirty="0" smtClean="0"/>
                        <a:t>2</a:t>
                      </a:r>
                      <a:endParaRPr lang="ru-RU" dirty="0"/>
                    </a:p>
                  </a:txBody>
                  <a:tcPr/>
                </a:tc>
                <a:tc>
                  <a:txBody>
                    <a:bodyPr/>
                    <a:lstStyle/>
                    <a:p>
                      <a:r>
                        <a:rPr lang="en-US" dirty="0" smtClean="0"/>
                        <a:t>3</a:t>
                      </a:r>
                      <a:endParaRPr lang="ru-RU" dirty="0"/>
                    </a:p>
                  </a:txBody>
                  <a:tcPr/>
                </a:tc>
                <a:tc>
                  <a:txBody>
                    <a:bodyPr/>
                    <a:lstStyle/>
                    <a:p>
                      <a:r>
                        <a:rPr lang="en-US" dirty="0" smtClean="0"/>
                        <a:t>8</a:t>
                      </a:r>
                      <a:endParaRPr lang="ru-RU" dirty="0"/>
                    </a:p>
                  </a:txBody>
                  <a:tcPr/>
                </a:tc>
              </a:tr>
            </a:tbl>
          </a:graphicData>
        </a:graphic>
      </p:graphicFrame>
      <p:cxnSp>
        <p:nvCxnSpPr>
          <p:cNvPr id="15" name="Straight Arrow Connector 14"/>
          <p:cNvCxnSpPr/>
          <p:nvPr/>
        </p:nvCxnSpPr>
        <p:spPr>
          <a:xfrm flipV="1">
            <a:off x="827584" y="4681491"/>
            <a:ext cx="0" cy="432048"/>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16" name="Straight Arrow Connector 15"/>
          <p:cNvCxnSpPr/>
          <p:nvPr/>
        </p:nvCxnSpPr>
        <p:spPr>
          <a:xfrm flipV="1">
            <a:off x="2339752" y="4681491"/>
            <a:ext cx="0" cy="432048"/>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sp>
        <p:nvSpPr>
          <p:cNvPr id="17" name="TextBox 16"/>
          <p:cNvSpPr txBox="1"/>
          <p:nvPr/>
        </p:nvSpPr>
        <p:spPr>
          <a:xfrm>
            <a:off x="709603" y="5137274"/>
            <a:ext cx="235962" cy="369332"/>
          </a:xfrm>
          <a:prstGeom prst="rect">
            <a:avLst/>
          </a:prstGeom>
          <a:noFill/>
        </p:spPr>
        <p:txBody>
          <a:bodyPr wrap="none" rtlCol="0">
            <a:spAutoFit/>
          </a:bodyPr>
          <a:lstStyle/>
          <a:p>
            <a:r>
              <a:rPr lang="en-US" dirty="0" err="1" smtClean="0">
                <a:solidFill>
                  <a:schemeClr val="tx2"/>
                </a:solidFill>
              </a:rPr>
              <a:t>i</a:t>
            </a:r>
            <a:endParaRPr lang="ru-RU" dirty="0">
              <a:solidFill>
                <a:schemeClr val="tx2"/>
              </a:solidFill>
            </a:endParaRPr>
          </a:p>
        </p:txBody>
      </p:sp>
      <p:sp>
        <p:nvSpPr>
          <p:cNvPr id="18" name="TextBox 17"/>
          <p:cNvSpPr txBox="1"/>
          <p:nvPr/>
        </p:nvSpPr>
        <p:spPr>
          <a:xfrm>
            <a:off x="2221771" y="5092069"/>
            <a:ext cx="235962" cy="369332"/>
          </a:xfrm>
          <a:prstGeom prst="rect">
            <a:avLst/>
          </a:prstGeom>
          <a:noFill/>
        </p:spPr>
        <p:txBody>
          <a:bodyPr wrap="none" rtlCol="0">
            <a:spAutoFit/>
          </a:bodyPr>
          <a:lstStyle/>
          <a:p>
            <a:r>
              <a:rPr lang="en-US" dirty="0" smtClean="0">
                <a:solidFill>
                  <a:schemeClr val="tx2"/>
                </a:solidFill>
              </a:rPr>
              <a:t>j</a:t>
            </a:r>
            <a:endParaRPr lang="ru-RU" dirty="0">
              <a:solidFill>
                <a:schemeClr val="tx2"/>
              </a:solidFill>
            </a:endParaRPr>
          </a:p>
        </p:txBody>
      </p:sp>
      <p:sp>
        <p:nvSpPr>
          <p:cNvPr id="19" name="TextBox 18"/>
          <p:cNvSpPr txBox="1"/>
          <p:nvPr/>
        </p:nvSpPr>
        <p:spPr>
          <a:xfrm>
            <a:off x="251520" y="5321940"/>
            <a:ext cx="2447529" cy="369332"/>
          </a:xfrm>
          <a:prstGeom prst="rect">
            <a:avLst/>
          </a:prstGeom>
          <a:noFill/>
        </p:spPr>
        <p:txBody>
          <a:bodyPr wrap="none" rtlCol="0">
            <a:spAutoFit/>
          </a:bodyPr>
          <a:lstStyle/>
          <a:p>
            <a:r>
              <a:rPr lang="ru-RU" dirty="0" smtClean="0">
                <a:solidFill>
                  <a:schemeClr val="tx2"/>
                </a:solidFill>
                <a:latin typeface="Times New Roman" pitchFamily="18" charset="0"/>
                <a:cs typeface="Times New Roman" pitchFamily="18" charset="0"/>
              </a:rPr>
              <a:t>положення 1-го обміну</a:t>
            </a:r>
            <a:endParaRPr lang="ru-RU" dirty="0">
              <a:solidFill>
                <a:schemeClr val="tx2"/>
              </a:solidFill>
              <a:latin typeface="Times New Roman" pitchFamily="18" charset="0"/>
              <a:cs typeface="Times New Roman" pitchFamily="18" charset="0"/>
            </a:endParaRPr>
          </a:p>
        </p:txBody>
      </p:sp>
      <p:graphicFrame>
        <p:nvGraphicFramePr>
          <p:cNvPr id="20" name="Table 19"/>
          <p:cNvGraphicFramePr>
            <a:graphicFrameLocks noGrp="1"/>
          </p:cNvGraphicFramePr>
          <p:nvPr>
            <p:extLst>
              <p:ext uri="{D42A27DB-BD31-4B8C-83A1-F6EECF244321}">
                <p14:modId xmlns:p14="http://schemas.microsoft.com/office/powerpoint/2010/main" val="288924864"/>
              </p:ext>
            </p:extLst>
          </p:nvPr>
        </p:nvGraphicFramePr>
        <p:xfrm>
          <a:off x="3321693" y="4324743"/>
          <a:ext cx="2664298" cy="365760"/>
        </p:xfrm>
        <a:graphic>
          <a:graphicData uri="http://schemas.openxmlformats.org/drawingml/2006/table">
            <a:tbl>
              <a:tblPr firstRow="1" bandRow="1">
                <a:tableStyleId>{C4B1156A-380E-4F78-BDF5-A606A8083BF9}</a:tableStyleId>
              </a:tblPr>
              <a:tblGrid>
                <a:gridCol w="380614"/>
                <a:gridCol w="380614"/>
                <a:gridCol w="380614"/>
                <a:gridCol w="380614"/>
                <a:gridCol w="380614"/>
                <a:gridCol w="380614"/>
                <a:gridCol w="380614"/>
              </a:tblGrid>
              <a:tr h="360040">
                <a:tc>
                  <a:txBody>
                    <a:bodyPr/>
                    <a:lstStyle/>
                    <a:p>
                      <a:r>
                        <a:rPr lang="en-US" dirty="0" smtClean="0"/>
                        <a:t>4</a:t>
                      </a:r>
                      <a:endParaRPr lang="ru-RU" dirty="0"/>
                    </a:p>
                  </a:txBody>
                  <a:tcPr/>
                </a:tc>
                <a:tc>
                  <a:txBody>
                    <a:bodyPr/>
                    <a:lstStyle/>
                    <a:p>
                      <a:r>
                        <a:rPr lang="uk-UA" dirty="0" smtClean="0"/>
                        <a:t>3</a:t>
                      </a:r>
                      <a:endParaRPr lang="ru-RU" dirty="0"/>
                    </a:p>
                  </a:txBody>
                  <a:tcPr/>
                </a:tc>
                <a:tc>
                  <a:txBody>
                    <a:bodyPr/>
                    <a:lstStyle/>
                    <a:p>
                      <a:r>
                        <a:rPr lang="en-US" dirty="0" smtClean="0"/>
                        <a:t>7</a:t>
                      </a:r>
                      <a:endParaRPr lang="ru-RU" dirty="0"/>
                    </a:p>
                  </a:txBody>
                  <a:tcPr/>
                </a:tc>
                <a:tc>
                  <a:txBody>
                    <a:bodyPr/>
                    <a:lstStyle/>
                    <a:p>
                      <a:r>
                        <a:rPr lang="en-US" u="sng" dirty="0" smtClean="0"/>
                        <a:t>6</a:t>
                      </a:r>
                      <a:endParaRPr lang="ru-RU" u="sng" dirty="0"/>
                    </a:p>
                  </a:txBody>
                  <a:tcPr/>
                </a:tc>
                <a:tc>
                  <a:txBody>
                    <a:bodyPr/>
                    <a:lstStyle/>
                    <a:p>
                      <a:r>
                        <a:rPr lang="en-US" dirty="0" smtClean="0"/>
                        <a:t>2</a:t>
                      </a:r>
                      <a:endParaRPr lang="ru-RU" dirty="0"/>
                    </a:p>
                  </a:txBody>
                  <a:tcPr/>
                </a:tc>
                <a:tc>
                  <a:txBody>
                    <a:bodyPr/>
                    <a:lstStyle/>
                    <a:p>
                      <a:r>
                        <a:rPr lang="uk-UA" dirty="0" smtClean="0"/>
                        <a:t>9</a:t>
                      </a:r>
                      <a:endParaRPr lang="ru-RU" dirty="0"/>
                    </a:p>
                  </a:txBody>
                  <a:tcPr/>
                </a:tc>
                <a:tc>
                  <a:txBody>
                    <a:bodyPr/>
                    <a:lstStyle/>
                    <a:p>
                      <a:r>
                        <a:rPr lang="en-US" dirty="0" smtClean="0"/>
                        <a:t>8</a:t>
                      </a:r>
                      <a:endParaRPr lang="ru-RU" dirty="0"/>
                    </a:p>
                  </a:txBody>
                  <a:tcPr/>
                </a:tc>
              </a:tr>
            </a:tbl>
          </a:graphicData>
        </a:graphic>
      </p:graphicFrame>
      <p:cxnSp>
        <p:nvCxnSpPr>
          <p:cNvPr id="21" name="Straight Arrow Connector 20"/>
          <p:cNvCxnSpPr/>
          <p:nvPr/>
        </p:nvCxnSpPr>
        <p:spPr>
          <a:xfrm flipV="1">
            <a:off x="4250053" y="4687186"/>
            <a:ext cx="0" cy="432048"/>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22" name="Straight Arrow Connector 21"/>
          <p:cNvCxnSpPr/>
          <p:nvPr/>
        </p:nvCxnSpPr>
        <p:spPr>
          <a:xfrm flipV="1">
            <a:off x="5004048" y="4681491"/>
            <a:ext cx="0" cy="432048"/>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sp>
        <p:nvSpPr>
          <p:cNvPr id="23" name="TextBox 22"/>
          <p:cNvSpPr txBox="1"/>
          <p:nvPr/>
        </p:nvSpPr>
        <p:spPr>
          <a:xfrm>
            <a:off x="4132072" y="5092069"/>
            <a:ext cx="235962" cy="369332"/>
          </a:xfrm>
          <a:prstGeom prst="rect">
            <a:avLst/>
          </a:prstGeom>
          <a:noFill/>
        </p:spPr>
        <p:txBody>
          <a:bodyPr wrap="none" rtlCol="0">
            <a:spAutoFit/>
          </a:bodyPr>
          <a:lstStyle/>
          <a:p>
            <a:r>
              <a:rPr lang="en-US" dirty="0" err="1" smtClean="0">
                <a:solidFill>
                  <a:schemeClr val="tx2"/>
                </a:solidFill>
              </a:rPr>
              <a:t>i</a:t>
            </a:r>
            <a:endParaRPr lang="ru-RU" dirty="0">
              <a:solidFill>
                <a:schemeClr val="tx2"/>
              </a:solidFill>
            </a:endParaRPr>
          </a:p>
        </p:txBody>
      </p:sp>
      <p:sp>
        <p:nvSpPr>
          <p:cNvPr id="24" name="TextBox 23"/>
          <p:cNvSpPr txBox="1"/>
          <p:nvPr/>
        </p:nvSpPr>
        <p:spPr>
          <a:xfrm>
            <a:off x="4886067" y="5092539"/>
            <a:ext cx="235962" cy="369332"/>
          </a:xfrm>
          <a:prstGeom prst="rect">
            <a:avLst/>
          </a:prstGeom>
          <a:noFill/>
        </p:spPr>
        <p:txBody>
          <a:bodyPr wrap="none" rtlCol="0">
            <a:spAutoFit/>
          </a:bodyPr>
          <a:lstStyle/>
          <a:p>
            <a:r>
              <a:rPr lang="en-US" dirty="0" smtClean="0">
                <a:solidFill>
                  <a:schemeClr val="tx2"/>
                </a:solidFill>
              </a:rPr>
              <a:t>j</a:t>
            </a:r>
            <a:endParaRPr lang="ru-RU" dirty="0">
              <a:solidFill>
                <a:schemeClr val="tx2"/>
              </a:solidFill>
            </a:endParaRPr>
          </a:p>
        </p:txBody>
      </p:sp>
      <p:sp>
        <p:nvSpPr>
          <p:cNvPr id="25" name="TextBox 24"/>
          <p:cNvSpPr txBox="1"/>
          <p:nvPr/>
        </p:nvSpPr>
        <p:spPr>
          <a:xfrm>
            <a:off x="3460448" y="5321940"/>
            <a:ext cx="2447529" cy="369332"/>
          </a:xfrm>
          <a:prstGeom prst="rect">
            <a:avLst/>
          </a:prstGeom>
          <a:noFill/>
        </p:spPr>
        <p:txBody>
          <a:bodyPr wrap="none" rtlCol="0">
            <a:spAutoFit/>
          </a:bodyPr>
          <a:lstStyle/>
          <a:p>
            <a:r>
              <a:rPr lang="ru-RU" dirty="0" smtClean="0">
                <a:solidFill>
                  <a:schemeClr val="tx2"/>
                </a:solidFill>
                <a:latin typeface="Times New Roman" pitchFamily="18" charset="0"/>
                <a:cs typeface="Times New Roman" pitchFamily="18" charset="0"/>
              </a:rPr>
              <a:t>положення 2-го обміну</a:t>
            </a:r>
            <a:endParaRPr lang="ru-RU" dirty="0">
              <a:solidFill>
                <a:schemeClr val="tx2"/>
              </a:solidFill>
              <a:latin typeface="Times New Roman" pitchFamily="18" charset="0"/>
              <a:cs typeface="Times New Roman" pitchFamily="18" charset="0"/>
            </a:endParaRPr>
          </a:p>
        </p:txBody>
      </p:sp>
      <p:graphicFrame>
        <p:nvGraphicFramePr>
          <p:cNvPr id="26" name="Table 25"/>
          <p:cNvGraphicFramePr>
            <a:graphicFrameLocks noGrp="1"/>
          </p:cNvGraphicFramePr>
          <p:nvPr>
            <p:extLst>
              <p:ext uri="{D42A27DB-BD31-4B8C-83A1-F6EECF244321}">
                <p14:modId xmlns:p14="http://schemas.microsoft.com/office/powerpoint/2010/main" val="2446936580"/>
              </p:ext>
            </p:extLst>
          </p:nvPr>
        </p:nvGraphicFramePr>
        <p:xfrm>
          <a:off x="6350631" y="4338504"/>
          <a:ext cx="2664298" cy="365760"/>
        </p:xfrm>
        <a:graphic>
          <a:graphicData uri="http://schemas.openxmlformats.org/drawingml/2006/table">
            <a:tbl>
              <a:tblPr firstRow="1" bandRow="1">
                <a:tableStyleId>{C4B1156A-380E-4F78-BDF5-A606A8083BF9}</a:tableStyleId>
              </a:tblPr>
              <a:tblGrid>
                <a:gridCol w="380614"/>
                <a:gridCol w="380614"/>
                <a:gridCol w="380614"/>
                <a:gridCol w="380614"/>
                <a:gridCol w="380614"/>
                <a:gridCol w="380614"/>
                <a:gridCol w="380614"/>
              </a:tblGrid>
              <a:tr h="360040">
                <a:tc>
                  <a:txBody>
                    <a:bodyPr/>
                    <a:lstStyle/>
                    <a:p>
                      <a:r>
                        <a:rPr lang="en-US" dirty="0" smtClean="0"/>
                        <a:t>4</a:t>
                      </a:r>
                      <a:endParaRPr lang="ru-RU" dirty="0"/>
                    </a:p>
                  </a:txBody>
                  <a:tcPr/>
                </a:tc>
                <a:tc>
                  <a:txBody>
                    <a:bodyPr/>
                    <a:lstStyle/>
                    <a:p>
                      <a:r>
                        <a:rPr lang="uk-UA" dirty="0" smtClean="0"/>
                        <a:t>3</a:t>
                      </a:r>
                      <a:endParaRPr lang="ru-RU" dirty="0"/>
                    </a:p>
                  </a:txBody>
                  <a:tcPr/>
                </a:tc>
                <a:tc>
                  <a:txBody>
                    <a:bodyPr/>
                    <a:lstStyle/>
                    <a:p>
                      <a:r>
                        <a:rPr lang="uk-UA" dirty="0" smtClean="0"/>
                        <a:t>2</a:t>
                      </a:r>
                      <a:endParaRPr lang="ru-RU" dirty="0"/>
                    </a:p>
                  </a:txBody>
                  <a:tcPr/>
                </a:tc>
                <a:tc>
                  <a:txBody>
                    <a:bodyPr/>
                    <a:lstStyle/>
                    <a:p>
                      <a:r>
                        <a:rPr lang="en-US" u="sng" dirty="0" smtClean="0"/>
                        <a:t>6</a:t>
                      </a:r>
                      <a:endParaRPr lang="ru-RU" u="sng" dirty="0"/>
                    </a:p>
                  </a:txBody>
                  <a:tcPr/>
                </a:tc>
                <a:tc>
                  <a:txBody>
                    <a:bodyPr/>
                    <a:lstStyle/>
                    <a:p>
                      <a:r>
                        <a:rPr lang="uk-UA" dirty="0" smtClean="0"/>
                        <a:t>7</a:t>
                      </a:r>
                      <a:endParaRPr lang="ru-RU" dirty="0"/>
                    </a:p>
                  </a:txBody>
                  <a:tcPr/>
                </a:tc>
                <a:tc>
                  <a:txBody>
                    <a:bodyPr/>
                    <a:lstStyle/>
                    <a:p>
                      <a:r>
                        <a:rPr lang="uk-UA" dirty="0" smtClean="0"/>
                        <a:t>8</a:t>
                      </a:r>
                      <a:endParaRPr lang="ru-RU" dirty="0"/>
                    </a:p>
                  </a:txBody>
                  <a:tcPr/>
                </a:tc>
                <a:tc>
                  <a:txBody>
                    <a:bodyPr/>
                    <a:lstStyle/>
                    <a:p>
                      <a:r>
                        <a:rPr lang="en-US" dirty="0" smtClean="0"/>
                        <a:t>8</a:t>
                      </a:r>
                      <a:endParaRPr lang="ru-RU" dirty="0"/>
                    </a:p>
                  </a:txBody>
                  <a:tcPr/>
                </a:tc>
              </a:tr>
            </a:tbl>
          </a:graphicData>
        </a:graphic>
      </p:graphicFrame>
      <p:cxnSp>
        <p:nvCxnSpPr>
          <p:cNvPr id="27" name="Straight Arrow Connector 26"/>
          <p:cNvCxnSpPr/>
          <p:nvPr/>
        </p:nvCxnSpPr>
        <p:spPr>
          <a:xfrm flipV="1">
            <a:off x="7308304" y="4700159"/>
            <a:ext cx="0" cy="432048"/>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28" name="Straight Arrow Connector 27"/>
          <p:cNvCxnSpPr/>
          <p:nvPr/>
        </p:nvCxnSpPr>
        <p:spPr>
          <a:xfrm flipV="1">
            <a:off x="8095195" y="4696087"/>
            <a:ext cx="0" cy="432048"/>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sp>
        <p:nvSpPr>
          <p:cNvPr id="29" name="TextBox 28"/>
          <p:cNvSpPr txBox="1"/>
          <p:nvPr/>
        </p:nvSpPr>
        <p:spPr>
          <a:xfrm>
            <a:off x="7190323" y="5127262"/>
            <a:ext cx="235962" cy="369332"/>
          </a:xfrm>
          <a:prstGeom prst="rect">
            <a:avLst/>
          </a:prstGeom>
          <a:noFill/>
        </p:spPr>
        <p:txBody>
          <a:bodyPr wrap="none" rtlCol="0">
            <a:spAutoFit/>
          </a:bodyPr>
          <a:lstStyle/>
          <a:p>
            <a:r>
              <a:rPr lang="en-US" dirty="0" err="1" smtClean="0">
                <a:solidFill>
                  <a:schemeClr val="tx2"/>
                </a:solidFill>
              </a:rPr>
              <a:t>i</a:t>
            </a:r>
            <a:endParaRPr lang="ru-RU" dirty="0">
              <a:solidFill>
                <a:schemeClr val="tx2"/>
              </a:solidFill>
            </a:endParaRPr>
          </a:p>
        </p:txBody>
      </p:sp>
      <p:sp>
        <p:nvSpPr>
          <p:cNvPr id="30" name="TextBox 29"/>
          <p:cNvSpPr txBox="1"/>
          <p:nvPr/>
        </p:nvSpPr>
        <p:spPr>
          <a:xfrm>
            <a:off x="7977214" y="5113539"/>
            <a:ext cx="235962" cy="369332"/>
          </a:xfrm>
          <a:prstGeom prst="rect">
            <a:avLst/>
          </a:prstGeom>
          <a:noFill/>
        </p:spPr>
        <p:txBody>
          <a:bodyPr wrap="none" rtlCol="0">
            <a:spAutoFit/>
          </a:bodyPr>
          <a:lstStyle/>
          <a:p>
            <a:r>
              <a:rPr lang="en-US" dirty="0" smtClean="0">
                <a:solidFill>
                  <a:schemeClr val="tx2"/>
                </a:solidFill>
              </a:rPr>
              <a:t>j</a:t>
            </a:r>
            <a:endParaRPr lang="ru-RU" dirty="0">
              <a:solidFill>
                <a:schemeClr val="tx2"/>
              </a:solidFill>
            </a:endParaRPr>
          </a:p>
        </p:txBody>
      </p:sp>
      <p:sp>
        <p:nvSpPr>
          <p:cNvPr id="31" name="TextBox 30"/>
          <p:cNvSpPr txBox="1"/>
          <p:nvPr/>
        </p:nvSpPr>
        <p:spPr>
          <a:xfrm>
            <a:off x="6732240" y="5321940"/>
            <a:ext cx="1964192" cy="369332"/>
          </a:xfrm>
          <a:prstGeom prst="rect">
            <a:avLst/>
          </a:prstGeom>
          <a:noFill/>
        </p:spPr>
        <p:txBody>
          <a:bodyPr wrap="none" rtlCol="0">
            <a:spAutoFit/>
          </a:bodyPr>
          <a:lstStyle/>
          <a:p>
            <a:r>
              <a:rPr lang="uk-UA" dirty="0" smtClean="0">
                <a:solidFill>
                  <a:schemeClr val="tx2"/>
                </a:solidFill>
                <a:latin typeface="Times New Roman" pitchFamily="18" charset="0"/>
                <a:cs typeface="Times New Roman" pitchFamily="18" charset="0"/>
              </a:rPr>
              <a:t>Кінець процедури</a:t>
            </a:r>
            <a:endParaRPr lang="ru-RU" dirty="0">
              <a:solidFill>
                <a:schemeClr val="tx2"/>
              </a:solidFill>
              <a:latin typeface="Times New Roman" pitchFamily="18" charset="0"/>
              <a:cs typeface="Times New Roman" pitchFamily="18" charset="0"/>
            </a:endParaRPr>
          </a:p>
        </p:txBody>
      </p:sp>
      <p:sp>
        <p:nvSpPr>
          <p:cNvPr id="32" name="TextBox 31"/>
          <p:cNvSpPr txBox="1"/>
          <p:nvPr/>
        </p:nvSpPr>
        <p:spPr>
          <a:xfrm>
            <a:off x="251520" y="6381328"/>
            <a:ext cx="5224892" cy="369332"/>
          </a:xfrm>
          <a:prstGeom prst="rect">
            <a:avLst/>
          </a:prstGeom>
          <a:noFill/>
        </p:spPr>
        <p:txBody>
          <a:bodyPr wrap="none" rtlCol="0">
            <a:spAutoFit/>
          </a:bodyPr>
          <a:lstStyle/>
          <a:p>
            <a:r>
              <a:rPr lang="uk-UA" dirty="0" smtClean="0"/>
              <a:t>Лекція 1. Алгоритми та рекурсія. </a:t>
            </a:r>
            <a:r>
              <a:rPr lang="uk-UA" dirty="0"/>
              <a:t>Слайд </a:t>
            </a:r>
            <a:r>
              <a:rPr lang="uk-UA" dirty="0" smtClean="0"/>
              <a:t>24 </a:t>
            </a:r>
            <a:r>
              <a:rPr lang="uk-UA" dirty="0"/>
              <a:t>з </a:t>
            </a:r>
            <a:r>
              <a:rPr lang="uk-UA" dirty="0" smtClean="0"/>
              <a:t>40</a:t>
            </a:r>
            <a:endParaRPr lang="ru-RU" dirty="0"/>
          </a:p>
        </p:txBody>
      </p:sp>
      <p:grpSp>
        <p:nvGrpSpPr>
          <p:cNvPr id="40" name="Group 39"/>
          <p:cNvGrpSpPr/>
          <p:nvPr/>
        </p:nvGrpSpPr>
        <p:grpSpPr>
          <a:xfrm>
            <a:off x="6300192" y="6452337"/>
            <a:ext cx="2744448" cy="332656"/>
            <a:chOff x="539552" y="6453336"/>
            <a:chExt cx="2744448" cy="332656"/>
          </a:xfrm>
        </p:grpSpPr>
        <p:sp>
          <p:nvSpPr>
            <p:cNvPr id="41" name="Action Button: Back or Previous 40">
              <a:hlinkClick r:id="" action="ppaction://hlinkshowjump?jump=previousslide" highlightClick="1"/>
            </p:cNvPr>
            <p:cNvSpPr/>
            <p:nvPr/>
          </p:nvSpPr>
          <p:spPr>
            <a:xfrm>
              <a:off x="1082335" y="6453336"/>
              <a:ext cx="504056" cy="332656"/>
            </a:xfrm>
            <a:prstGeom prst="actionButtonBackPrevious">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42" name="Action Button: Beginning 41">
              <a:hlinkClick r:id="" action="ppaction://hlinkshowjump?jump=firstslide" highlightClick="1"/>
            </p:cNvPr>
            <p:cNvSpPr/>
            <p:nvPr/>
          </p:nvSpPr>
          <p:spPr>
            <a:xfrm>
              <a:off x="539552" y="6453336"/>
              <a:ext cx="504056" cy="332656"/>
            </a:xfrm>
            <a:prstGeom prst="actionButtonBeginning">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43" name="Action Button: Forward or Next 42">
              <a:hlinkClick r:id="" action="ppaction://hlinkshowjump?jump=nextslide" highlightClick="1"/>
            </p:cNvPr>
            <p:cNvSpPr/>
            <p:nvPr/>
          </p:nvSpPr>
          <p:spPr>
            <a:xfrm>
              <a:off x="2228357" y="6453336"/>
              <a:ext cx="504056" cy="332656"/>
            </a:xfrm>
            <a:prstGeom prst="actionButtonForwardNex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44" name="Action Button: End 43">
              <a:hlinkClick r:id="" action="ppaction://hlinkshowjump?jump=lastslide" highlightClick="1"/>
            </p:cNvPr>
            <p:cNvSpPr/>
            <p:nvPr/>
          </p:nvSpPr>
          <p:spPr>
            <a:xfrm>
              <a:off x="2779944" y="6453336"/>
              <a:ext cx="504056" cy="332656"/>
            </a:xfrm>
            <a:prstGeom prst="actionButtonEnd">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45" name="Action Button: Custom 44">
              <a:hlinkClick r:id="rId3" action="ppaction://hlinksldjump" highlightClick="1"/>
            </p:cNvPr>
            <p:cNvSpPr/>
            <p:nvPr/>
          </p:nvSpPr>
          <p:spPr>
            <a:xfrm>
              <a:off x="1617866" y="6453336"/>
              <a:ext cx="576000" cy="332656"/>
            </a:xfrm>
            <a:prstGeom prst="actionButtonBlank">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uk-UA" sz="1200" dirty="0" smtClean="0"/>
                <a:t>План</a:t>
              </a:r>
              <a:endParaRPr lang="ru-RU" sz="1200" dirty="0"/>
            </a:p>
          </p:txBody>
        </p:sp>
      </p:grpSp>
    </p:spTree>
    <p:extLst>
      <p:ext uri="{BB962C8B-B14F-4D97-AF65-F5344CB8AC3E}">
        <p14:creationId xmlns:p14="http://schemas.microsoft.com/office/powerpoint/2010/main" val="191544219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err="1" smtClean="0"/>
              <a:t>Префіксний</a:t>
            </a:r>
            <a:r>
              <a:rPr lang="uk-UA" dirty="0" smtClean="0"/>
              <a:t> та </a:t>
            </a:r>
            <a:r>
              <a:rPr lang="uk-UA" dirty="0" err="1" smtClean="0"/>
              <a:t>суфіксний</a:t>
            </a:r>
            <a:r>
              <a:rPr lang="uk-UA" dirty="0" smtClean="0"/>
              <a:t> записи</a:t>
            </a:r>
            <a:endParaRPr lang="ru-RU" dirty="0"/>
          </a:p>
        </p:txBody>
      </p:sp>
      <p:sp>
        <p:nvSpPr>
          <p:cNvPr id="3" name="Объект 2"/>
          <p:cNvSpPr>
            <a:spLocks noGrp="1"/>
          </p:cNvSpPr>
          <p:nvPr>
            <p:ph idx="1"/>
          </p:nvPr>
        </p:nvSpPr>
        <p:spPr/>
        <p:txBody>
          <a:bodyPr>
            <a:normAutofit fontScale="70000" lnSpcReduction="20000"/>
          </a:bodyPr>
          <a:lstStyle/>
          <a:p>
            <a:pPr marL="365125" indent="-255588" algn="just">
              <a:lnSpc>
                <a:spcPct val="120000"/>
              </a:lnSpc>
              <a:spcBef>
                <a:spcPts val="400"/>
              </a:spcBef>
              <a:buClr>
                <a:schemeClr val="accent1"/>
              </a:buClr>
              <a:buSzPct val="68000"/>
              <a:buFont typeface="Wingdings 3" pitchFamily="18" charset="2"/>
              <a:buNone/>
            </a:pPr>
            <a:r>
              <a:rPr lang="uk-UA" dirty="0" smtClean="0">
                <a:solidFill>
                  <a:schemeClr val="tx2"/>
                </a:solidFill>
                <a:latin typeface="Times New Roman" pitchFamily="18" charset="0"/>
              </a:rPr>
              <a:t>  Вираз </a:t>
            </a:r>
            <a:r>
              <a:rPr lang="uk-UA" dirty="0">
                <a:solidFill>
                  <a:schemeClr val="tx2"/>
                </a:solidFill>
                <a:latin typeface="Times New Roman" pitchFamily="18" charset="0"/>
              </a:rPr>
              <a:t>знаходиться в </a:t>
            </a:r>
            <a:r>
              <a:rPr lang="uk-UA" b="1" i="1" dirty="0">
                <a:solidFill>
                  <a:schemeClr val="tx2"/>
                </a:solidFill>
                <a:latin typeface="Times New Roman" pitchFamily="18" charset="0"/>
              </a:rPr>
              <a:t>префіксному</a:t>
            </a:r>
            <a:r>
              <a:rPr lang="uk-UA" dirty="0">
                <a:solidFill>
                  <a:schemeClr val="tx2"/>
                </a:solidFill>
                <a:latin typeface="Times New Roman" pitchFamily="18" charset="0"/>
              </a:rPr>
              <a:t> (</a:t>
            </a:r>
            <a:r>
              <a:rPr lang="uk-UA" b="1" i="1" dirty="0">
                <a:solidFill>
                  <a:schemeClr val="tx2"/>
                </a:solidFill>
                <a:latin typeface="Times New Roman" pitchFamily="18" charset="0"/>
              </a:rPr>
              <a:t>польському</a:t>
            </a:r>
            <a:r>
              <a:rPr lang="uk-UA" dirty="0">
                <a:solidFill>
                  <a:schemeClr val="tx2"/>
                </a:solidFill>
                <a:latin typeface="Times New Roman" pitchFamily="18" charset="0"/>
              </a:rPr>
              <a:t>) </a:t>
            </a:r>
            <a:r>
              <a:rPr lang="uk-UA" b="1" i="1" dirty="0">
                <a:solidFill>
                  <a:schemeClr val="tx2"/>
                </a:solidFill>
                <a:latin typeface="Times New Roman" pitchFamily="18" charset="0"/>
              </a:rPr>
              <a:t>запису</a:t>
            </a:r>
            <a:r>
              <a:rPr lang="uk-UA" dirty="0">
                <a:solidFill>
                  <a:schemeClr val="tx2"/>
                </a:solidFill>
                <a:latin typeface="Times New Roman" pitchFamily="18" charset="0"/>
              </a:rPr>
              <a:t>, якщо в </a:t>
            </a:r>
            <a:r>
              <a:rPr lang="uk-UA" dirty="0" smtClean="0">
                <a:solidFill>
                  <a:schemeClr val="tx2"/>
                </a:solidFill>
                <a:latin typeface="Times New Roman" pitchFamily="18" charset="0"/>
              </a:rPr>
              <a:t> ньому </a:t>
            </a:r>
            <a:r>
              <a:rPr lang="uk-UA" dirty="0">
                <a:solidFill>
                  <a:schemeClr val="tx2"/>
                </a:solidFill>
                <a:latin typeface="Times New Roman" pitchFamily="18" charset="0"/>
              </a:rPr>
              <a:t>знак операції </a:t>
            </a:r>
            <a:r>
              <a:rPr lang="uk-UA" dirty="0" smtClean="0">
                <a:solidFill>
                  <a:schemeClr val="tx2"/>
                </a:solidFill>
                <a:latin typeface="Times New Roman" pitchFamily="18" charset="0"/>
              </a:rPr>
              <a:t> </a:t>
            </a:r>
            <a:r>
              <a:rPr lang="uk-UA" dirty="0">
                <a:solidFill>
                  <a:schemeClr val="tx2"/>
                </a:solidFill>
                <a:latin typeface="Times New Roman" pitchFamily="18" charset="0"/>
              </a:rPr>
              <a:t>б</a:t>
            </a:r>
            <a:r>
              <a:rPr lang="uk-UA" dirty="0" smtClean="0">
                <a:solidFill>
                  <a:schemeClr val="tx2"/>
                </a:solidFill>
                <a:latin typeface="Times New Roman" pitchFamily="18" charset="0"/>
              </a:rPr>
              <a:t>езпосередньо </a:t>
            </a:r>
            <a:r>
              <a:rPr lang="uk-UA" dirty="0">
                <a:solidFill>
                  <a:schemeClr val="tx2"/>
                </a:solidFill>
                <a:latin typeface="Times New Roman" pitchFamily="18" charset="0"/>
              </a:rPr>
              <a:t>передує операндам, на які </a:t>
            </a:r>
            <a:r>
              <a:rPr lang="uk-UA" dirty="0" smtClean="0">
                <a:solidFill>
                  <a:schemeClr val="tx2"/>
                </a:solidFill>
                <a:latin typeface="Times New Roman" pitchFamily="18" charset="0"/>
              </a:rPr>
              <a:t>вона діє</a:t>
            </a:r>
            <a:r>
              <a:rPr lang="uk-UA" dirty="0">
                <a:solidFill>
                  <a:schemeClr val="tx2"/>
                </a:solidFill>
                <a:latin typeface="Times New Roman" pitchFamily="18" charset="0"/>
              </a:rPr>
              <a:t>. </a:t>
            </a:r>
            <a:endParaRPr lang="uk-UA" dirty="0" smtClean="0">
              <a:solidFill>
                <a:schemeClr val="tx2"/>
              </a:solidFill>
              <a:latin typeface="Times New Roman" pitchFamily="18" charset="0"/>
            </a:endParaRPr>
          </a:p>
          <a:p>
            <a:pPr marL="365125" indent="-255588" algn="just">
              <a:lnSpc>
                <a:spcPct val="120000"/>
              </a:lnSpc>
              <a:spcBef>
                <a:spcPts val="400"/>
              </a:spcBef>
              <a:buClr>
                <a:schemeClr val="accent1"/>
              </a:buClr>
              <a:buSzPct val="68000"/>
              <a:buFont typeface="Wingdings 3" pitchFamily="18" charset="2"/>
              <a:buNone/>
            </a:pPr>
            <a:r>
              <a:rPr lang="uk-UA" dirty="0" smtClean="0">
                <a:solidFill>
                  <a:schemeClr val="tx2"/>
                </a:solidFill>
                <a:latin typeface="Times New Roman" pitchFamily="18" charset="0"/>
              </a:rPr>
              <a:t>  Вираз </a:t>
            </a:r>
            <a:r>
              <a:rPr lang="uk-UA" dirty="0">
                <a:solidFill>
                  <a:schemeClr val="tx2"/>
                </a:solidFill>
                <a:latin typeface="Times New Roman" pitchFamily="18" charset="0"/>
              </a:rPr>
              <a:t>знаходиться в суфіксному </a:t>
            </a:r>
            <a:r>
              <a:rPr lang="uk-UA" dirty="0" smtClean="0">
                <a:solidFill>
                  <a:schemeClr val="tx2"/>
                </a:solidFill>
                <a:latin typeface="Times New Roman" pitchFamily="18" charset="0"/>
              </a:rPr>
              <a:t>(</a:t>
            </a:r>
            <a:r>
              <a:rPr lang="uk-UA" b="1" i="1" dirty="0" smtClean="0">
                <a:solidFill>
                  <a:schemeClr val="tx2"/>
                </a:solidFill>
                <a:latin typeface="Times New Roman" pitchFamily="18" charset="0"/>
              </a:rPr>
              <a:t>постфіксному</a:t>
            </a:r>
            <a:r>
              <a:rPr lang="uk-UA" dirty="0">
                <a:solidFill>
                  <a:schemeClr val="tx2"/>
                </a:solidFill>
                <a:latin typeface="Times New Roman" pitchFamily="18" charset="0"/>
              </a:rPr>
              <a:t>, або </a:t>
            </a:r>
            <a:r>
              <a:rPr lang="uk-UA" b="1" i="1" dirty="0" smtClean="0">
                <a:solidFill>
                  <a:schemeClr val="tx2"/>
                </a:solidFill>
                <a:latin typeface="Times New Roman" pitchFamily="18" charset="0"/>
              </a:rPr>
              <a:t>зворотному </a:t>
            </a:r>
            <a:r>
              <a:rPr lang="uk-UA" b="1" i="1" dirty="0">
                <a:solidFill>
                  <a:schemeClr val="tx2"/>
                </a:solidFill>
                <a:latin typeface="Times New Roman" pitchFamily="18" charset="0"/>
              </a:rPr>
              <a:t>польському запису</a:t>
            </a:r>
            <a:r>
              <a:rPr lang="uk-UA" dirty="0">
                <a:solidFill>
                  <a:schemeClr val="tx2"/>
                </a:solidFill>
                <a:latin typeface="Times New Roman" pitchFamily="18" charset="0"/>
              </a:rPr>
              <a:t>), якщо в ньому знак операції </a:t>
            </a:r>
            <a:r>
              <a:rPr lang="uk-UA" dirty="0" smtClean="0">
                <a:solidFill>
                  <a:schemeClr val="tx2"/>
                </a:solidFill>
                <a:latin typeface="Times New Roman" pitchFamily="18" charset="0"/>
              </a:rPr>
              <a:t>слідує </a:t>
            </a:r>
            <a:r>
              <a:rPr lang="uk-UA" dirty="0">
                <a:solidFill>
                  <a:schemeClr val="tx2"/>
                </a:solidFill>
                <a:latin typeface="Times New Roman" pitchFamily="18" charset="0"/>
              </a:rPr>
              <a:t>безпосередньо за операндами, на які вона діє. Вираз </a:t>
            </a:r>
            <a:r>
              <a:rPr lang="uk-UA" dirty="0" smtClean="0">
                <a:solidFill>
                  <a:schemeClr val="tx2"/>
                </a:solidFill>
                <a:latin typeface="Times New Roman" pitchFamily="18" charset="0"/>
              </a:rPr>
              <a:t>знаходиться </a:t>
            </a:r>
            <a:r>
              <a:rPr lang="uk-UA" dirty="0">
                <a:solidFill>
                  <a:schemeClr val="tx2"/>
                </a:solidFill>
                <a:latin typeface="Times New Roman" pitchFamily="18" charset="0"/>
              </a:rPr>
              <a:t>в </a:t>
            </a:r>
            <a:r>
              <a:rPr lang="uk-UA" b="1" i="1" dirty="0" err="1">
                <a:solidFill>
                  <a:schemeClr val="tx2"/>
                </a:solidFill>
                <a:latin typeface="Times New Roman" pitchFamily="18" charset="0"/>
              </a:rPr>
              <a:t>інфіксному</a:t>
            </a:r>
            <a:r>
              <a:rPr lang="uk-UA" b="1" i="1" dirty="0">
                <a:solidFill>
                  <a:schemeClr val="tx2"/>
                </a:solidFill>
                <a:latin typeface="Times New Roman" pitchFamily="18" charset="0"/>
              </a:rPr>
              <a:t> запису</a:t>
            </a:r>
            <a:r>
              <a:rPr lang="uk-UA" dirty="0">
                <a:solidFill>
                  <a:schemeClr val="tx2"/>
                </a:solidFill>
                <a:latin typeface="Times New Roman" pitchFamily="18" charset="0"/>
              </a:rPr>
              <a:t>, якщо в ньому знак операції </a:t>
            </a:r>
            <a:r>
              <a:rPr lang="uk-UA" dirty="0" smtClean="0">
                <a:solidFill>
                  <a:schemeClr val="tx2"/>
                </a:solidFill>
                <a:latin typeface="Times New Roman" pitchFamily="18" charset="0"/>
              </a:rPr>
              <a:t>знаходиться </a:t>
            </a:r>
            <a:r>
              <a:rPr lang="uk-UA" dirty="0">
                <a:solidFill>
                  <a:schemeClr val="tx2"/>
                </a:solidFill>
                <a:latin typeface="Times New Roman" pitchFamily="18" charset="0"/>
              </a:rPr>
              <a:t>між </a:t>
            </a:r>
            <a:r>
              <a:rPr lang="uk-UA" dirty="0" err="1">
                <a:solidFill>
                  <a:schemeClr val="tx2"/>
                </a:solidFill>
                <a:latin typeface="Times New Roman" pitchFamily="18" charset="0"/>
              </a:rPr>
              <a:t>операндами</a:t>
            </a:r>
            <a:r>
              <a:rPr lang="uk-UA" dirty="0">
                <a:solidFill>
                  <a:schemeClr val="tx2"/>
                </a:solidFill>
                <a:latin typeface="Times New Roman" pitchFamily="18" charset="0"/>
              </a:rPr>
              <a:t>, на які вона діє.</a:t>
            </a:r>
          </a:p>
          <a:p>
            <a:pPr algn="just">
              <a:lnSpc>
                <a:spcPct val="120000"/>
              </a:lnSpc>
            </a:pPr>
            <a:endParaRPr lang="uk-UA" dirty="0" smtClean="0">
              <a:solidFill>
                <a:schemeClr val="tx2"/>
              </a:solidFill>
            </a:endParaRPr>
          </a:p>
          <a:p>
            <a:pPr marL="365125" indent="-255588" algn="just">
              <a:lnSpc>
                <a:spcPct val="120000"/>
              </a:lnSpc>
              <a:spcBef>
                <a:spcPts val="400"/>
              </a:spcBef>
              <a:buClr>
                <a:schemeClr val="accent1"/>
              </a:buClr>
              <a:buSzPct val="68000"/>
              <a:buFont typeface="Wingdings 3" pitchFamily="18" charset="2"/>
              <a:buNone/>
            </a:pPr>
            <a:r>
              <a:rPr lang="uk-UA" dirty="0" smtClean="0">
                <a:solidFill>
                  <a:schemeClr val="tx2"/>
                </a:solidFill>
                <a:latin typeface="Times New Roman" pitchFamily="18" charset="0"/>
              </a:rPr>
              <a:t>  Арифметичний </a:t>
            </a:r>
            <a:r>
              <a:rPr lang="uk-UA" dirty="0">
                <a:solidFill>
                  <a:schemeClr val="tx2"/>
                </a:solidFill>
                <a:latin typeface="Times New Roman" pitchFamily="18" charset="0"/>
              </a:rPr>
              <a:t>вираз знаходиться в </a:t>
            </a:r>
            <a:r>
              <a:rPr lang="uk-UA" b="1" i="1" dirty="0">
                <a:solidFill>
                  <a:schemeClr val="tx2"/>
                </a:solidFill>
                <a:latin typeface="Times New Roman" pitchFamily="18" charset="0"/>
              </a:rPr>
              <a:t>повному дужковому запису</a:t>
            </a:r>
            <a:r>
              <a:rPr lang="uk-UA" dirty="0">
                <a:solidFill>
                  <a:schemeClr val="tx2"/>
                </a:solidFill>
                <a:latin typeface="Times New Roman" pitchFamily="18" charset="0"/>
              </a:rPr>
              <a:t>, </a:t>
            </a:r>
            <a:r>
              <a:rPr lang="uk-UA" dirty="0" smtClean="0">
                <a:solidFill>
                  <a:schemeClr val="tx2"/>
                </a:solidFill>
                <a:latin typeface="Times New Roman" pitchFamily="18" charset="0"/>
              </a:rPr>
              <a:t>якщо </a:t>
            </a:r>
            <a:r>
              <a:rPr lang="uk-UA" dirty="0">
                <a:solidFill>
                  <a:schemeClr val="tx2"/>
                </a:solidFill>
                <a:latin typeface="Times New Roman" pitchFamily="18" charset="0"/>
              </a:rPr>
              <a:t>кожному оператору в ньому відповідає пара дужок, в які </a:t>
            </a:r>
            <a:r>
              <a:rPr lang="uk-UA" dirty="0" smtClean="0">
                <a:solidFill>
                  <a:schemeClr val="tx2"/>
                </a:solidFill>
                <a:latin typeface="Times New Roman" pitchFamily="18" charset="0"/>
              </a:rPr>
              <a:t>вкладені </a:t>
            </a:r>
            <a:r>
              <a:rPr lang="uk-UA" dirty="0">
                <a:solidFill>
                  <a:schemeClr val="tx2"/>
                </a:solidFill>
                <a:latin typeface="Times New Roman" pitchFamily="18" charset="0"/>
              </a:rPr>
              <a:t>оператор і ті операнди, на які він діє.</a:t>
            </a:r>
            <a:endParaRPr lang="ru-RU" dirty="0">
              <a:solidFill>
                <a:schemeClr val="tx2"/>
              </a:solidFill>
              <a:latin typeface="Times New Roman" pitchFamily="18" charset="0"/>
            </a:endParaRPr>
          </a:p>
          <a:p>
            <a:endParaRPr lang="ru-RU" dirty="0"/>
          </a:p>
        </p:txBody>
      </p:sp>
      <p:sp>
        <p:nvSpPr>
          <p:cNvPr id="4" name="TextBox 3"/>
          <p:cNvSpPr txBox="1"/>
          <p:nvPr/>
        </p:nvSpPr>
        <p:spPr>
          <a:xfrm>
            <a:off x="251520" y="6381328"/>
            <a:ext cx="5224892" cy="369332"/>
          </a:xfrm>
          <a:prstGeom prst="rect">
            <a:avLst/>
          </a:prstGeom>
          <a:noFill/>
        </p:spPr>
        <p:txBody>
          <a:bodyPr wrap="none" rtlCol="0">
            <a:spAutoFit/>
          </a:bodyPr>
          <a:lstStyle/>
          <a:p>
            <a:r>
              <a:rPr lang="uk-UA" dirty="0" smtClean="0"/>
              <a:t>Лекція 1. Алгоритми та рекурсія. </a:t>
            </a:r>
            <a:r>
              <a:rPr lang="uk-UA" dirty="0"/>
              <a:t>Слайд </a:t>
            </a:r>
            <a:r>
              <a:rPr lang="uk-UA" dirty="0" smtClean="0"/>
              <a:t>25 </a:t>
            </a:r>
            <a:r>
              <a:rPr lang="uk-UA" dirty="0"/>
              <a:t>з </a:t>
            </a:r>
            <a:r>
              <a:rPr lang="uk-UA" dirty="0" smtClean="0"/>
              <a:t>40</a:t>
            </a:r>
            <a:endParaRPr lang="ru-RU" dirty="0"/>
          </a:p>
        </p:txBody>
      </p:sp>
      <p:pic>
        <p:nvPicPr>
          <p:cNvPr id="12" name="Picture 46" descr="16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504" y="1412776"/>
            <a:ext cx="609600" cy="464457"/>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46" descr="16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504" y="2348880"/>
            <a:ext cx="609600" cy="464457"/>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46" descr="16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9750" y="4509120"/>
            <a:ext cx="609600" cy="464457"/>
          </a:xfrm>
          <a:prstGeom prst="rect">
            <a:avLst/>
          </a:prstGeom>
          <a:noFill/>
          <a:extLst>
            <a:ext uri="{909E8E84-426E-40DD-AFC4-6F175D3DCCD1}">
              <a14:hiddenFill xmlns:a14="http://schemas.microsoft.com/office/drawing/2010/main">
                <a:solidFill>
                  <a:srgbClr val="FFFFFF"/>
                </a:solidFill>
              </a14:hiddenFill>
            </a:ext>
          </a:extLst>
        </p:spPr>
      </p:pic>
      <p:grpSp>
        <p:nvGrpSpPr>
          <p:cNvPr id="15" name="Group 14"/>
          <p:cNvGrpSpPr/>
          <p:nvPr/>
        </p:nvGrpSpPr>
        <p:grpSpPr>
          <a:xfrm>
            <a:off x="6300192" y="6452337"/>
            <a:ext cx="2744448" cy="332656"/>
            <a:chOff x="539552" y="6453336"/>
            <a:chExt cx="2744448" cy="332656"/>
          </a:xfrm>
        </p:grpSpPr>
        <p:sp>
          <p:nvSpPr>
            <p:cNvPr id="16" name="Action Button: Back or Previous 15">
              <a:hlinkClick r:id="" action="ppaction://hlinkshowjump?jump=previousslide" highlightClick="1"/>
            </p:cNvPr>
            <p:cNvSpPr/>
            <p:nvPr/>
          </p:nvSpPr>
          <p:spPr>
            <a:xfrm>
              <a:off x="1082335" y="6453336"/>
              <a:ext cx="504056" cy="332656"/>
            </a:xfrm>
            <a:prstGeom prst="actionButtonBackPrevious">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7" name="Action Button: Beginning 16">
              <a:hlinkClick r:id="" action="ppaction://hlinkshowjump?jump=firstslide" highlightClick="1"/>
            </p:cNvPr>
            <p:cNvSpPr/>
            <p:nvPr/>
          </p:nvSpPr>
          <p:spPr>
            <a:xfrm>
              <a:off x="539552" y="6453336"/>
              <a:ext cx="504056" cy="332656"/>
            </a:xfrm>
            <a:prstGeom prst="actionButtonBeginning">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8" name="Action Button: Forward or Next 17">
              <a:hlinkClick r:id="" action="ppaction://hlinkshowjump?jump=nextslide" highlightClick="1"/>
            </p:cNvPr>
            <p:cNvSpPr/>
            <p:nvPr/>
          </p:nvSpPr>
          <p:spPr>
            <a:xfrm>
              <a:off x="2228357" y="6453336"/>
              <a:ext cx="504056" cy="332656"/>
            </a:xfrm>
            <a:prstGeom prst="actionButtonForwardNex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9" name="Action Button: End 18">
              <a:hlinkClick r:id="" action="ppaction://hlinkshowjump?jump=lastslide" highlightClick="1"/>
            </p:cNvPr>
            <p:cNvSpPr/>
            <p:nvPr/>
          </p:nvSpPr>
          <p:spPr>
            <a:xfrm>
              <a:off x="2779944" y="6453336"/>
              <a:ext cx="504056" cy="332656"/>
            </a:xfrm>
            <a:prstGeom prst="actionButtonEnd">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20" name="Action Button: Custom 19">
              <a:hlinkClick r:id="rId3" action="ppaction://hlinksldjump" highlightClick="1"/>
            </p:cNvPr>
            <p:cNvSpPr/>
            <p:nvPr/>
          </p:nvSpPr>
          <p:spPr>
            <a:xfrm>
              <a:off x="1617866" y="6453336"/>
              <a:ext cx="576000" cy="332656"/>
            </a:xfrm>
            <a:prstGeom prst="actionButtonBlank">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uk-UA" sz="1200" dirty="0" smtClean="0"/>
                <a:t>План</a:t>
              </a:r>
              <a:endParaRPr lang="ru-RU" sz="1200" dirty="0"/>
            </a:p>
          </p:txBody>
        </p:sp>
      </p:grpSp>
    </p:spTree>
    <p:extLst>
      <p:ext uri="{BB962C8B-B14F-4D97-AF65-F5344CB8AC3E}">
        <p14:creationId xmlns:p14="http://schemas.microsoft.com/office/powerpoint/2010/main" val="152603728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931495"/>
          </a:xfrm>
        </p:spPr>
        <p:txBody>
          <a:bodyPr>
            <a:normAutofit fontScale="70000" lnSpcReduction="20000"/>
          </a:bodyPr>
          <a:lstStyle/>
          <a:p>
            <a:pPr marL="347663" indent="0" algn="just">
              <a:lnSpc>
                <a:spcPct val="120000"/>
              </a:lnSpc>
              <a:buNone/>
            </a:pPr>
            <a:r>
              <a:rPr lang="uk-UA" sz="3400" b="1" dirty="0">
                <a:solidFill>
                  <a:schemeClr val="tx2"/>
                </a:solidFill>
                <a:latin typeface="Times New Roman" pitchFamily="18" charset="0"/>
                <a:cs typeface="Times New Roman" pitchFamily="18" charset="0"/>
              </a:rPr>
              <a:t>Перехід від </a:t>
            </a:r>
            <a:r>
              <a:rPr lang="uk-UA" sz="3400" b="1" dirty="0" err="1">
                <a:solidFill>
                  <a:schemeClr val="tx2"/>
                </a:solidFill>
                <a:latin typeface="Times New Roman" pitchFamily="18" charset="0"/>
                <a:cs typeface="Times New Roman" pitchFamily="18" charset="0"/>
              </a:rPr>
              <a:t>інфіксного</a:t>
            </a:r>
            <a:r>
              <a:rPr lang="uk-UA" sz="3400" b="1" dirty="0">
                <a:solidFill>
                  <a:schemeClr val="tx2"/>
                </a:solidFill>
                <a:latin typeface="Times New Roman" pitchFamily="18" charset="0"/>
                <a:cs typeface="Times New Roman" pitchFamily="18" charset="0"/>
              </a:rPr>
              <a:t> виразу до </a:t>
            </a:r>
            <a:r>
              <a:rPr lang="uk-UA" sz="3400" b="1" dirty="0" err="1">
                <a:solidFill>
                  <a:schemeClr val="tx2"/>
                </a:solidFill>
                <a:latin typeface="Times New Roman" pitchFamily="18" charset="0"/>
                <a:cs typeface="Times New Roman" pitchFamily="18" charset="0"/>
              </a:rPr>
              <a:t>постфіксного</a:t>
            </a:r>
            <a:r>
              <a:rPr lang="uk-UA" sz="3400" b="1" dirty="0">
                <a:solidFill>
                  <a:schemeClr val="tx2"/>
                </a:solidFill>
                <a:latin typeface="Times New Roman" pitchFamily="18" charset="0"/>
                <a:cs typeface="Times New Roman" pitchFamily="18" charset="0"/>
              </a:rPr>
              <a:t> </a:t>
            </a:r>
            <a:r>
              <a:rPr lang="uk-UA" sz="3400" dirty="0">
                <a:solidFill>
                  <a:schemeClr val="tx2"/>
                </a:solidFill>
                <a:latin typeface="Times New Roman" pitchFamily="18" charset="0"/>
                <a:cs typeface="Times New Roman" pitchFamily="18" charset="0"/>
              </a:rPr>
              <a:t>може бути здійснено за допомогою наступної процедури: </a:t>
            </a:r>
            <a:endParaRPr lang="ru-RU" sz="3400" dirty="0">
              <a:solidFill>
                <a:schemeClr val="tx2"/>
              </a:solidFill>
              <a:latin typeface="Times New Roman" pitchFamily="18" charset="0"/>
              <a:cs typeface="Times New Roman" pitchFamily="18" charset="0"/>
            </a:endParaRPr>
          </a:p>
          <a:p>
            <a:pPr marL="347663" indent="0" algn="just">
              <a:lnSpc>
                <a:spcPct val="120000"/>
              </a:lnSpc>
              <a:buNone/>
            </a:pPr>
            <a:r>
              <a:rPr lang="uk-UA" sz="3400" dirty="0">
                <a:solidFill>
                  <a:schemeClr val="tx2"/>
                </a:solidFill>
                <a:latin typeface="Times New Roman" pitchFamily="18" charset="0"/>
                <a:cs typeface="Times New Roman" pitchFamily="18" charset="0"/>
              </a:rPr>
              <a:t>1. Додавати дужки у вираз, поки він не стане </a:t>
            </a:r>
            <a:r>
              <a:rPr lang="uk-UA" sz="3400" dirty="0" err="1">
                <a:solidFill>
                  <a:schemeClr val="tx2"/>
                </a:solidFill>
                <a:latin typeface="Times New Roman" pitchFamily="18" charset="0"/>
                <a:cs typeface="Times New Roman" pitchFamily="18" charset="0"/>
              </a:rPr>
              <a:t>повнодужковим</a:t>
            </a:r>
            <a:r>
              <a:rPr lang="uk-UA" sz="3400" dirty="0">
                <a:solidFill>
                  <a:schemeClr val="tx2"/>
                </a:solidFill>
                <a:latin typeface="Times New Roman" pitchFamily="18" charset="0"/>
                <a:cs typeface="Times New Roman" pitchFamily="18" charset="0"/>
              </a:rPr>
              <a:t>. </a:t>
            </a:r>
            <a:endParaRPr lang="ru-RU" sz="3400" dirty="0">
              <a:solidFill>
                <a:schemeClr val="tx2"/>
              </a:solidFill>
              <a:latin typeface="Times New Roman" pitchFamily="18" charset="0"/>
              <a:cs typeface="Times New Roman" pitchFamily="18" charset="0"/>
            </a:endParaRPr>
          </a:p>
          <a:p>
            <a:pPr marL="347663" indent="0" algn="just">
              <a:lnSpc>
                <a:spcPct val="120000"/>
              </a:lnSpc>
              <a:buNone/>
            </a:pPr>
            <a:r>
              <a:rPr lang="uk-UA" sz="3400" dirty="0">
                <a:solidFill>
                  <a:schemeClr val="tx2"/>
                </a:solidFill>
                <a:latin typeface="Times New Roman" pitchFamily="18" charset="0"/>
                <a:cs typeface="Times New Roman" pitchFamily="18" charset="0"/>
              </a:rPr>
              <a:t>2. Починаючи з самих внутрішніх дужок, видалити пару дужок і помістити оператор, що знаходиться усередині дужок на місце відповідне його правій дужці. За наявності більше однієї самої внутрішньої пари дужок починати потрібно з лівої пари. </a:t>
            </a:r>
            <a:endParaRPr lang="ru-RU" sz="3400" dirty="0">
              <a:solidFill>
                <a:schemeClr val="tx2"/>
              </a:solidFill>
              <a:latin typeface="Times New Roman" pitchFamily="18" charset="0"/>
              <a:cs typeface="Times New Roman" pitchFamily="18" charset="0"/>
            </a:endParaRPr>
          </a:p>
          <a:p>
            <a:pPr marL="347663" indent="0" algn="just">
              <a:lnSpc>
                <a:spcPct val="120000"/>
              </a:lnSpc>
              <a:buNone/>
            </a:pPr>
            <a:r>
              <a:rPr lang="uk-UA" sz="3400" dirty="0">
                <a:solidFill>
                  <a:schemeClr val="tx2"/>
                </a:solidFill>
                <a:latin typeface="Times New Roman" pitchFamily="18" charset="0"/>
                <a:cs typeface="Times New Roman" pitchFamily="18" charset="0"/>
              </a:rPr>
              <a:t>3. Перейти до наступної пари дужок, вилучити її і помістити оператор, що знаходиться усередині дужок, на місце відповідне його правій дужці. </a:t>
            </a:r>
            <a:endParaRPr lang="ru-RU" sz="3400" dirty="0">
              <a:solidFill>
                <a:schemeClr val="tx2"/>
              </a:solidFill>
              <a:latin typeface="Times New Roman" pitchFamily="18" charset="0"/>
              <a:cs typeface="Times New Roman" pitchFamily="18" charset="0"/>
            </a:endParaRPr>
          </a:p>
          <a:p>
            <a:pPr marL="347663" indent="0" algn="just">
              <a:lnSpc>
                <a:spcPct val="120000"/>
              </a:lnSpc>
              <a:buNone/>
            </a:pPr>
            <a:r>
              <a:rPr lang="uk-UA" sz="3400" dirty="0">
                <a:solidFill>
                  <a:schemeClr val="tx2"/>
                </a:solidFill>
                <a:latin typeface="Times New Roman" pitchFamily="18" charset="0"/>
                <a:cs typeface="Times New Roman" pitchFamily="18" charset="0"/>
              </a:rPr>
              <a:t>4. Продовжувати крок (3), поки всі дужки не будуть видалені.</a:t>
            </a:r>
            <a:endParaRPr lang="ru-RU" sz="3400" dirty="0">
              <a:solidFill>
                <a:schemeClr val="tx2"/>
              </a:solidFill>
              <a:latin typeface="Times New Roman" pitchFamily="18" charset="0"/>
              <a:cs typeface="Times New Roman" pitchFamily="18" charset="0"/>
            </a:endParaRPr>
          </a:p>
          <a:p>
            <a:endParaRPr lang="ru-RU" dirty="0"/>
          </a:p>
        </p:txBody>
      </p:sp>
      <p:sp>
        <p:nvSpPr>
          <p:cNvPr id="4" name="TextBox 3"/>
          <p:cNvSpPr txBox="1"/>
          <p:nvPr/>
        </p:nvSpPr>
        <p:spPr>
          <a:xfrm>
            <a:off x="251520" y="6381328"/>
            <a:ext cx="5224892" cy="369332"/>
          </a:xfrm>
          <a:prstGeom prst="rect">
            <a:avLst/>
          </a:prstGeom>
          <a:noFill/>
        </p:spPr>
        <p:txBody>
          <a:bodyPr wrap="none" rtlCol="0">
            <a:spAutoFit/>
          </a:bodyPr>
          <a:lstStyle/>
          <a:p>
            <a:r>
              <a:rPr lang="uk-UA" dirty="0" smtClean="0"/>
              <a:t>Лекція 1. Алгоритми та рекурсія. </a:t>
            </a:r>
            <a:r>
              <a:rPr lang="uk-UA" dirty="0"/>
              <a:t>Слайд </a:t>
            </a:r>
            <a:r>
              <a:rPr lang="uk-UA" dirty="0" smtClean="0"/>
              <a:t>26 </a:t>
            </a:r>
            <a:r>
              <a:rPr lang="uk-UA" dirty="0"/>
              <a:t>з </a:t>
            </a:r>
            <a:r>
              <a:rPr lang="uk-UA" dirty="0" smtClean="0"/>
              <a:t>40</a:t>
            </a:r>
            <a:endParaRPr lang="ru-RU" dirty="0"/>
          </a:p>
        </p:txBody>
      </p:sp>
      <p:grpSp>
        <p:nvGrpSpPr>
          <p:cNvPr id="12" name="Group 11"/>
          <p:cNvGrpSpPr/>
          <p:nvPr/>
        </p:nvGrpSpPr>
        <p:grpSpPr>
          <a:xfrm>
            <a:off x="6300192" y="6452337"/>
            <a:ext cx="2744448" cy="332656"/>
            <a:chOff x="539552" y="6453336"/>
            <a:chExt cx="2744448" cy="332656"/>
          </a:xfrm>
        </p:grpSpPr>
        <p:sp>
          <p:nvSpPr>
            <p:cNvPr id="13" name="Action Button: Back or Previous 12">
              <a:hlinkClick r:id="" action="ppaction://hlinkshowjump?jump=previousslide" highlightClick="1"/>
            </p:cNvPr>
            <p:cNvSpPr/>
            <p:nvPr/>
          </p:nvSpPr>
          <p:spPr>
            <a:xfrm>
              <a:off x="1082335" y="6453336"/>
              <a:ext cx="504056" cy="332656"/>
            </a:xfrm>
            <a:prstGeom prst="actionButtonBackPrevious">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4" name="Action Button: Beginning 13">
              <a:hlinkClick r:id="" action="ppaction://hlinkshowjump?jump=firstslide" highlightClick="1"/>
            </p:cNvPr>
            <p:cNvSpPr/>
            <p:nvPr/>
          </p:nvSpPr>
          <p:spPr>
            <a:xfrm>
              <a:off x="539552" y="6453336"/>
              <a:ext cx="504056" cy="332656"/>
            </a:xfrm>
            <a:prstGeom prst="actionButtonBeginning">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5" name="Action Button: Forward or Next 14">
              <a:hlinkClick r:id="" action="ppaction://hlinkshowjump?jump=nextslide" highlightClick="1"/>
            </p:cNvPr>
            <p:cNvSpPr/>
            <p:nvPr/>
          </p:nvSpPr>
          <p:spPr>
            <a:xfrm>
              <a:off x="2228357" y="6453336"/>
              <a:ext cx="504056" cy="332656"/>
            </a:xfrm>
            <a:prstGeom prst="actionButtonForwardNex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6" name="Action Button: End 15">
              <a:hlinkClick r:id="" action="ppaction://hlinkshowjump?jump=lastslide" highlightClick="1"/>
            </p:cNvPr>
            <p:cNvSpPr/>
            <p:nvPr/>
          </p:nvSpPr>
          <p:spPr>
            <a:xfrm>
              <a:off x="2779944" y="6453336"/>
              <a:ext cx="504056" cy="332656"/>
            </a:xfrm>
            <a:prstGeom prst="actionButtonEnd">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7" name="Action Button: Custom 16">
              <a:hlinkClick r:id="rId2" action="ppaction://hlinksldjump" highlightClick="1"/>
            </p:cNvPr>
            <p:cNvSpPr/>
            <p:nvPr/>
          </p:nvSpPr>
          <p:spPr>
            <a:xfrm>
              <a:off x="1617866" y="6453336"/>
              <a:ext cx="576000" cy="332656"/>
            </a:xfrm>
            <a:prstGeom prst="actionButtonBlank">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uk-UA" sz="1200" dirty="0" smtClean="0"/>
                <a:t>План</a:t>
              </a:r>
              <a:endParaRPr lang="ru-RU" sz="1200" dirty="0"/>
            </a:p>
          </p:txBody>
        </p:sp>
      </p:grpSp>
    </p:spTree>
    <p:extLst>
      <p:ext uri="{BB962C8B-B14F-4D97-AF65-F5344CB8AC3E}">
        <p14:creationId xmlns:p14="http://schemas.microsoft.com/office/powerpoint/2010/main" val="83101524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980728"/>
            <a:ext cx="8229600" cy="5499447"/>
          </a:xfrm>
        </p:spPr>
        <p:txBody>
          <a:bodyPr>
            <a:normAutofit fontScale="85000" lnSpcReduction="20000"/>
          </a:bodyPr>
          <a:lstStyle/>
          <a:p>
            <a:pPr indent="374650" algn="just">
              <a:lnSpc>
                <a:spcPct val="110000"/>
              </a:lnSpc>
              <a:buFont typeface="Wingdings 3" pitchFamily="18" charset="2"/>
              <a:buNone/>
            </a:pPr>
            <a:r>
              <a:rPr lang="uk-UA" dirty="0" smtClean="0">
                <a:solidFill>
                  <a:schemeClr val="tx2"/>
                </a:solidFill>
                <a:latin typeface="Times New Roman" pitchFamily="18" charset="0"/>
                <a:cs typeface="Times New Roman" pitchFamily="18" charset="0"/>
              </a:rPr>
              <a:t>1</a:t>
            </a:r>
            <a:r>
              <a:rPr lang="uk-UA" dirty="0">
                <a:solidFill>
                  <a:schemeClr val="tx2"/>
                </a:solidFill>
                <a:latin typeface="Times New Roman" pitchFamily="18" charset="0"/>
                <a:cs typeface="Times New Roman" pitchFamily="18" charset="0"/>
              </a:rPr>
              <a:t>.  Нехай задано </a:t>
            </a:r>
            <a:r>
              <a:rPr lang="uk-UA" dirty="0" err="1">
                <a:solidFill>
                  <a:schemeClr val="tx2"/>
                </a:solidFill>
                <a:latin typeface="Times New Roman" pitchFamily="18" charset="0"/>
                <a:cs typeface="Times New Roman" pitchFamily="18" charset="0"/>
              </a:rPr>
              <a:t>інфіксний</a:t>
            </a:r>
            <a:r>
              <a:rPr lang="uk-UA" dirty="0">
                <a:solidFill>
                  <a:schemeClr val="tx2"/>
                </a:solidFill>
                <a:latin typeface="Times New Roman" pitchFamily="18" charset="0"/>
                <a:cs typeface="Times New Roman" pitchFamily="18" charset="0"/>
              </a:rPr>
              <a:t> вираз (</a:t>
            </a:r>
            <a:r>
              <a:rPr lang="uk-UA" i="1" dirty="0">
                <a:solidFill>
                  <a:schemeClr val="tx2"/>
                </a:solidFill>
                <a:latin typeface="Times New Roman" pitchFamily="18" charset="0"/>
                <a:cs typeface="Times New Roman" pitchFamily="18" charset="0"/>
              </a:rPr>
              <a:t>а</a:t>
            </a:r>
            <a:r>
              <a:rPr lang="uk-UA" dirty="0">
                <a:solidFill>
                  <a:schemeClr val="tx2"/>
                </a:solidFill>
                <a:latin typeface="Times New Roman" pitchFamily="18" charset="0"/>
                <a:cs typeface="Times New Roman" pitchFamily="18" charset="0"/>
              </a:rPr>
              <a:t> + </a:t>
            </a:r>
            <a:r>
              <a:rPr lang="uk-UA" i="1" dirty="0">
                <a:solidFill>
                  <a:schemeClr val="tx2"/>
                </a:solidFill>
                <a:latin typeface="Times New Roman" pitchFamily="18" charset="0"/>
                <a:cs typeface="Times New Roman" pitchFamily="18" charset="0"/>
              </a:rPr>
              <a:t>b</a:t>
            </a:r>
            <a:r>
              <a:rPr lang="uk-UA" dirty="0">
                <a:solidFill>
                  <a:schemeClr val="tx2"/>
                </a:solidFill>
                <a:latin typeface="Times New Roman" pitchFamily="18" charset="0"/>
                <a:cs typeface="Times New Roman" pitchFamily="18" charset="0"/>
              </a:rPr>
              <a:t>) </a:t>
            </a:r>
            <a:r>
              <a:rPr lang="uk-UA" dirty="0">
                <a:solidFill>
                  <a:schemeClr val="tx2"/>
                </a:solidFill>
                <a:latin typeface="Times New Roman" pitchFamily="18" charset="0"/>
                <a:cs typeface="Times New Roman" pitchFamily="18" charset="0"/>
                <a:sym typeface="Symbol" pitchFamily="18" charset="2"/>
              </a:rPr>
              <a:t></a:t>
            </a:r>
            <a:r>
              <a:rPr lang="uk-UA" dirty="0">
                <a:solidFill>
                  <a:schemeClr val="tx2"/>
                </a:solidFill>
                <a:latin typeface="Times New Roman" pitchFamily="18" charset="0"/>
                <a:cs typeface="Times New Roman" pitchFamily="18" charset="0"/>
              </a:rPr>
              <a:t> (</a:t>
            </a:r>
            <a:r>
              <a:rPr lang="uk-UA" i="1" dirty="0">
                <a:solidFill>
                  <a:schemeClr val="tx2"/>
                </a:solidFill>
                <a:latin typeface="Times New Roman" pitchFamily="18" charset="0"/>
                <a:cs typeface="Times New Roman" pitchFamily="18" charset="0"/>
              </a:rPr>
              <a:t>с</a:t>
            </a:r>
            <a:r>
              <a:rPr lang="uk-UA" dirty="0">
                <a:solidFill>
                  <a:schemeClr val="tx2"/>
                </a:solidFill>
                <a:latin typeface="Times New Roman" pitchFamily="18" charset="0"/>
                <a:cs typeface="Times New Roman" pitchFamily="18" charset="0"/>
              </a:rPr>
              <a:t> + </a:t>
            </a:r>
            <a:r>
              <a:rPr lang="uk-UA" i="1" dirty="0">
                <a:solidFill>
                  <a:schemeClr val="tx2"/>
                </a:solidFill>
                <a:latin typeface="Times New Roman" pitchFamily="18" charset="0"/>
                <a:cs typeface="Times New Roman" pitchFamily="18" charset="0"/>
              </a:rPr>
              <a:t>d</a:t>
            </a:r>
            <a:r>
              <a:rPr lang="uk-UA" dirty="0">
                <a:solidFill>
                  <a:schemeClr val="tx2"/>
                </a:solidFill>
                <a:latin typeface="Times New Roman" pitchFamily="18" charset="0"/>
                <a:cs typeface="Times New Roman" pitchFamily="18" charset="0"/>
              </a:rPr>
              <a:t>) ^ </a:t>
            </a:r>
            <a:r>
              <a:rPr lang="uk-UA" i="1" dirty="0">
                <a:solidFill>
                  <a:schemeClr val="tx2"/>
                </a:solidFill>
                <a:latin typeface="Times New Roman" pitchFamily="18" charset="0"/>
                <a:cs typeface="Times New Roman" pitchFamily="18" charset="0"/>
              </a:rPr>
              <a:t>x</a:t>
            </a:r>
            <a:r>
              <a:rPr lang="uk-UA" dirty="0">
                <a:solidFill>
                  <a:schemeClr val="tx2"/>
                </a:solidFill>
                <a:latin typeface="Times New Roman" pitchFamily="18" charset="0"/>
                <a:cs typeface="Times New Roman" pitchFamily="18" charset="0"/>
              </a:rPr>
              <a:t>. Додаємо дужки, поки вираз не стане </a:t>
            </a:r>
            <a:r>
              <a:rPr lang="uk-UA" dirty="0" err="1">
                <a:solidFill>
                  <a:schemeClr val="tx2"/>
                </a:solidFill>
                <a:latin typeface="Times New Roman" pitchFamily="18" charset="0"/>
                <a:cs typeface="Times New Roman" pitchFamily="18" charset="0"/>
              </a:rPr>
              <a:t>повнодужковим</a:t>
            </a:r>
            <a:r>
              <a:rPr lang="uk-UA" dirty="0">
                <a:solidFill>
                  <a:schemeClr val="tx2"/>
                </a:solidFill>
                <a:latin typeface="Times New Roman" pitchFamily="18" charset="0"/>
                <a:cs typeface="Times New Roman" pitchFamily="18" charset="0"/>
              </a:rPr>
              <a:t>. Одержуємо вираз ((</a:t>
            </a:r>
            <a:r>
              <a:rPr lang="uk-UA" i="1" dirty="0">
                <a:solidFill>
                  <a:schemeClr val="tx2"/>
                </a:solidFill>
                <a:latin typeface="Times New Roman" pitchFamily="18" charset="0"/>
                <a:cs typeface="Times New Roman" pitchFamily="18" charset="0"/>
              </a:rPr>
              <a:t>а</a:t>
            </a:r>
            <a:r>
              <a:rPr lang="uk-UA" dirty="0">
                <a:solidFill>
                  <a:schemeClr val="tx2"/>
                </a:solidFill>
                <a:latin typeface="Times New Roman" pitchFamily="18" charset="0"/>
                <a:cs typeface="Times New Roman" pitchFamily="18" charset="0"/>
              </a:rPr>
              <a:t> + </a:t>
            </a:r>
            <a:r>
              <a:rPr lang="uk-UA" i="1" dirty="0">
                <a:solidFill>
                  <a:schemeClr val="tx2"/>
                </a:solidFill>
                <a:latin typeface="Times New Roman" pitchFamily="18" charset="0"/>
                <a:cs typeface="Times New Roman" pitchFamily="18" charset="0"/>
              </a:rPr>
              <a:t>b</a:t>
            </a:r>
            <a:r>
              <a:rPr lang="uk-UA" dirty="0">
                <a:solidFill>
                  <a:schemeClr val="tx2"/>
                </a:solidFill>
                <a:latin typeface="Times New Roman" pitchFamily="18" charset="0"/>
                <a:cs typeface="Times New Roman" pitchFamily="18" charset="0"/>
              </a:rPr>
              <a:t>) </a:t>
            </a:r>
            <a:r>
              <a:rPr lang="uk-UA" dirty="0">
                <a:solidFill>
                  <a:schemeClr val="tx2"/>
                </a:solidFill>
                <a:latin typeface="Times New Roman" pitchFamily="18" charset="0"/>
                <a:cs typeface="Times New Roman" pitchFamily="18" charset="0"/>
                <a:sym typeface="Symbol" pitchFamily="18" charset="2"/>
              </a:rPr>
              <a:t></a:t>
            </a:r>
            <a:r>
              <a:rPr lang="uk-UA" dirty="0">
                <a:solidFill>
                  <a:schemeClr val="tx2"/>
                </a:solidFill>
                <a:latin typeface="Times New Roman" pitchFamily="18" charset="0"/>
                <a:cs typeface="Times New Roman" pitchFamily="18" charset="0"/>
              </a:rPr>
              <a:t> ((</a:t>
            </a:r>
            <a:r>
              <a:rPr lang="uk-UA" i="1" dirty="0">
                <a:solidFill>
                  <a:schemeClr val="tx2"/>
                </a:solidFill>
                <a:latin typeface="Times New Roman" pitchFamily="18" charset="0"/>
                <a:cs typeface="Times New Roman" pitchFamily="18" charset="0"/>
              </a:rPr>
              <a:t>с </a:t>
            </a:r>
            <a:r>
              <a:rPr lang="uk-UA" dirty="0">
                <a:solidFill>
                  <a:schemeClr val="tx2"/>
                </a:solidFill>
                <a:latin typeface="Times New Roman" pitchFamily="18" charset="0"/>
                <a:cs typeface="Times New Roman" pitchFamily="18" charset="0"/>
              </a:rPr>
              <a:t>+ </a:t>
            </a:r>
            <a:r>
              <a:rPr lang="uk-UA" i="1" dirty="0">
                <a:solidFill>
                  <a:schemeClr val="tx2"/>
                </a:solidFill>
                <a:latin typeface="Times New Roman" pitchFamily="18" charset="0"/>
                <a:cs typeface="Times New Roman" pitchFamily="18" charset="0"/>
              </a:rPr>
              <a:t>d</a:t>
            </a:r>
            <a:r>
              <a:rPr lang="uk-UA" dirty="0">
                <a:solidFill>
                  <a:schemeClr val="tx2"/>
                </a:solidFill>
                <a:latin typeface="Times New Roman" pitchFamily="18" charset="0"/>
                <a:cs typeface="Times New Roman" pitchFamily="18" charset="0"/>
              </a:rPr>
              <a:t>) ^ </a:t>
            </a:r>
            <a:r>
              <a:rPr lang="uk-UA" i="1" dirty="0">
                <a:solidFill>
                  <a:schemeClr val="tx2"/>
                </a:solidFill>
                <a:latin typeface="Times New Roman" pitchFamily="18" charset="0"/>
                <a:cs typeface="Times New Roman" pitchFamily="18" charset="0"/>
              </a:rPr>
              <a:t>x</a:t>
            </a:r>
            <a:r>
              <a:rPr lang="uk-UA" dirty="0">
                <a:solidFill>
                  <a:schemeClr val="tx2"/>
                </a:solidFill>
                <a:latin typeface="Times New Roman" pitchFamily="18" charset="0"/>
                <a:cs typeface="Times New Roman" pitchFamily="18" charset="0"/>
              </a:rPr>
              <a:t>)). Виконавши крок (2), отримаємо (</a:t>
            </a:r>
            <a:r>
              <a:rPr lang="uk-UA" i="1" dirty="0" err="1">
                <a:solidFill>
                  <a:schemeClr val="tx2"/>
                </a:solidFill>
                <a:latin typeface="Times New Roman" pitchFamily="18" charset="0"/>
                <a:cs typeface="Times New Roman" pitchFamily="18" charset="0"/>
              </a:rPr>
              <a:t>ab</a:t>
            </a:r>
            <a:r>
              <a:rPr lang="uk-UA" dirty="0">
                <a:solidFill>
                  <a:schemeClr val="tx2"/>
                </a:solidFill>
                <a:latin typeface="Times New Roman" pitchFamily="18" charset="0"/>
                <a:cs typeface="Times New Roman" pitchFamily="18" charset="0"/>
              </a:rPr>
              <a:t> + </a:t>
            </a:r>
            <a:r>
              <a:rPr lang="uk-UA" dirty="0">
                <a:solidFill>
                  <a:schemeClr val="tx2"/>
                </a:solidFill>
                <a:latin typeface="Times New Roman" pitchFamily="18" charset="0"/>
                <a:cs typeface="Times New Roman" pitchFamily="18" charset="0"/>
                <a:sym typeface="Symbol" pitchFamily="18" charset="2"/>
              </a:rPr>
              <a:t></a:t>
            </a:r>
            <a:r>
              <a:rPr lang="uk-UA" dirty="0">
                <a:solidFill>
                  <a:schemeClr val="tx2"/>
                </a:solidFill>
                <a:latin typeface="Times New Roman" pitchFamily="18" charset="0"/>
                <a:cs typeface="Times New Roman" pitchFamily="18" charset="0"/>
              </a:rPr>
              <a:t> (</a:t>
            </a:r>
            <a:r>
              <a:rPr lang="uk-UA" i="1" dirty="0" err="1">
                <a:solidFill>
                  <a:schemeClr val="tx2"/>
                </a:solidFill>
                <a:latin typeface="Times New Roman" pitchFamily="18" charset="0"/>
                <a:cs typeface="Times New Roman" pitchFamily="18" charset="0"/>
              </a:rPr>
              <a:t>cd</a:t>
            </a:r>
            <a:r>
              <a:rPr lang="uk-UA" dirty="0">
                <a:solidFill>
                  <a:schemeClr val="tx2"/>
                </a:solidFill>
                <a:latin typeface="Times New Roman" pitchFamily="18" charset="0"/>
                <a:cs typeface="Times New Roman" pitchFamily="18" charset="0"/>
              </a:rPr>
              <a:t> + ^ </a:t>
            </a:r>
            <a:r>
              <a:rPr lang="uk-UA" i="1" dirty="0">
                <a:solidFill>
                  <a:schemeClr val="tx2"/>
                </a:solidFill>
                <a:latin typeface="Times New Roman" pitchFamily="18" charset="0"/>
                <a:cs typeface="Times New Roman" pitchFamily="18" charset="0"/>
              </a:rPr>
              <a:t>х</a:t>
            </a:r>
            <a:r>
              <a:rPr lang="uk-UA" dirty="0">
                <a:solidFill>
                  <a:schemeClr val="tx2"/>
                </a:solidFill>
                <a:latin typeface="Times New Roman" pitchFamily="18" charset="0"/>
                <a:cs typeface="Times New Roman" pitchFamily="18" charset="0"/>
              </a:rPr>
              <a:t>)). Виконавши крок (3), одержуємо (</a:t>
            </a:r>
            <a:r>
              <a:rPr lang="uk-UA" i="1" dirty="0" err="1">
                <a:solidFill>
                  <a:schemeClr val="tx2"/>
                </a:solidFill>
                <a:latin typeface="Times New Roman" pitchFamily="18" charset="0"/>
                <a:cs typeface="Times New Roman" pitchFamily="18" charset="0"/>
              </a:rPr>
              <a:t>ab</a:t>
            </a:r>
            <a:r>
              <a:rPr lang="uk-UA" dirty="0">
                <a:solidFill>
                  <a:schemeClr val="tx2"/>
                </a:solidFill>
                <a:latin typeface="Times New Roman" pitchFamily="18" charset="0"/>
                <a:cs typeface="Times New Roman" pitchFamily="18" charset="0"/>
              </a:rPr>
              <a:t> + </a:t>
            </a:r>
            <a:r>
              <a:rPr lang="uk-UA" dirty="0">
                <a:solidFill>
                  <a:schemeClr val="tx2"/>
                </a:solidFill>
                <a:latin typeface="Times New Roman" pitchFamily="18" charset="0"/>
                <a:cs typeface="Times New Roman" pitchFamily="18" charset="0"/>
                <a:sym typeface="Symbol" pitchFamily="18" charset="2"/>
              </a:rPr>
              <a:t></a:t>
            </a:r>
            <a:r>
              <a:rPr lang="uk-UA" dirty="0">
                <a:solidFill>
                  <a:schemeClr val="tx2"/>
                </a:solidFill>
                <a:latin typeface="Times New Roman" pitchFamily="18" charset="0"/>
                <a:cs typeface="Times New Roman" pitchFamily="18" charset="0"/>
              </a:rPr>
              <a:t> </a:t>
            </a:r>
            <a:r>
              <a:rPr lang="uk-UA" i="1" dirty="0" err="1">
                <a:solidFill>
                  <a:schemeClr val="tx2"/>
                </a:solidFill>
                <a:latin typeface="Times New Roman" pitchFamily="18" charset="0"/>
                <a:cs typeface="Times New Roman" pitchFamily="18" charset="0"/>
              </a:rPr>
              <a:t>cd</a:t>
            </a:r>
            <a:r>
              <a:rPr lang="uk-UA" dirty="0">
                <a:solidFill>
                  <a:schemeClr val="tx2"/>
                </a:solidFill>
                <a:latin typeface="Times New Roman" pitchFamily="18" charset="0"/>
                <a:cs typeface="Times New Roman" pitchFamily="18" charset="0"/>
              </a:rPr>
              <a:t> + </a:t>
            </a:r>
            <a:r>
              <a:rPr lang="uk-UA" i="1" dirty="0">
                <a:solidFill>
                  <a:schemeClr val="tx2"/>
                </a:solidFill>
                <a:latin typeface="Times New Roman" pitchFamily="18" charset="0"/>
                <a:cs typeface="Times New Roman" pitchFamily="18" charset="0"/>
              </a:rPr>
              <a:t>х</a:t>
            </a:r>
            <a:r>
              <a:rPr lang="uk-UA" dirty="0">
                <a:solidFill>
                  <a:schemeClr val="tx2"/>
                </a:solidFill>
                <a:latin typeface="Times New Roman" pitchFamily="18" charset="0"/>
                <a:cs typeface="Times New Roman" pitchFamily="18" charset="0"/>
              </a:rPr>
              <a:t>^). Повторюючи крок (3), приходимо до запису </a:t>
            </a:r>
            <a:r>
              <a:rPr lang="uk-UA" i="1" dirty="0" err="1">
                <a:solidFill>
                  <a:schemeClr val="tx2"/>
                </a:solidFill>
                <a:latin typeface="Times New Roman" pitchFamily="18" charset="0"/>
                <a:cs typeface="Times New Roman" pitchFamily="18" charset="0"/>
              </a:rPr>
              <a:t>ab</a:t>
            </a:r>
            <a:r>
              <a:rPr lang="uk-UA" dirty="0">
                <a:solidFill>
                  <a:schemeClr val="tx2"/>
                </a:solidFill>
                <a:latin typeface="Times New Roman" pitchFamily="18" charset="0"/>
                <a:cs typeface="Times New Roman" pitchFamily="18" charset="0"/>
              </a:rPr>
              <a:t> + </a:t>
            </a:r>
            <a:r>
              <a:rPr lang="uk-UA" i="1" dirty="0" err="1">
                <a:solidFill>
                  <a:schemeClr val="tx2"/>
                </a:solidFill>
                <a:latin typeface="Times New Roman" pitchFamily="18" charset="0"/>
                <a:cs typeface="Times New Roman" pitchFamily="18" charset="0"/>
              </a:rPr>
              <a:t>cd</a:t>
            </a:r>
            <a:r>
              <a:rPr lang="uk-UA" dirty="0">
                <a:solidFill>
                  <a:schemeClr val="tx2"/>
                </a:solidFill>
                <a:latin typeface="Times New Roman" pitchFamily="18" charset="0"/>
                <a:cs typeface="Times New Roman" pitchFamily="18" charset="0"/>
              </a:rPr>
              <a:t> + </a:t>
            </a:r>
            <a:r>
              <a:rPr lang="uk-UA" i="1" dirty="0">
                <a:solidFill>
                  <a:schemeClr val="tx2"/>
                </a:solidFill>
                <a:latin typeface="Times New Roman" pitchFamily="18" charset="0"/>
                <a:cs typeface="Times New Roman" pitchFamily="18" charset="0"/>
              </a:rPr>
              <a:t>x </a:t>
            </a:r>
            <a:r>
              <a:rPr lang="uk-UA" dirty="0">
                <a:solidFill>
                  <a:schemeClr val="tx2"/>
                </a:solidFill>
                <a:latin typeface="Times New Roman" pitchFamily="18" charset="0"/>
                <a:cs typeface="Times New Roman" pitchFamily="18" charset="0"/>
              </a:rPr>
              <a:t>^ </a:t>
            </a:r>
            <a:r>
              <a:rPr lang="uk-UA" dirty="0">
                <a:solidFill>
                  <a:schemeClr val="tx2"/>
                </a:solidFill>
                <a:latin typeface="Times New Roman" pitchFamily="18" charset="0"/>
                <a:cs typeface="Times New Roman" pitchFamily="18" charset="0"/>
                <a:sym typeface="Symbol" pitchFamily="18" charset="2"/>
              </a:rPr>
              <a:t></a:t>
            </a:r>
            <a:r>
              <a:rPr lang="uk-UA" dirty="0">
                <a:solidFill>
                  <a:schemeClr val="tx2"/>
                </a:solidFill>
                <a:latin typeface="Times New Roman" pitchFamily="18" charset="0"/>
                <a:cs typeface="Times New Roman" pitchFamily="18" charset="0"/>
              </a:rPr>
              <a:t>. </a:t>
            </a:r>
            <a:endParaRPr lang="en-US" dirty="0">
              <a:solidFill>
                <a:schemeClr val="tx2"/>
              </a:solidFill>
              <a:latin typeface="Times New Roman" pitchFamily="18" charset="0"/>
              <a:cs typeface="Times New Roman" pitchFamily="18" charset="0"/>
            </a:endParaRPr>
          </a:p>
          <a:p>
            <a:pPr indent="374650" algn="just">
              <a:lnSpc>
                <a:spcPct val="110000"/>
              </a:lnSpc>
              <a:buFont typeface="Wingdings 3" pitchFamily="18" charset="2"/>
              <a:buNone/>
            </a:pPr>
            <a:endParaRPr lang="ru-RU" dirty="0">
              <a:solidFill>
                <a:schemeClr val="tx2"/>
              </a:solidFill>
              <a:latin typeface="Times New Roman" pitchFamily="18" charset="0"/>
              <a:cs typeface="Times New Roman" pitchFamily="18" charset="0"/>
            </a:endParaRPr>
          </a:p>
          <a:p>
            <a:pPr indent="374650" algn="just">
              <a:lnSpc>
                <a:spcPct val="110000"/>
              </a:lnSpc>
              <a:buFont typeface="Wingdings 3" pitchFamily="18" charset="2"/>
              <a:buNone/>
            </a:pPr>
            <a:r>
              <a:rPr lang="uk-UA" dirty="0">
                <a:solidFill>
                  <a:schemeClr val="tx2"/>
                </a:solidFill>
                <a:latin typeface="Times New Roman" pitchFamily="18" charset="0"/>
                <a:cs typeface="Times New Roman" pitchFamily="18" charset="0"/>
              </a:rPr>
              <a:t>2.  Нехай задано </a:t>
            </a:r>
            <a:r>
              <a:rPr lang="uk-UA" dirty="0" err="1">
                <a:solidFill>
                  <a:schemeClr val="tx2"/>
                </a:solidFill>
                <a:latin typeface="Times New Roman" pitchFamily="18" charset="0"/>
                <a:cs typeface="Times New Roman" pitchFamily="18" charset="0"/>
              </a:rPr>
              <a:t>інфіксний</a:t>
            </a:r>
            <a:r>
              <a:rPr lang="uk-UA" dirty="0">
                <a:solidFill>
                  <a:schemeClr val="tx2"/>
                </a:solidFill>
                <a:latin typeface="Times New Roman" pitchFamily="18" charset="0"/>
                <a:cs typeface="Times New Roman" pitchFamily="18" charset="0"/>
              </a:rPr>
              <a:t> вираз </a:t>
            </a:r>
            <a:r>
              <a:rPr lang="uk-UA" i="1" dirty="0">
                <a:solidFill>
                  <a:schemeClr val="tx2"/>
                </a:solidFill>
                <a:latin typeface="Times New Roman" pitchFamily="18" charset="0"/>
                <a:cs typeface="Times New Roman" pitchFamily="18" charset="0"/>
              </a:rPr>
              <a:t>а</a:t>
            </a:r>
            <a:r>
              <a:rPr lang="uk-UA" dirty="0">
                <a:solidFill>
                  <a:schemeClr val="tx2"/>
                </a:solidFill>
                <a:latin typeface="Times New Roman" pitchFamily="18" charset="0"/>
                <a:cs typeface="Times New Roman" pitchFamily="18" charset="0"/>
              </a:rPr>
              <a:t> </a:t>
            </a:r>
            <a:r>
              <a:rPr lang="uk-UA" dirty="0">
                <a:solidFill>
                  <a:schemeClr val="tx2"/>
                </a:solidFill>
                <a:latin typeface="Times New Roman" pitchFamily="18" charset="0"/>
                <a:cs typeface="Times New Roman" pitchFamily="18" charset="0"/>
                <a:sym typeface="Symbol" pitchFamily="18" charset="2"/>
              </a:rPr>
              <a:t></a:t>
            </a:r>
            <a:r>
              <a:rPr lang="uk-UA" dirty="0">
                <a:solidFill>
                  <a:schemeClr val="tx2"/>
                </a:solidFill>
                <a:latin typeface="Times New Roman" pitchFamily="18" charset="0"/>
                <a:cs typeface="Times New Roman" pitchFamily="18" charset="0"/>
              </a:rPr>
              <a:t> </a:t>
            </a:r>
            <a:r>
              <a:rPr lang="uk-UA" i="1" dirty="0">
                <a:solidFill>
                  <a:schemeClr val="tx2"/>
                </a:solidFill>
                <a:latin typeface="Times New Roman" pitchFamily="18" charset="0"/>
                <a:cs typeface="Times New Roman" pitchFamily="18" charset="0"/>
              </a:rPr>
              <a:t>b</a:t>
            </a:r>
            <a:r>
              <a:rPr lang="uk-UA" dirty="0">
                <a:solidFill>
                  <a:schemeClr val="tx2"/>
                </a:solidFill>
                <a:latin typeface="Times New Roman" pitchFamily="18" charset="0"/>
                <a:cs typeface="Times New Roman" pitchFamily="18" charset="0"/>
              </a:rPr>
              <a:t> + </a:t>
            </a:r>
            <a:r>
              <a:rPr lang="uk-UA" i="1" dirty="0">
                <a:solidFill>
                  <a:schemeClr val="tx2"/>
                </a:solidFill>
                <a:latin typeface="Times New Roman" pitchFamily="18" charset="0"/>
                <a:cs typeface="Times New Roman" pitchFamily="18" charset="0"/>
              </a:rPr>
              <a:t>с</a:t>
            </a:r>
            <a:r>
              <a:rPr lang="uk-UA" dirty="0">
                <a:solidFill>
                  <a:schemeClr val="tx2"/>
                </a:solidFill>
                <a:latin typeface="Times New Roman" pitchFamily="18" charset="0"/>
                <a:cs typeface="Times New Roman" pitchFamily="18" charset="0"/>
              </a:rPr>
              <a:t> </a:t>
            </a:r>
            <a:r>
              <a:rPr lang="uk-UA" dirty="0">
                <a:solidFill>
                  <a:schemeClr val="tx2"/>
                </a:solidFill>
                <a:latin typeface="Times New Roman" pitchFamily="18" charset="0"/>
                <a:cs typeface="Times New Roman" pitchFamily="18" charset="0"/>
                <a:sym typeface="Symbol" pitchFamily="18" charset="2"/>
              </a:rPr>
              <a:t></a:t>
            </a:r>
            <a:r>
              <a:rPr lang="uk-UA" dirty="0">
                <a:solidFill>
                  <a:schemeClr val="tx2"/>
                </a:solidFill>
                <a:latin typeface="Times New Roman" pitchFamily="18" charset="0"/>
                <a:cs typeface="Times New Roman" pitchFamily="18" charset="0"/>
              </a:rPr>
              <a:t> </a:t>
            </a:r>
            <a:r>
              <a:rPr lang="uk-UA" i="1" dirty="0">
                <a:solidFill>
                  <a:schemeClr val="tx2"/>
                </a:solidFill>
                <a:latin typeface="Times New Roman" pitchFamily="18" charset="0"/>
                <a:cs typeface="Times New Roman" pitchFamily="18" charset="0"/>
              </a:rPr>
              <a:t>d</a:t>
            </a:r>
            <a:r>
              <a:rPr lang="uk-UA" dirty="0">
                <a:solidFill>
                  <a:schemeClr val="tx2"/>
                </a:solidFill>
                <a:latin typeface="Times New Roman" pitchFamily="18" charset="0"/>
                <a:cs typeface="Times New Roman" pitchFamily="18" charset="0"/>
              </a:rPr>
              <a:t>. Додаємо дужки, поки не одержимо </a:t>
            </a:r>
            <a:r>
              <a:rPr lang="uk-UA" dirty="0" err="1">
                <a:solidFill>
                  <a:schemeClr val="tx2"/>
                </a:solidFill>
                <a:latin typeface="Times New Roman" pitchFamily="18" charset="0"/>
                <a:cs typeface="Times New Roman" pitchFamily="18" charset="0"/>
              </a:rPr>
              <a:t>повнодужковий</a:t>
            </a:r>
            <a:r>
              <a:rPr lang="uk-UA" dirty="0">
                <a:solidFill>
                  <a:schemeClr val="tx2"/>
                </a:solidFill>
                <a:latin typeface="Times New Roman" pitchFamily="18" charset="0"/>
                <a:cs typeface="Times New Roman" pitchFamily="18" charset="0"/>
              </a:rPr>
              <a:t> вираз, тобто вираз ((</a:t>
            </a:r>
            <a:r>
              <a:rPr lang="uk-UA" i="1" dirty="0">
                <a:solidFill>
                  <a:schemeClr val="tx2"/>
                </a:solidFill>
                <a:latin typeface="Times New Roman" pitchFamily="18" charset="0"/>
                <a:cs typeface="Times New Roman" pitchFamily="18" charset="0"/>
              </a:rPr>
              <a:t>а</a:t>
            </a:r>
            <a:r>
              <a:rPr lang="uk-UA" dirty="0">
                <a:solidFill>
                  <a:schemeClr val="tx2"/>
                </a:solidFill>
                <a:latin typeface="Times New Roman" pitchFamily="18" charset="0"/>
                <a:cs typeface="Times New Roman" pitchFamily="18" charset="0"/>
              </a:rPr>
              <a:t> </a:t>
            </a:r>
            <a:r>
              <a:rPr lang="uk-UA" dirty="0">
                <a:solidFill>
                  <a:schemeClr val="tx2"/>
                </a:solidFill>
                <a:latin typeface="Times New Roman" pitchFamily="18" charset="0"/>
                <a:cs typeface="Times New Roman" pitchFamily="18" charset="0"/>
                <a:sym typeface="Symbol" pitchFamily="18" charset="2"/>
              </a:rPr>
              <a:t></a:t>
            </a:r>
            <a:r>
              <a:rPr lang="uk-UA" dirty="0">
                <a:solidFill>
                  <a:schemeClr val="tx2"/>
                </a:solidFill>
                <a:latin typeface="Times New Roman" pitchFamily="18" charset="0"/>
                <a:cs typeface="Times New Roman" pitchFamily="18" charset="0"/>
              </a:rPr>
              <a:t> </a:t>
            </a:r>
            <a:r>
              <a:rPr lang="uk-UA" i="1" dirty="0">
                <a:solidFill>
                  <a:schemeClr val="tx2"/>
                </a:solidFill>
                <a:latin typeface="Times New Roman" pitchFamily="18" charset="0"/>
                <a:cs typeface="Times New Roman" pitchFamily="18" charset="0"/>
              </a:rPr>
              <a:t>b</a:t>
            </a:r>
            <a:r>
              <a:rPr lang="uk-UA" dirty="0">
                <a:solidFill>
                  <a:schemeClr val="tx2"/>
                </a:solidFill>
                <a:latin typeface="Times New Roman" pitchFamily="18" charset="0"/>
                <a:cs typeface="Times New Roman" pitchFamily="18" charset="0"/>
              </a:rPr>
              <a:t>) + (</a:t>
            </a:r>
            <a:r>
              <a:rPr lang="uk-UA" i="1" dirty="0">
                <a:solidFill>
                  <a:schemeClr val="tx2"/>
                </a:solidFill>
                <a:latin typeface="Times New Roman" pitchFamily="18" charset="0"/>
                <a:cs typeface="Times New Roman" pitchFamily="18" charset="0"/>
              </a:rPr>
              <a:t>с</a:t>
            </a:r>
            <a:r>
              <a:rPr lang="uk-UA" dirty="0">
                <a:solidFill>
                  <a:schemeClr val="tx2"/>
                </a:solidFill>
                <a:latin typeface="Times New Roman" pitchFamily="18" charset="0"/>
                <a:cs typeface="Times New Roman" pitchFamily="18" charset="0"/>
              </a:rPr>
              <a:t> </a:t>
            </a:r>
            <a:r>
              <a:rPr lang="uk-UA" dirty="0">
                <a:solidFill>
                  <a:schemeClr val="tx2"/>
                </a:solidFill>
                <a:latin typeface="Times New Roman" pitchFamily="18" charset="0"/>
                <a:cs typeface="Times New Roman" pitchFamily="18" charset="0"/>
                <a:sym typeface="Symbol" pitchFamily="18" charset="2"/>
              </a:rPr>
              <a:t></a:t>
            </a:r>
            <a:r>
              <a:rPr lang="uk-UA" dirty="0">
                <a:solidFill>
                  <a:schemeClr val="tx2"/>
                </a:solidFill>
                <a:latin typeface="Times New Roman" pitchFamily="18" charset="0"/>
                <a:cs typeface="Times New Roman" pitchFamily="18" charset="0"/>
              </a:rPr>
              <a:t> </a:t>
            </a:r>
            <a:r>
              <a:rPr lang="uk-UA" i="1" dirty="0">
                <a:solidFill>
                  <a:schemeClr val="tx2"/>
                </a:solidFill>
                <a:latin typeface="Times New Roman" pitchFamily="18" charset="0"/>
                <a:cs typeface="Times New Roman" pitchFamily="18" charset="0"/>
              </a:rPr>
              <a:t>d</a:t>
            </a:r>
            <a:r>
              <a:rPr lang="uk-UA" dirty="0">
                <a:solidFill>
                  <a:schemeClr val="tx2"/>
                </a:solidFill>
                <a:latin typeface="Times New Roman" pitchFamily="18" charset="0"/>
                <a:cs typeface="Times New Roman" pitchFamily="18" charset="0"/>
              </a:rPr>
              <a:t>)). Виконавши крок (2) одержимо (</a:t>
            </a:r>
            <a:r>
              <a:rPr lang="uk-UA" i="1" dirty="0" err="1">
                <a:solidFill>
                  <a:schemeClr val="tx2"/>
                </a:solidFill>
                <a:latin typeface="Times New Roman" pitchFamily="18" charset="0"/>
                <a:cs typeface="Times New Roman" pitchFamily="18" charset="0"/>
              </a:rPr>
              <a:t>ab</a:t>
            </a:r>
            <a:r>
              <a:rPr lang="uk-UA" dirty="0" err="1">
                <a:solidFill>
                  <a:schemeClr val="tx2"/>
                </a:solidFill>
                <a:latin typeface="Times New Roman" pitchFamily="18" charset="0"/>
                <a:cs typeface="Times New Roman" pitchFamily="18" charset="0"/>
                <a:sym typeface="Symbol" pitchFamily="18" charset="2"/>
              </a:rPr>
              <a:t></a:t>
            </a:r>
            <a:r>
              <a:rPr lang="uk-UA" dirty="0">
                <a:solidFill>
                  <a:schemeClr val="tx2"/>
                </a:solidFill>
                <a:latin typeface="Times New Roman" pitchFamily="18" charset="0"/>
                <a:cs typeface="Times New Roman" pitchFamily="18" charset="0"/>
              </a:rPr>
              <a:t> + </a:t>
            </a:r>
            <a:r>
              <a:rPr lang="uk-UA" i="1" dirty="0" err="1">
                <a:solidFill>
                  <a:schemeClr val="tx2"/>
                </a:solidFill>
                <a:latin typeface="Times New Roman" pitchFamily="18" charset="0"/>
                <a:cs typeface="Times New Roman" pitchFamily="18" charset="0"/>
              </a:rPr>
              <a:t>cd</a:t>
            </a:r>
            <a:r>
              <a:rPr lang="uk-UA" dirty="0" err="1">
                <a:solidFill>
                  <a:schemeClr val="tx2"/>
                </a:solidFill>
                <a:latin typeface="Times New Roman" pitchFamily="18" charset="0"/>
                <a:cs typeface="Times New Roman" pitchFamily="18" charset="0"/>
                <a:sym typeface="Symbol" pitchFamily="18" charset="2"/>
              </a:rPr>
              <a:t></a:t>
            </a:r>
            <a:r>
              <a:rPr lang="uk-UA" dirty="0">
                <a:solidFill>
                  <a:schemeClr val="tx2"/>
                </a:solidFill>
                <a:latin typeface="Times New Roman" pitchFamily="18" charset="0"/>
                <a:cs typeface="Times New Roman" pitchFamily="18" charset="0"/>
              </a:rPr>
              <a:t>)). Повторюючи крок (3), одержуємо </a:t>
            </a:r>
            <a:r>
              <a:rPr lang="uk-UA" i="1" dirty="0" err="1">
                <a:solidFill>
                  <a:schemeClr val="tx2"/>
                </a:solidFill>
                <a:latin typeface="Times New Roman" pitchFamily="18" charset="0"/>
                <a:cs typeface="Times New Roman" pitchFamily="18" charset="0"/>
              </a:rPr>
              <a:t>ab</a:t>
            </a:r>
            <a:r>
              <a:rPr lang="uk-UA" dirty="0">
                <a:solidFill>
                  <a:schemeClr val="tx2"/>
                </a:solidFill>
                <a:latin typeface="Times New Roman" pitchFamily="18" charset="0"/>
                <a:cs typeface="Times New Roman" pitchFamily="18" charset="0"/>
              </a:rPr>
              <a:t> </a:t>
            </a:r>
            <a:r>
              <a:rPr lang="uk-UA" dirty="0">
                <a:solidFill>
                  <a:schemeClr val="tx2"/>
                </a:solidFill>
                <a:latin typeface="Times New Roman" pitchFamily="18" charset="0"/>
                <a:cs typeface="Times New Roman" pitchFamily="18" charset="0"/>
                <a:sym typeface="Symbol" pitchFamily="18" charset="2"/>
              </a:rPr>
              <a:t></a:t>
            </a:r>
            <a:r>
              <a:rPr lang="uk-UA" dirty="0">
                <a:solidFill>
                  <a:schemeClr val="tx2"/>
                </a:solidFill>
                <a:latin typeface="Times New Roman" pitchFamily="18" charset="0"/>
                <a:cs typeface="Times New Roman" pitchFamily="18" charset="0"/>
              </a:rPr>
              <a:t> </a:t>
            </a:r>
            <a:r>
              <a:rPr lang="uk-UA" i="1" dirty="0" err="1">
                <a:solidFill>
                  <a:schemeClr val="tx2"/>
                </a:solidFill>
                <a:latin typeface="Times New Roman" pitchFamily="18" charset="0"/>
                <a:cs typeface="Times New Roman" pitchFamily="18" charset="0"/>
              </a:rPr>
              <a:t>cd</a:t>
            </a:r>
            <a:r>
              <a:rPr lang="uk-UA" dirty="0" err="1">
                <a:solidFill>
                  <a:schemeClr val="tx2"/>
                </a:solidFill>
                <a:latin typeface="Times New Roman" pitchFamily="18" charset="0"/>
                <a:cs typeface="Times New Roman" pitchFamily="18" charset="0"/>
                <a:sym typeface="Symbol" pitchFamily="18" charset="2"/>
              </a:rPr>
              <a:t></a:t>
            </a:r>
            <a:r>
              <a:rPr lang="uk-UA" dirty="0">
                <a:solidFill>
                  <a:schemeClr val="tx2"/>
                </a:solidFill>
                <a:latin typeface="Times New Roman" pitchFamily="18" charset="0"/>
                <a:cs typeface="Times New Roman" pitchFamily="18" charset="0"/>
              </a:rPr>
              <a:t> +.</a:t>
            </a:r>
            <a:endParaRPr lang="ru-RU" dirty="0">
              <a:solidFill>
                <a:schemeClr val="tx2"/>
              </a:solidFill>
              <a:latin typeface="Times New Roman" pitchFamily="18" charset="0"/>
              <a:cs typeface="Times New Roman" pitchFamily="18" charset="0"/>
            </a:endParaRPr>
          </a:p>
          <a:p>
            <a:pPr algn="just">
              <a:lnSpc>
                <a:spcPct val="110000"/>
              </a:lnSpc>
            </a:pPr>
            <a:endParaRPr lang="ru-RU" dirty="0">
              <a:solidFill>
                <a:schemeClr val="tx2"/>
              </a:solidFill>
            </a:endParaRPr>
          </a:p>
        </p:txBody>
      </p:sp>
      <p:sp>
        <p:nvSpPr>
          <p:cNvPr id="4" name="TextBox 3"/>
          <p:cNvSpPr txBox="1"/>
          <p:nvPr/>
        </p:nvSpPr>
        <p:spPr>
          <a:xfrm>
            <a:off x="251520" y="6381328"/>
            <a:ext cx="5224892" cy="369332"/>
          </a:xfrm>
          <a:prstGeom prst="rect">
            <a:avLst/>
          </a:prstGeom>
          <a:noFill/>
        </p:spPr>
        <p:txBody>
          <a:bodyPr wrap="none" rtlCol="0">
            <a:spAutoFit/>
          </a:bodyPr>
          <a:lstStyle/>
          <a:p>
            <a:r>
              <a:rPr lang="uk-UA" dirty="0" smtClean="0"/>
              <a:t>Лекція 1. Алгоритми та рекурсія. Слайд 27 з 40</a:t>
            </a:r>
            <a:endParaRPr lang="ru-RU" dirty="0"/>
          </a:p>
        </p:txBody>
      </p:sp>
      <p:pic>
        <p:nvPicPr>
          <p:cNvPr id="12" name="Picture 74" descr="3D_0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5640" y="980728"/>
            <a:ext cx="669033" cy="435885"/>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74" descr="3D_0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4077072"/>
            <a:ext cx="669033" cy="435885"/>
          </a:xfrm>
          <a:prstGeom prst="rect">
            <a:avLst/>
          </a:prstGeom>
          <a:noFill/>
          <a:extLst>
            <a:ext uri="{909E8E84-426E-40DD-AFC4-6F175D3DCCD1}">
              <a14:hiddenFill xmlns:a14="http://schemas.microsoft.com/office/drawing/2010/main">
                <a:solidFill>
                  <a:srgbClr val="FFFFFF"/>
                </a:solidFill>
              </a14:hiddenFill>
            </a:ext>
          </a:extLst>
        </p:spPr>
      </p:pic>
      <p:grpSp>
        <p:nvGrpSpPr>
          <p:cNvPr id="14" name="Group 13"/>
          <p:cNvGrpSpPr/>
          <p:nvPr/>
        </p:nvGrpSpPr>
        <p:grpSpPr>
          <a:xfrm>
            <a:off x="6300192" y="6452337"/>
            <a:ext cx="2744448" cy="332656"/>
            <a:chOff x="539552" y="6453336"/>
            <a:chExt cx="2744448" cy="332656"/>
          </a:xfrm>
        </p:grpSpPr>
        <p:sp>
          <p:nvSpPr>
            <p:cNvPr id="15" name="Action Button: Back or Previous 14">
              <a:hlinkClick r:id="" action="ppaction://hlinkshowjump?jump=previousslide" highlightClick="1"/>
            </p:cNvPr>
            <p:cNvSpPr/>
            <p:nvPr/>
          </p:nvSpPr>
          <p:spPr>
            <a:xfrm>
              <a:off x="1082335" y="6453336"/>
              <a:ext cx="504056" cy="332656"/>
            </a:xfrm>
            <a:prstGeom prst="actionButtonBackPrevious">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6" name="Action Button: Beginning 15">
              <a:hlinkClick r:id="" action="ppaction://hlinkshowjump?jump=firstslide" highlightClick="1"/>
            </p:cNvPr>
            <p:cNvSpPr/>
            <p:nvPr/>
          </p:nvSpPr>
          <p:spPr>
            <a:xfrm>
              <a:off x="539552" y="6453336"/>
              <a:ext cx="504056" cy="332656"/>
            </a:xfrm>
            <a:prstGeom prst="actionButtonBeginning">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7" name="Action Button: Forward or Next 16">
              <a:hlinkClick r:id="" action="ppaction://hlinkshowjump?jump=nextslide" highlightClick="1"/>
            </p:cNvPr>
            <p:cNvSpPr/>
            <p:nvPr/>
          </p:nvSpPr>
          <p:spPr>
            <a:xfrm>
              <a:off x="2228357" y="6453336"/>
              <a:ext cx="504056" cy="332656"/>
            </a:xfrm>
            <a:prstGeom prst="actionButtonForwardNex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8" name="Action Button: End 17">
              <a:hlinkClick r:id="" action="ppaction://hlinkshowjump?jump=lastslide" highlightClick="1"/>
            </p:cNvPr>
            <p:cNvSpPr/>
            <p:nvPr/>
          </p:nvSpPr>
          <p:spPr>
            <a:xfrm>
              <a:off x="2779944" y="6453336"/>
              <a:ext cx="504056" cy="332656"/>
            </a:xfrm>
            <a:prstGeom prst="actionButtonEnd">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9" name="Action Button: Custom 18">
              <a:hlinkClick r:id="rId4" action="ppaction://hlinksldjump" highlightClick="1"/>
            </p:cNvPr>
            <p:cNvSpPr/>
            <p:nvPr/>
          </p:nvSpPr>
          <p:spPr>
            <a:xfrm>
              <a:off x="1617866" y="6453336"/>
              <a:ext cx="576000" cy="332656"/>
            </a:xfrm>
            <a:prstGeom prst="actionButtonBlank">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uk-UA" sz="1200" dirty="0" smtClean="0"/>
                <a:t>План</a:t>
              </a:r>
              <a:endParaRPr lang="ru-RU" sz="1200" dirty="0"/>
            </a:p>
          </p:txBody>
        </p:sp>
      </p:grpSp>
    </p:spTree>
    <p:extLst>
      <p:ext uri="{BB962C8B-B14F-4D97-AF65-F5344CB8AC3E}">
        <p14:creationId xmlns:p14="http://schemas.microsoft.com/office/powerpoint/2010/main" val="265704794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92697"/>
            <a:ext cx="8229600" cy="5256584"/>
          </a:xfrm>
        </p:spPr>
        <p:txBody>
          <a:bodyPr>
            <a:normAutofit lnSpcReduction="10000"/>
          </a:bodyPr>
          <a:lstStyle/>
          <a:p>
            <a:pPr marL="406400" indent="0" algn="just">
              <a:buNone/>
            </a:pPr>
            <a:r>
              <a:rPr lang="uk-UA" sz="2500" b="1" dirty="0">
                <a:solidFill>
                  <a:schemeClr val="tx2"/>
                </a:solidFill>
                <a:latin typeface="Times New Roman" pitchFamily="18" charset="0"/>
                <a:cs typeface="Times New Roman" pitchFamily="18" charset="0"/>
              </a:rPr>
              <a:t>Постфіксний вираз може бути </a:t>
            </a:r>
            <a:r>
              <a:rPr lang="uk-UA" sz="2500" b="1" dirty="0" smtClean="0">
                <a:solidFill>
                  <a:schemeClr val="tx2"/>
                </a:solidFill>
                <a:latin typeface="Times New Roman" pitchFamily="18" charset="0"/>
                <a:cs typeface="Times New Roman" pitchFamily="18" charset="0"/>
              </a:rPr>
              <a:t>замінено інфіксним </a:t>
            </a:r>
            <a:r>
              <a:rPr lang="uk-UA" sz="2500" dirty="0">
                <a:solidFill>
                  <a:schemeClr val="tx2"/>
                </a:solidFill>
                <a:latin typeface="Times New Roman" pitchFamily="18" charset="0"/>
                <a:cs typeface="Times New Roman" pitchFamily="18" charset="0"/>
              </a:rPr>
              <a:t>за допомогою наступної процедури: </a:t>
            </a:r>
            <a:endParaRPr lang="ru-RU" sz="2500" dirty="0">
              <a:solidFill>
                <a:schemeClr val="tx2"/>
              </a:solidFill>
              <a:latin typeface="Times New Roman" pitchFamily="18" charset="0"/>
              <a:cs typeface="Times New Roman" pitchFamily="18" charset="0"/>
            </a:endParaRPr>
          </a:p>
          <a:p>
            <a:pPr marL="406400" indent="0" algn="just">
              <a:buNone/>
            </a:pPr>
            <a:r>
              <a:rPr lang="uk-UA" sz="2500" dirty="0">
                <a:solidFill>
                  <a:schemeClr val="tx2"/>
                </a:solidFill>
                <a:latin typeface="Times New Roman" pitchFamily="18" charset="0"/>
                <a:cs typeface="Times New Roman" pitchFamily="18" charset="0"/>
              </a:rPr>
              <a:t>1. Починати зчитування виразу зліва направо. </a:t>
            </a:r>
            <a:endParaRPr lang="ru-RU" sz="2500" dirty="0">
              <a:solidFill>
                <a:schemeClr val="tx2"/>
              </a:solidFill>
              <a:latin typeface="Times New Roman" pitchFamily="18" charset="0"/>
              <a:cs typeface="Times New Roman" pitchFamily="18" charset="0"/>
            </a:endParaRPr>
          </a:p>
          <a:p>
            <a:pPr marL="406400" indent="0" algn="just">
              <a:buNone/>
            </a:pPr>
            <a:r>
              <a:rPr lang="uk-UA" sz="2500" dirty="0">
                <a:solidFill>
                  <a:schemeClr val="tx2"/>
                </a:solidFill>
                <a:latin typeface="Times New Roman" pitchFamily="18" charset="0"/>
                <a:cs typeface="Times New Roman" pitchFamily="18" charset="0"/>
              </a:rPr>
              <a:t>2. Якщо зчитаний символ не є символом </a:t>
            </a:r>
            <a:r>
              <a:rPr lang="uk-UA" sz="2500" dirty="0" smtClean="0">
                <a:solidFill>
                  <a:schemeClr val="tx2"/>
                </a:solidFill>
                <a:latin typeface="Times New Roman" pitchFamily="18" charset="0"/>
                <a:cs typeface="Times New Roman" pitchFamily="18" charset="0"/>
              </a:rPr>
              <a:t>операції, тоді </a:t>
            </a:r>
            <a:r>
              <a:rPr lang="uk-UA" sz="2500" dirty="0">
                <a:solidFill>
                  <a:schemeClr val="tx2"/>
                </a:solidFill>
                <a:latin typeface="Times New Roman" pitchFamily="18" charset="0"/>
                <a:cs typeface="Times New Roman" pitchFamily="18" charset="0"/>
              </a:rPr>
              <a:t>помістити його в стек і продовжувати читання. </a:t>
            </a:r>
            <a:endParaRPr lang="ru-RU" sz="2500" dirty="0">
              <a:solidFill>
                <a:schemeClr val="tx2"/>
              </a:solidFill>
              <a:latin typeface="Times New Roman" pitchFamily="18" charset="0"/>
              <a:cs typeface="Times New Roman" pitchFamily="18" charset="0"/>
            </a:endParaRPr>
          </a:p>
          <a:p>
            <a:pPr marL="406400" indent="0" algn="just">
              <a:buNone/>
            </a:pPr>
            <a:r>
              <a:rPr lang="uk-UA" sz="2500" dirty="0">
                <a:solidFill>
                  <a:schemeClr val="tx2"/>
                </a:solidFill>
                <a:latin typeface="Times New Roman" pitchFamily="18" charset="0"/>
                <a:cs typeface="Times New Roman" pitchFamily="18" charset="0"/>
              </a:rPr>
              <a:t>3. Якщо зчитаний символ є символом операції, то: </a:t>
            </a:r>
            <a:endParaRPr lang="ru-RU" sz="2500" dirty="0">
              <a:solidFill>
                <a:schemeClr val="tx2"/>
              </a:solidFill>
              <a:latin typeface="Times New Roman" pitchFamily="18" charset="0"/>
              <a:cs typeface="Times New Roman" pitchFamily="18" charset="0"/>
            </a:endParaRPr>
          </a:p>
          <a:p>
            <a:pPr marL="406400" indent="0" algn="just">
              <a:buNone/>
            </a:pPr>
            <a:r>
              <a:rPr lang="uk-UA" sz="2500" dirty="0" smtClean="0">
                <a:solidFill>
                  <a:schemeClr val="tx2"/>
                </a:solidFill>
                <a:latin typeface="Times New Roman" pitchFamily="18" charset="0"/>
                <a:cs typeface="Times New Roman" pitchFamily="18" charset="0"/>
              </a:rPr>
              <a:t>  а</a:t>
            </a:r>
            <a:r>
              <a:rPr lang="uk-UA" sz="2500" dirty="0">
                <a:solidFill>
                  <a:schemeClr val="tx2"/>
                </a:solidFill>
                <a:latin typeface="Times New Roman" pitchFamily="18" charset="0"/>
                <a:cs typeface="Times New Roman" pitchFamily="18" charset="0"/>
              </a:rPr>
              <a:t>) виштовхнути зі стека два верхні елементи; </a:t>
            </a:r>
            <a:endParaRPr lang="ru-RU" sz="2500" dirty="0">
              <a:solidFill>
                <a:schemeClr val="tx2"/>
              </a:solidFill>
              <a:latin typeface="Times New Roman" pitchFamily="18" charset="0"/>
              <a:cs typeface="Times New Roman" pitchFamily="18" charset="0"/>
            </a:endParaRPr>
          </a:p>
          <a:p>
            <a:pPr marL="406400" indent="0" algn="just">
              <a:buNone/>
            </a:pPr>
            <a:r>
              <a:rPr lang="uk-UA" sz="2500" dirty="0" smtClean="0">
                <a:solidFill>
                  <a:schemeClr val="tx2"/>
                </a:solidFill>
                <a:latin typeface="Times New Roman" pitchFamily="18" charset="0"/>
                <a:cs typeface="Times New Roman" pitchFamily="18" charset="0"/>
              </a:rPr>
              <a:t>  б</a:t>
            </a:r>
            <a:r>
              <a:rPr lang="uk-UA" sz="2500" dirty="0">
                <a:solidFill>
                  <a:schemeClr val="tx2"/>
                </a:solidFill>
                <a:latin typeface="Times New Roman" pitchFamily="18" charset="0"/>
                <a:cs typeface="Times New Roman" pitchFamily="18" charset="0"/>
              </a:rPr>
              <a:t>) помістити символ операції між другим і першим елементом із стека і поставити дужки; </a:t>
            </a:r>
            <a:endParaRPr lang="ru-RU" sz="2500" dirty="0">
              <a:solidFill>
                <a:schemeClr val="tx2"/>
              </a:solidFill>
              <a:latin typeface="Times New Roman" pitchFamily="18" charset="0"/>
              <a:cs typeface="Times New Roman" pitchFamily="18" charset="0"/>
            </a:endParaRPr>
          </a:p>
          <a:p>
            <a:pPr marL="406400" indent="0" algn="just">
              <a:buNone/>
            </a:pPr>
            <a:r>
              <a:rPr lang="uk-UA" sz="2500" dirty="0" smtClean="0">
                <a:solidFill>
                  <a:schemeClr val="tx2"/>
                </a:solidFill>
                <a:latin typeface="Times New Roman" pitchFamily="18" charset="0"/>
                <a:cs typeface="Times New Roman" pitchFamily="18" charset="0"/>
              </a:rPr>
              <a:t>  в</a:t>
            </a:r>
            <a:r>
              <a:rPr lang="uk-UA" sz="2500" dirty="0">
                <a:solidFill>
                  <a:schemeClr val="tx2"/>
                </a:solidFill>
                <a:latin typeface="Times New Roman" pitchFamily="18" charset="0"/>
                <a:cs typeface="Times New Roman" pitchFamily="18" charset="0"/>
              </a:rPr>
              <a:t>) помістити вираз, одержаний на кроці (б), знову в стек. </a:t>
            </a:r>
            <a:endParaRPr lang="ru-RU" sz="2500" dirty="0">
              <a:solidFill>
                <a:schemeClr val="tx2"/>
              </a:solidFill>
              <a:latin typeface="Times New Roman" pitchFamily="18" charset="0"/>
              <a:cs typeface="Times New Roman" pitchFamily="18" charset="0"/>
            </a:endParaRPr>
          </a:p>
          <a:p>
            <a:pPr marL="406400" indent="0" algn="just">
              <a:buNone/>
            </a:pPr>
            <a:r>
              <a:rPr lang="uk-UA" sz="2500" dirty="0">
                <a:solidFill>
                  <a:schemeClr val="tx2"/>
                </a:solidFill>
                <a:latin typeface="Times New Roman" pitchFamily="18" charset="0"/>
                <a:cs typeface="Times New Roman" pitchFamily="18" charset="0"/>
              </a:rPr>
              <a:t>4. Продовжувати читання зліва направо і виконувати кроки (2) і (3) до завершення. </a:t>
            </a:r>
            <a:endParaRPr lang="ru-RU" sz="2500" dirty="0">
              <a:solidFill>
                <a:schemeClr val="tx2"/>
              </a:solidFill>
              <a:latin typeface="Times New Roman" pitchFamily="18" charset="0"/>
              <a:cs typeface="Times New Roman" pitchFamily="18" charset="0"/>
            </a:endParaRPr>
          </a:p>
          <a:p>
            <a:endParaRPr lang="ru-RU" dirty="0"/>
          </a:p>
        </p:txBody>
      </p:sp>
      <p:sp>
        <p:nvSpPr>
          <p:cNvPr id="4" name="TextBox 3"/>
          <p:cNvSpPr txBox="1"/>
          <p:nvPr/>
        </p:nvSpPr>
        <p:spPr>
          <a:xfrm>
            <a:off x="251520" y="6381328"/>
            <a:ext cx="5224892" cy="369332"/>
          </a:xfrm>
          <a:prstGeom prst="rect">
            <a:avLst/>
          </a:prstGeom>
          <a:noFill/>
        </p:spPr>
        <p:txBody>
          <a:bodyPr wrap="none" rtlCol="0">
            <a:spAutoFit/>
          </a:bodyPr>
          <a:lstStyle/>
          <a:p>
            <a:r>
              <a:rPr lang="uk-UA" dirty="0" smtClean="0"/>
              <a:t>Лекція 1. Алгоритми та рекурсія. </a:t>
            </a:r>
            <a:r>
              <a:rPr lang="uk-UA" dirty="0"/>
              <a:t>Слайд </a:t>
            </a:r>
            <a:r>
              <a:rPr lang="uk-UA" dirty="0" smtClean="0"/>
              <a:t>28 </a:t>
            </a:r>
            <a:r>
              <a:rPr lang="uk-UA" dirty="0"/>
              <a:t>з </a:t>
            </a:r>
            <a:r>
              <a:rPr lang="uk-UA" dirty="0" smtClean="0"/>
              <a:t>40</a:t>
            </a:r>
            <a:endParaRPr lang="ru-RU" dirty="0"/>
          </a:p>
        </p:txBody>
      </p:sp>
      <p:grpSp>
        <p:nvGrpSpPr>
          <p:cNvPr id="12" name="Group 11"/>
          <p:cNvGrpSpPr/>
          <p:nvPr/>
        </p:nvGrpSpPr>
        <p:grpSpPr>
          <a:xfrm>
            <a:off x="6300192" y="6452337"/>
            <a:ext cx="2744448" cy="332656"/>
            <a:chOff x="539552" y="6453336"/>
            <a:chExt cx="2744448" cy="332656"/>
          </a:xfrm>
        </p:grpSpPr>
        <p:sp>
          <p:nvSpPr>
            <p:cNvPr id="13" name="Action Button: Back or Previous 12">
              <a:hlinkClick r:id="" action="ppaction://hlinkshowjump?jump=previousslide" highlightClick="1"/>
            </p:cNvPr>
            <p:cNvSpPr/>
            <p:nvPr/>
          </p:nvSpPr>
          <p:spPr>
            <a:xfrm>
              <a:off x="1082335" y="6453336"/>
              <a:ext cx="504056" cy="332656"/>
            </a:xfrm>
            <a:prstGeom prst="actionButtonBackPrevious">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4" name="Action Button: Beginning 13">
              <a:hlinkClick r:id="" action="ppaction://hlinkshowjump?jump=firstslide" highlightClick="1"/>
            </p:cNvPr>
            <p:cNvSpPr/>
            <p:nvPr/>
          </p:nvSpPr>
          <p:spPr>
            <a:xfrm>
              <a:off x="539552" y="6453336"/>
              <a:ext cx="504056" cy="332656"/>
            </a:xfrm>
            <a:prstGeom prst="actionButtonBeginning">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5" name="Action Button: Forward or Next 14">
              <a:hlinkClick r:id="" action="ppaction://hlinkshowjump?jump=nextslide" highlightClick="1"/>
            </p:cNvPr>
            <p:cNvSpPr/>
            <p:nvPr/>
          </p:nvSpPr>
          <p:spPr>
            <a:xfrm>
              <a:off x="2228357" y="6453336"/>
              <a:ext cx="504056" cy="332656"/>
            </a:xfrm>
            <a:prstGeom prst="actionButtonForwardNex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6" name="Action Button: End 15">
              <a:hlinkClick r:id="" action="ppaction://hlinkshowjump?jump=lastslide" highlightClick="1"/>
            </p:cNvPr>
            <p:cNvSpPr/>
            <p:nvPr/>
          </p:nvSpPr>
          <p:spPr>
            <a:xfrm>
              <a:off x="2779944" y="6453336"/>
              <a:ext cx="504056" cy="332656"/>
            </a:xfrm>
            <a:prstGeom prst="actionButtonEnd">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7" name="Action Button: Custom 16">
              <a:hlinkClick r:id="rId3" action="ppaction://hlinksldjump" highlightClick="1"/>
            </p:cNvPr>
            <p:cNvSpPr/>
            <p:nvPr/>
          </p:nvSpPr>
          <p:spPr>
            <a:xfrm>
              <a:off x="1617866" y="6453336"/>
              <a:ext cx="576000" cy="332656"/>
            </a:xfrm>
            <a:prstGeom prst="actionButtonBlank">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uk-UA" sz="1200" dirty="0" smtClean="0"/>
                <a:t>План</a:t>
              </a:r>
              <a:endParaRPr lang="ru-RU" sz="1200" dirty="0"/>
            </a:p>
          </p:txBody>
        </p:sp>
      </p:grpSp>
    </p:spTree>
    <p:extLst>
      <p:ext uri="{BB962C8B-B14F-4D97-AF65-F5344CB8AC3E}">
        <p14:creationId xmlns:p14="http://schemas.microsoft.com/office/powerpoint/2010/main" val="127822576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124744"/>
            <a:ext cx="8229600" cy="5355431"/>
          </a:xfrm>
        </p:spPr>
        <p:txBody>
          <a:bodyPr>
            <a:normAutofit fontScale="70000" lnSpcReduction="20000"/>
          </a:bodyPr>
          <a:lstStyle/>
          <a:p>
            <a:pPr indent="374650">
              <a:lnSpc>
                <a:spcPct val="120000"/>
              </a:lnSpc>
              <a:buFont typeface="Wingdings 3" pitchFamily="18" charset="2"/>
              <a:buNone/>
              <a:defRPr/>
            </a:pPr>
            <a:r>
              <a:rPr lang="uk-UA" dirty="0">
                <a:solidFill>
                  <a:schemeClr val="tx2"/>
                </a:solidFill>
                <a:latin typeface="Times New Roman" pitchFamily="18" charset="0"/>
                <a:cs typeface="Times New Roman" pitchFamily="18" charset="0"/>
              </a:rPr>
              <a:t>Нехай задано вираз </a:t>
            </a:r>
            <a:r>
              <a:rPr lang="uk-UA" i="1" dirty="0" err="1">
                <a:solidFill>
                  <a:schemeClr val="tx2"/>
                </a:solidFill>
                <a:latin typeface="Times New Roman" pitchFamily="18" charset="0"/>
                <a:cs typeface="Times New Roman" pitchFamily="18" charset="0"/>
              </a:rPr>
              <a:t>abc</a:t>
            </a:r>
            <a:r>
              <a:rPr lang="uk-UA" dirty="0" err="1">
                <a:solidFill>
                  <a:schemeClr val="tx2"/>
                </a:solidFill>
                <a:latin typeface="Times New Roman" pitchFamily="18" charset="0"/>
                <a:cs typeface="Times New Roman" pitchFamily="18" charset="0"/>
                <a:sym typeface="Symbol"/>
              </a:rPr>
              <a:t></a:t>
            </a:r>
            <a:r>
              <a:rPr lang="uk-UA" dirty="0" err="1">
                <a:solidFill>
                  <a:schemeClr val="tx2"/>
                </a:solidFill>
                <a:latin typeface="Times New Roman" pitchFamily="18" charset="0"/>
                <a:cs typeface="Times New Roman" pitchFamily="18" charset="0"/>
              </a:rPr>
              <a:t>+</a:t>
            </a:r>
            <a:r>
              <a:rPr lang="uk-UA" dirty="0">
                <a:solidFill>
                  <a:schemeClr val="tx2"/>
                </a:solidFill>
                <a:latin typeface="Times New Roman" pitchFamily="18" charset="0"/>
                <a:cs typeface="Times New Roman" pitchFamily="18" charset="0"/>
              </a:rPr>
              <a:t>. Спочатку зчитуємо </a:t>
            </a:r>
            <a:r>
              <a:rPr lang="uk-UA" i="1" dirty="0">
                <a:solidFill>
                  <a:schemeClr val="tx2"/>
                </a:solidFill>
                <a:latin typeface="Times New Roman" pitchFamily="18" charset="0"/>
                <a:cs typeface="Times New Roman" pitchFamily="18" charset="0"/>
              </a:rPr>
              <a:t>а</a:t>
            </a:r>
            <a:r>
              <a:rPr lang="uk-UA" dirty="0">
                <a:solidFill>
                  <a:schemeClr val="tx2"/>
                </a:solidFill>
                <a:latin typeface="Times New Roman" pitchFamily="18" charset="0"/>
                <a:cs typeface="Times New Roman" pitchFamily="18" charset="0"/>
              </a:rPr>
              <a:t> і, оскільки це не символ операції, поміщаємо цей елемент в стек, як показано на мал. </a:t>
            </a:r>
            <a:r>
              <a:rPr lang="en-US" dirty="0">
                <a:solidFill>
                  <a:schemeClr val="tx2"/>
                </a:solidFill>
                <a:latin typeface="Times New Roman" pitchFamily="18" charset="0"/>
                <a:cs typeface="Times New Roman" pitchFamily="18" charset="0"/>
              </a:rPr>
              <a:t>1</a:t>
            </a:r>
            <a:r>
              <a:rPr lang="uk-UA" dirty="0">
                <a:solidFill>
                  <a:schemeClr val="tx2"/>
                </a:solidFill>
                <a:latin typeface="Times New Roman" pitchFamily="18" charset="0"/>
                <a:cs typeface="Times New Roman" pitchFamily="18" charset="0"/>
              </a:rPr>
              <a:t>. Потім прочитуємо </a:t>
            </a:r>
            <a:r>
              <a:rPr lang="uk-UA" i="1" dirty="0">
                <a:solidFill>
                  <a:schemeClr val="tx2"/>
                </a:solidFill>
                <a:latin typeface="Times New Roman" pitchFamily="18" charset="0"/>
                <a:cs typeface="Times New Roman" pitchFamily="18" charset="0"/>
              </a:rPr>
              <a:t>b</a:t>
            </a:r>
            <a:r>
              <a:rPr lang="uk-UA" dirty="0">
                <a:solidFill>
                  <a:schemeClr val="tx2"/>
                </a:solidFill>
                <a:latin typeface="Times New Roman" pitchFamily="18" charset="0"/>
                <a:cs typeface="Times New Roman" pitchFamily="18" charset="0"/>
              </a:rPr>
              <a:t> і, оскільки це не символ операції, поміщаємо його в стек, як показано на мал. </a:t>
            </a:r>
            <a:r>
              <a:rPr lang="en-US" dirty="0">
                <a:solidFill>
                  <a:schemeClr val="tx2"/>
                </a:solidFill>
                <a:latin typeface="Times New Roman" pitchFamily="18" charset="0"/>
                <a:cs typeface="Times New Roman" pitchFamily="18" charset="0"/>
              </a:rPr>
              <a:t>2</a:t>
            </a:r>
            <a:r>
              <a:rPr lang="uk-UA" dirty="0">
                <a:solidFill>
                  <a:schemeClr val="tx2"/>
                </a:solidFill>
                <a:latin typeface="Times New Roman" pitchFamily="18" charset="0"/>
                <a:cs typeface="Times New Roman" pitchFamily="18" charset="0"/>
              </a:rPr>
              <a:t>. </a:t>
            </a:r>
            <a:endParaRPr lang="uk-UA" dirty="0" smtClean="0">
              <a:solidFill>
                <a:schemeClr val="tx2"/>
              </a:solidFill>
              <a:latin typeface="Times New Roman" pitchFamily="18" charset="0"/>
              <a:cs typeface="Times New Roman" pitchFamily="18" charset="0"/>
            </a:endParaRPr>
          </a:p>
          <a:p>
            <a:pPr indent="374650">
              <a:lnSpc>
                <a:spcPct val="120000"/>
              </a:lnSpc>
              <a:buFont typeface="Wingdings 3" pitchFamily="18" charset="2"/>
              <a:buNone/>
              <a:defRPr/>
            </a:pPr>
            <a:endParaRPr lang="uk-UA" dirty="0">
              <a:solidFill>
                <a:schemeClr val="tx2"/>
              </a:solidFill>
              <a:latin typeface="Times New Roman" pitchFamily="18" charset="0"/>
              <a:cs typeface="Times New Roman" pitchFamily="18" charset="0"/>
            </a:endParaRPr>
          </a:p>
          <a:p>
            <a:pPr indent="374650">
              <a:lnSpc>
                <a:spcPct val="120000"/>
              </a:lnSpc>
              <a:buFont typeface="Wingdings 3" pitchFamily="18" charset="2"/>
              <a:buNone/>
              <a:defRPr/>
            </a:pPr>
            <a:endParaRPr lang="en-US" dirty="0">
              <a:solidFill>
                <a:schemeClr val="tx2"/>
              </a:solidFill>
              <a:latin typeface="Times New Roman" pitchFamily="18" charset="0"/>
              <a:cs typeface="Times New Roman" pitchFamily="18" charset="0"/>
            </a:endParaRPr>
          </a:p>
          <a:p>
            <a:pPr indent="374650">
              <a:lnSpc>
                <a:spcPct val="120000"/>
              </a:lnSpc>
              <a:buFont typeface="Wingdings 3" pitchFamily="18" charset="2"/>
              <a:buNone/>
              <a:defRPr/>
            </a:pPr>
            <a:endParaRPr lang="en-US" dirty="0">
              <a:solidFill>
                <a:schemeClr val="tx2"/>
              </a:solidFill>
              <a:latin typeface="Times New Roman" pitchFamily="18" charset="0"/>
              <a:cs typeface="Times New Roman" pitchFamily="18" charset="0"/>
            </a:endParaRPr>
          </a:p>
          <a:p>
            <a:pPr indent="374650">
              <a:lnSpc>
                <a:spcPct val="120000"/>
              </a:lnSpc>
              <a:buFont typeface="Wingdings 3" pitchFamily="18" charset="2"/>
              <a:buNone/>
              <a:defRPr/>
            </a:pPr>
            <a:endParaRPr lang="en-US" dirty="0">
              <a:solidFill>
                <a:schemeClr val="tx2"/>
              </a:solidFill>
              <a:latin typeface="Times New Roman" pitchFamily="18" charset="0"/>
              <a:cs typeface="Times New Roman" pitchFamily="18" charset="0"/>
            </a:endParaRPr>
          </a:p>
          <a:p>
            <a:pPr indent="374650">
              <a:lnSpc>
                <a:spcPct val="120000"/>
              </a:lnSpc>
              <a:buFont typeface="Wingdings 3" pitchFamily="18" charset="2"/>
              <a:buNone/>
              <a:defRPr/>
            </a:pPr>
            <a:endParaRPr lang="en-US" dirty="0">
              <a:solidFill>
                <a:schemeClr val="tx2"/>
              </a:solidFill>
              <a:latin typeface="Times New Roman" pitchFamily="18" charset="0"/>
              <a:cs typeface="Times New Roman" pitchFamily="18" charset="0"/>
            </a:endParaRPr>
          </a:p>
          <a:p>
            <a:pPr indent="374650">
              <a:lnSpc>
                <a:spcPct val="120000"/>
              </a:lnSpc>
              <a:buFont typeface="Wingdings 3" pitchFamily="18" charset="2"/>
              <a:buNone/>
              <a:defRPr/>
            </a:pPr>
            <a:r>
              <a:rPr lang="ru-RU" dirty="0">
                <a:solidFill>
                  <a:schemeClr val="tx2"/>
                </a:solidFill>
                <a:latin typeface="Times New Roman" pitchFamily="18" charset="0"/>
                <a:cs typeface="Times New Roman" pitchFamily="18" charset="0"/>
              </a:rPr>
              <a:t>		мал.1                   мал.2</a:t>
            </a:r>
            <a:r>
              <a:rPr lang="uk-UA" dirty="0">
                <a:solidFill>
                  <a:schemeClr val="tx2"/>
                </a:solidFill>
                <a:latin typeface="Times New Roman" pitchFamily="18" charset="0"/>
                <a:cs typeface="Times New Roman" pitchFamily="18" charset="0"/>
              </a:rPr>
              <a:t>                мал.3</a:t>
            </a:r>
            <a:endParaRPr lang="ru-RU" dirty="0">
              <a:solidFill>
                <a:schemeClr val="tx2"/>
              </a:solidFill>
              <a:latin typeface="Times New Roman" pitchFamily="18" charset="0"/>
              <a:cs typeface="Times New Roman" pitchFamily="18" charset="0"/>
            </a:endParaRPr>
          </a:p>
          <a:p>
            <a:pPr indent="-17463">
              <a:lnSpc>
                <a:spcPct val="120000"/>
              </a:lnSpc>
              <a:buFont typeface="Wingdings 3" pitchFamily="18" charset="2"/>
              <a:buNone/>
              <a:defRPr/>
            </a:pPr>
            <a:r>
              <a:rPr lang="uk-UA" dirty="0">
                <a:solidFill>
                  <a:schemeClr val="tx2"/>
                </a:solidFill>
                <a:latin typeface="Times New Roman" pitchFamily="18" charset="0"/>
                <a:cs typeface="Times New Roman" pitchFamily="18" charset="0"/>
              </a:rPr>
              <a:t>Далі зчитуємо </a:t>
            </a:r>
            <a:r>
              <a:rPr lang="uk-UA" i="1" dirty="0">
                <a:solidFill>
                  <a:schemeClr val="tx2"/>
                </a:solidFill>
                <a:latin typeface="Times New Roman" pitchFamily="18" charset="0"/>
                <a:cs typeface="Times New Roman" pitchFamily="18" charset="0"/>
              </a:rPr>
              <a:t>с</a:t>
            </a:r>
            <a:r>
              <a:rPr lang="uk-UA" dirty="0">
                <a:solidFill>
                  <a:schemeClr val="tx2"/>
                </a:solidFill>
                <a:latin typeface="Times New Roman" pitchFamily="18" charset="0"/>
                <a:cs typeface="Times New Roman" pitchFamily="18" charset="0"/>
              </a:rPr>
              <a:t> і, оскільки це не символ </a:t>
            </a:r>
            <a:r>
              <a:rPr lang="uk-UA" dirty="0" smtClean="0">
                <a:solidFill>
                  <a:schemeClr val="tx2"/>
                </a:solidFill>
                <a:latin typeface="Times New Roman" pitchFamily="18" charset="0"/>
                <a:cs typeface="Times New Roman" pitchFamily="18" charset="0"/>
              </a:rPr>
              <a:t>операції</a:t>
            </a:r>
            <a:r>
              <a:rPr lang="uk-UA" dirty="0">
                <a:solidFill>
                  <a:schemeClr val="tx2"/>
                </a:solidFill>
                <a:latin typeface="Times New Roman" pitchFamily="18" charset="0"/>
                <a:cs typeface="Times New Roman" pitchFamily="18" charset="0"/>
              </a:rPr>
              <a:t>, поміщаємо його в стек, </a:t>
            </a:r>
            <a:r>
              <a:rPr lang="uk-UA" dirty="0" smtClean="0">
                <a:solidFill>
                  <a:schemeClr val="tx2"/>
                </a:solidFill>
                <a:latin typeface="Times New Roman" pitchFamily="18" charset="0"/>
                <a:cs typeface="Times New Roman" pitchFamily="18" charset="0"/>
              </a:rPr>
              <a:t>як </a:t>
            </a:r>
            <a:r>
              <a:rPr lang="uk-UA" dirty="0">
                <a:solidFill>
                  <a:schemeClr val="tx2"/>
                </a:solidFill>
                <a:latin typeface="Times New Roman" pitchFamily="18" charset="0"/>
                <a:cs typeface="Times New Roman" pitchFamily="18" charset="0"/>
              </a:rPr>
              <a:t>показано на мал. 3.</a:t>
            </a:r>
            <a:endParaRPr lang="ru-RU" dirty="0">
              <a:solidFill>
                <a:schemeClr val="tx2"/>
              </a:solidFill>
            </a:endParaRP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r="459" b="18716"/>
          <a:stretch>
            <a:fillRect/>
          </a:stretch>
        </p:blipFill>
        <p:spPr bwMode="auto">
          <a:xfrm>
            <a:off x="2411760" y="2852936"/>
            <a:ext cx="3149600" cy="1481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l="2864" r="62770" b="21562"/>
          <a:stretch>
            <a:fillRect/>
          </a:stretch>
        </p:blipFill>
        <p:spPr bwMode="auto">
          <a:xfrm>
            <a:off x="5868144" y="2852936"/>
            <a:ext cx="1117600" cy="149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251520" y="6381328"/>
            <a:ext cx="5224892" cy="369332"/>
          </a:xfrm>
          <a:prstGeom prst="rect">
            <a:avLst/>
          </a:prstGeom>
          <a:noFill/>
        </p:spPr>
        <p:txBody>
          <a:bodyPr wrap="none" rtlCol="0">
            <a:spAutoFit/>
          </a:bodyPr>
          <a:lstStyle/>
          <a:p>
            <a:r>
              <a:rPr lang="uk-UA" dirty="0" smtClean="0"/>
              <a:t>Лекція 1. Алгоритми та рекурсія. </a:t>
            </a:r>
            <a:r>
              <a:rPr lang="uk-UA" dirty="0"/>
              <a:t>Слайд </a:t>
            </a:r>
            <a:r>
              <a:rPr lang="uk-UA" dirty="0" smtClean="0"/>
              <a:t>29 </a:t>
            </a:r>
            <a:r>
              <a:rPr lang="uk-UA" dirty="0"/>
              <a:t>з </a:t>
            </a:r>
            <a:r>
              <a:rPr lang="uk-UA" dirty="0" smtClean="0"/>
              <a:t>40</a:t>
            </a:r>
            <a:endParaRPr lang="ru-RU" dirty="0"/>
          </a:p>
        </p:txBody>
      </p:sp>
      <p:pic>
        <p:nvPicPr>
          <p:cNvPr id="20" name="Picture 74" descr="3D_08"/>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91640" y="764704"/>
            <a:ext cx="669033" cy="435885"/>
          </a:xfrm>
          <a:prstGeom prst="rect">
            <a:avLst/>
          </a:prstGeom>
          <a:noFill/>
          <a:extLst>
            <a:ext uri="{909E8E84-426E-40DD-AFC4-6F175D3DCCD1}">
              <a14:hiddenFill xmlns:a14="http://schemas.microsoft.com/office/drawing/2010/main">
                <a:solidFill>
                  <a:srgbClr val="FFFFFF"/>
                </a:solidFill>
              </a14:hiddenFill>
            </a:ext>
          </a:extLst>
        </p:spPr>
      </p:pic>
      <p:grpSp>
        <p:nvGrpSpPr>
          <p:cNvPr id="21" name="Group 20"/>
          <p:cNvGrpSpPr/>
          <p:nvPr/>
        </p:nvGrpSpPr>
        <p:grpSpPr>
          <a:xfrm>
            <a:off x="6300192" y="6452337"/>
            <a:ext cx="2744448" cy="332656"/>
            <a:chOff x="539552" y="6453336"/>
            <a:chExt cx="2744448" cy="332656"/>
          </a:xfrm>
        </p:grpSpPr>
        <p:sp>
          <p:nvSpPr>
            <p:cNvPr id="22" name="Action Button: Back or Previous 21">
              <a:hlinkClick r:id="" action="ppaction://hlinkshowjump?jump=previousslide" highlightClick="1"/>
            </p:cNvPr>
            <p:cNvSpPr/>
            <p:nvPr/>
          </p:nvSpPr>
          <p:spPr>
            <a:xfrm>
              <a:off x="1082335" y="6453336"/>
              <a:ext cx="504056" cy="332656"/>
            </a:xfrm>
            <a:prstGeom prst="actionButtonBackPrevious">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23" name="Action Button: Beginning 22">
              <a:hlinkClick r:id="" action="ppaction://hlinkshowjump?jump=firstslide" highlightClick="1"/>
            </p:cNvPr>
            <p:cNvSpPr/>
            <p:nvPr/>
          </p:nvSpPr>
          <p:spPr>
            <a:xfrm>
              <a:off x="539552" y="6453336"/>
              <a:ext cx="504056" cy="332656"/>
            </a:xfrm>
            <a:prstGeom prst="actionButtonBeginning">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24" name="Action Button: Forward or Next 23">
              <a:hlinkClick r:id="" action="ppaction://hlinkshowjump?jump=nextslide" highlightClick="1"/>
            </p:cNvPr>
            <p:cNvSpPr/>
            <p:nvPr/>
          </p:nvSpPr>
          <p:spPr>
            <a:xfrm>
              <a:off x="2228357" y="6453336"/>
              <a:ext cx="504056" cy="332656"/>
            </a:xfrm>
            <a:prstGeom prst="actionButtonForwardNex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25" name="Action Button: End 24">
              <a:hlinkClick r:id="" action="ppaction://hlinkshowjump?jump=lastslide" highlightClick="1"/>
            </p:cNvPr>
            <p:cNvSpPr/>
            <p:nvPr/>
          </p:nvSpPr>
          <p:spPr>
            <a:xfrm>
              <a:off x="2779944" y="6453336"/>
              <a:ext cx="504056" cy="332656"/>
            </a:xfrm>
            <a:prstGeom prst="actionButtonEnd">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26" name="Action Button: Custom 25">
              <a:hlinkClick r:id="rId5" action="ppaction://hlinksldjump" highlightClick="1"/>
            </p:cNvPr>
            <p:cNvSpPr/>
            <p:nvPr/>
          </p:nvSpPr>
          <p:spPr>
            <a:xfrm>
              <a:off x="1617866" y="6453336"/>
              <a:ext cx="576000" cy="332656"/>
            </a:xfrm>
            <a:prstGeom prst="actionButtonBlank">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uk-UA" sz="1200" dirty="0" smtClean="0"/>
                <a:t>План</a:t>
              </a:r>
              <a:endParaRPr lang="ru-RU" sz="1200" dirty="0"/>
            </a:p>
          </p:txBody>
        </p:sp>
      </p:grpSp>
    </p:spTree>
    <p:extLst>
      <p:ext uri="{BB962C8B-B14F-4D97-AF65-F5344CB8AC3E}">
        <p14:creationId xmlns:p14="http://schemas.microsoft.com/office/powerpoint/2010/main" val="8293222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dirty="0" smtClean="0"/>
              <a:t>Умовні позначення</a:t>
            </a:r>
            <a:endParaRPr lang="ru-RU" dirty="0"/>
          </a:p>
        </p:txBody>
      </p:sp>
      <p:pic>
        <p:nvPicPr>
          <p:cNvPr id="8" name="Picture 74" descr="3D_0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4549" y="2096595"/>
            <a:ext cx="669033" cy="43588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6" descr="16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04550" y="1483832"/>
            <a:ext cx="609600" cy="464457"/>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C:\Users\azadova\Pictures\zametki.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29173" y="2636912"/>
            <a:ext cx="544410" cy="544410"/>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p:cNvSpPr/>
          <p:nvPr/>
        </p:nvSpPr>
        <p:spPr>
          <a:xfrm>
            <a:off x="587354" y="3172990"/>
            <a:ext cx="503422" cy="923330"/>
          </a:xfrm>
          <a:prstGeom prst="rect">
            <a:avLst/>
          </a:prstGeom>
          <a:noFill/>
        </p:spPr>
        <p:txBody>
          <a:bodyPr wrap="square" lIns="91440" tIns="45720" rIns="91440" bIns="45720">
            <a:spAutoFit/>
            <a:scene3d>
              <a:camera prst="orthographicFront"/>
              <a:lightRig rig="threePt" dir="t"/>
            </a:scene3d>
            <a:sp3d extrusionH="57150">
              <a:bevelT w="38100" h="38100"/>
            </a:sp3d>
          </a:bodyPr>
          <a:lstStyle/>
          <a:p>
            <a:pPr algn="ctr"/>
            <a:r>
              <a:rPr lang="uk-UA" sz="5400" b="1" cap="none" spc="0" dirty="0" smtClean="0">
                <a:ln w="38100" cmpd="sng">
                  <a:solidFill>
                    <a:srgbClr val="FF0000"/>
                  </a:soli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a:t>
            </a:r>
            <a:endParaRPr lang="en-US" sz="5400" b="1" cap="none" spc="0" dirty="0">
              <a:ln w="38100" cmpd="sng">
                <a:solidFill>
                  <a:srgbClr val="FF0000"/>
                </a:soli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
        <p:nvSpPr>
          <p:cNvPr id="12" name="TextBox 11"/>
          <p:cNvSpPr txBox="1"/>
          <p:nvPr/>
        </p:nvSpPr>
        <p:spPr>
          <a:xfrm>
            <a:off x="1301432" y="1483832"/>
            <a:ext cx="2021387" cy="461665"/>
          </a:xfrm>
          <a:prstGeom prst="rect">
            <a:avLst/>
          </a:prstGeom>
          <a:noFill/>
        </p:spPr>
        <p:txBody>
          <a:bodyPr wrap="none" rtlCol="0">
            <a:spAutoFit/>
          </a:bodyPr>
          <a:lstStyle/>
          <a:p>
            <a:r>
              <a:rPr lang="uk-UA" sz="2400" dirty="0" smtClean="0"/>
              <a:t>- визначення</a:t>
            </a:r>
            <a:endParaRPr lang="ru-RU" sz="2400" dirty="0"/>
          </a:p>
        </p:txBody>
      </p:sp>
      <p:sp>
        <p:nvSpPr>
          <p:cNvPr id="13" name="TextBox 12"/>
          <p:cNvSpPr txBox="1"/>
          <p:nvPr/>
        </p:nvSpPr>
        <p:spPr>
          <a:xfrm>
            <a:off x="1378810" y="2152647"/>
            <a:ext cx="1550681" cy="461665"/>
          </a:xfrm>
          <a:prstGeom prst="rect">
            <a:avLst/>
          </a:prstGeom>
          <a:noFill/>
        </p:spPr>
        <p:txBody>
          <a:bodyPr wrap="none" rtlCol="0">
            <a:spAutoFit/>
          </a:bodyPr>
          <a:lstStyle/>
          <a:p>
            <a:r>
              <a:rPr lang="uk-UA" sz="2400" dirty="0" smtClean="0"/>
              <a:t>- приклад</a:t>
            </a:r>
            <a:endParaRPr lang="ru-RU" sz="2400" dirty="0"/>
          </a:p>
        </p:txBody>
      </p:sp>
      <p:sp>
        <p:nvSpPr>
          <p:cNvPr id="14" name="TextBox 13"/>
          <p:cNvSpPr txBox="1"/>
          <p:nvPr/>
        </p:nvSpPr>
        <p:spPr>
          <a:xfrm>
            <a:off x="1378810" y="2733411"/>
            <a:ext cx="1616468" cy="461665"/>
          </a:xfrm>
          <a:prstGeom prst="rect">
            <a:avLst/>
          </a:prstGeom>
          <a:noFill/>
        </p:spPr>
        <p:txBody>
          <a:bodyPr wrap="none" rtlCol="0">
            <a:spAutoFit/>
          </a:bodyPr>
          <a:lstStyle/>
          <a:p>
            <a:r>
              <a:rPr lang="uk-UA" sz="2400" dirty="0" smtClean="0"/>
              <a:t>- примітка</a:t>
            </a:r>
            <a:endParaRPr lang="ru-RU" sz="2400" dirty="0"/>
          </a:p>
        </p:txBody>
      </p:sp>
      <p:sp>
        <p:nvSpPr>
          <p:cNvPr id="15" name="TextBox 14"/>
          <p:cNvSpPr txBox="1"/>
          <p:nvPr/>
        </p:nvSpPr>
        <p:spPr>
          <a:xfrm>
            <a:off x="1378810" y="3480917"/>
            <a:ext cx="1676549" cy="461665"/>
          </a:xfrm>
          <a:prstGeom prst="rect">
            <a:avLst/>
          </a:prstGeom>
          <a:noFill/>
        </p:spPr>
        <p:txBody>
          <a:bodyPr wrap="none" rtlCol="0">
            <a:spAutoFit/>
          </a:bodyPr>
          <a:lstStyle/>
          <a:p>
            <a:r>
              <a:rPr lang="uk-UA" sz="2400" dirty="0" smtClean="0"/>
              <a:t>- важливо!</a:t>
            </a:r>
            <a:endParaRPr lang="ru-RU" sz="2400" dirty="0"/>
          </a:p>
        </p:txBody>
      </p:sp>
      <p:sp>
        <p:nvSpPr>
          <p:cNvPr id="16" name="Text Box 2"/>
          <p:cNvSpPr txBox="1"/>
          <p:nvPr/>
        </p:nvSpPr>
        <p:spPr>
          <a:xfrm>
            <a:off x="481376" y="4123780"/>
            <a:ext cx="840003" cy="662811"/>
          </a:xfrm>
          <a:prstGeom prst="rect">
            <a:avLst/>
          </a:prstGeom>
          <a:noFill/>
          <a:ln>
            <a:noFill/>
          </a:ln>
          <a:effectLst/>
        </p:spPr>
        <p:txBody>
          <a:bodyPr rot="0" spcFirstLastPara="0" vert="horz" wrap="non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uk-UA" sz="4400" b="1" dirty="0">
                <a:ln w="10541" cap="flat" cmpd="sng" algn="ctr">
                  <a:solidFill>
                    <a:srgbClr val="4579B8"/>
                  </a:solidFill>
                  <a:prstDash val="solid"/>
                  <a:round/>
                </a:ln>
                <a:gradFill>
                  <a:gsLst>
                    <a:gs pos="0">
                      <a:srgbClr val="BED3F9"/>
                    </a:gs>
                    <a:gs pos="9000">
                      <a:srgbClr val="9EC1FF"/>
                    </a:gs>
                    <a:gs pos="50000">
                      <a:srgbClr val="003692"/>
                    </a:gs>
                    <a:gs pos="79000">
                      <a:srgbClr val="9EC1FF"/>
                    </a:gs>
                    <a:gs pos="100000">
                      <a:srgbClr val="BED3F9"/>
                    </a:gs>
                  </a:gsLst>
                  <a:lin ang="5400000" scaled="0"/>
                </a:gradFill>
                <a:effectLst/>
                <a:latin typeface="Calibri"/>
                <a:ea typeface="Calibri"/>
                <a:cs typeface="Times New Roman"/>
                <a:sym typeface="Wingdings 2"/>
              </a:rPr>
              <a:t></a:t>
            </a:r>
            <a:endParaRPr lang="ru-RU" sz="4400" dirty="0">
              <a:effectLst/>
              <a:latin typeface="Calibri"/>
              <a:ea typeface="Calibri"/>
              <a:cs typeface="Times New Roman"/>
            </a:endParaRPr>
          </a:p>
        </p:txBody>
      </p:sp>
      <p:sp>
        <p:nvSpPr>
          <p:cNvPr id="3" name="TextBox 2"/>
          <p:cNvSpPr txBox="1"/>
          <p:nvPr/>
        </p:nvSpPr>
        <p:spPr>
          <a:xfrm>
            <a:off x="1423669" y="4270519"/>
            <a:ext cx="1579022" cy="461665"/>
          </a:xfrm>
          <a:prstGeom prst="rect">
            <a:avLst/>
          </a:prstGeom>
          <a:noFill/>
        </p:spPr>
        <p:txBody>
          <a:bodyPr wrap="none" rtlCol="0">
            <a:spAutoFit/>
          </a:bodyPr>
          <a:lstStyle/>
          <a:p>
            <a:r>
              <a:rPr lang="en-US" sz="2400" dirty="0" smtClean="0"/>
              <a:t>- </a:t>
            </a:r>
            <a:r>
              <a:rPr lang="ru-RU" sz="2400" dirty="0" smtClean="0"/>
              <a:t>теорема</a:t>
            </a:r>
            <a:endParaRPr lang="ru-RU" sz="2400" dirty="0"/>
          </a:p>
        </p:txBody>
      </p:sp>
      <p:grpSp>
        <p:nvGrpSpPr>
          <p:cNvPr id="17" name="Group 16"/>
          <p:cNvGrpSpPr/>
          <p:nvPr/>
        </p:nvGrpSpPr>
        <p:grpSpPr>
          <a:xfrm>
            <a:off x="6300192" y="6452337"/>
            <a:ext cx="2744448" cy="332656"/>
            <a:chOff x="539552" y="6453336"/>
            <a:chExt cx="2744448" cy="332656"/>
          </a:xfrm>
        </p:grpSpPr>
        <p:sp>
          <p:nvSpPr>
            <p:cNvPr id="18" name="Action Button: Back or Previous 17">
              <a:hlinkClick r:id="" action="ppaction://hlinkshowjump?jump=previousslide" highlightClick="1"/>
            </p:cNvPr>
            <p:cNvSpPr/>
            <p:nvPr/>
          </p:nvSpPr>
          <p:spPr>
            <a:xfrm>
              <a:off x="1082335" y="6453336"/>
              <a:ext cx="504056" cy="332656"/>
            </a:xfrm>
            <a:prstGeom prst="actionButtonBackPrevious">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9" name="Action Button: Beginning 18">
              <a:hlinkClick r:id="" action="ppaction://hlinkshowjump?jump=firstslide" highlightClick="1"/>
            </p:cNvPr>
            <p:cNvSpPr/>
            <p:nvPr/>
          </p:nvSpPr>
          <p:spPr>
            <a:xfrm>
              <a:off x="539552" y="6453336"/>
              <a:ext cx="504056" cy="332656"/>
            </a:xfrm>
            <a:prstGeom prst="actionButtonBeginning">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20" name="Action Button: Forward or Next 19">
              <a:hlinkClick r:id="" action="ppaction://hlinkshowjump?jump=nextslide" highlightClick="1"/>
            </p:cNvPr>
            <p:cNvSpPr/>
            <p:nvPr/>
          </p:nvSpPr>
          <p:spPr>
            <a:xfrm>
              <a:off x="2228357" y="6453336"/>
              <a:ext cx="504056" cy="332656"/>
            </a:xfrm>
            <a:prstGeom prst="actionButtonForwardNex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21" name="Action Button: End 20">
              <a:hlinkClick r:id="" action="ppaction://hlinkshowjump?jump=lastslide" highlightClick="1"/>
            </p:cNvPr>
            <p:cNvSpPr/>
            <p:nvPr/>
          </p:nvSpPr>
          <p:spPr>
            <a:xfrm>
              <a:off x="2779944" y="6453336"/>
              <a:ext cx="504056" cy="332656"/>
            </a:xfrm>
            <a:prstGeom prst="actionButtonEnd">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22" name="Action Button: Custom 21">
              <a:hlinkClick r:id="rId6" action="ppaction://hlinksldjump" highlightClick="1"/>
            </p:cNvPr>
            <p:cNvSpPr/>
            <p:nvPr/>
          </p:nvSpPr>
          <p:spPr>
            <a:xfrm>
              <a:off x="1617866" y="6453336"/>
              <a:ext cx="576000" cy="332656"/>
            </a:xfrm>
            <a:prstGeom prst="actionButtonBlank">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uk-UA" sz="1200" dirty="0" smtClean="0"/>
                <a:t>План</a:t>
              </a:r>
              <a:endParaRPr lang="ru-RU" sz="1200" dirty="0"/>
            </a:p>
          </p:txBody>
        </p:sp>
      </p:grpSp>
    </p:spTree>
    <p:extLst>
      <p:ext uri="{BB962C8B-B14F-4D97-AF65-F5344CB8AC3E}">
        <p14:creationId xmlns:p14="http://schemas.microsoft.com/office/powerpoint/2010/main" val="408968720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92696"/>
            <a:ext cx="8229600" cy="5787479"/>
          </a:xfrm>
        </p:spPr>
        <p:txBody>
          <a:bodyPr>
            <a:normAutofit fontScale="70000" lnSpcReduction="20000"/>
          </a:bodyPr>
          <a:lstStyle/>
          <a:p>
            <a:pPr marL="349250" indent="390525" algn="just">
              <a:lnSpc>
                <a:spcPct val="120000"/>
              </a:lnSpc>
              <a:buFont typeface="Wingdings 3" pitchFamily="18" charset="2"/>
              <a:buNone/>
              <a:defRPr/>
            </a:pPr>
            <a:r>
              <a:rPr lang="uk-UA" dirty="0">
                <a:solidFill>
                  <a:schemeClr val="tx2"/>
                </a:solidFill>
                <a:latin typeface="Times New Roman" pitchFamily="18" charset="0"/>
                <a:cs typeface="Times New Roman" pitchFamily="18" charset="0"/>
              </a:rPr>
              <a:t>Потім прочитуємо </a:t>
            </a:r>
            <a:r>
              <a:rPr lang="uk-UA" dirty="0">
                <a:solidFill>
                  <a:schemeClr val="tx2"/>
                </a:solidFill>
                <a:latin typeface="Times New Roman" pitchFamily="18" charset="0"/>
                <a:cs typeface="Times New Roman" pitchFamily="18" charset="0"/>
                <a:sym typeface="Symbol"/>
              </a:rPr>
              <a:t></a:t>
            </a:r>
            <a:r>
              <a:rPr lang="uk-UA" dirty="0">
                <a:solidFill>
                  <a:schemeClr val="tx2"/>
                </a:solidFill>
                <a:latin typeface="Times New Roman" pitchFamily="18" charset="0"/>
                <a:cs typeface="Times New Roman" pitchFamily="18" charset="0"/>
              </a:rPr>
              <a:t> і, оскільки це символ </a:t>
            </a:r>
          </a:p>
          <a:p>
            <a:pPr marL="349250" indent="-1588" algn="just">
              <a:lnSpc>
                <a:spcPct val="120000"/>
              </a:lnSpc>
              <a:buFont typeface="Wingdings 3" pitchFamily="18" charset="2"/>
              <a:buNone/>
              <a:defRPr/>
            </a:pPr>
            <a:r>
              <a:rPr lang="uk-UA" dirty="0">
                <a:solidFill>
                  <a:schemeClr val="tx2"/>
                </a:solidFill>
                <a:latin typeface="Times New Roman" pitchFamily="18" charset="0"/>
                <a:cs typeface="Times New Roman" pitchFamily="18" charset="0"/>
              </a:rPr>
              <a:t>операції, виштовхуємо із стека (видаляємо) </a:t>
            </a:r>
          </a:p>
          <a:p>
            <a:pPr marL="349250" indent="-1588" algn="just">
              <a:lnSpc>
                <a:spcPct val="120000"/>
              </a:lnSpc>
              <a:buFont typeface="Wingdings 3" pitchFamily="18" charset="2"/>
              <a:buNone/>
              <a:defRPr/>
            </a:pPr>
            <a:r>
              <a:rPr lang="uk-UA" dirty="0">
                <a:solidFill>
                  <a:schemeClr val="tx2"/>
                </a:solidFill>
                <a:latin typeface="Times New Roman" pitchFamily="18" charset="0"/>
                <a:cs typeface="Times New Roman" pitchFamily="18" charset="0"/>
              </a:rPr>
              <a:t>с (верхній елемент) і </a:t>
            </a:r>
            <a:r>
              <a:rPr lang="uk-UA" i="1" dirty="0">
                <a:solidFill>
                  <a:schemeClr val="tx2"/>
                </a:solidFill>
                <a:latin typeface="Times New Roman" pitchFamily="18" charset="0"/>
                <a:cs typeface="Times New Roman" pitchFamily="18" charset="0"/>
              </a:rPr>
              <a:t>b</a:t>
            </a:r>
            <a:r>
              <a:rPr lang="uk-UA" dirty="0">
                <a:solidFill>
                  <a:schemeClr val="tx2"/>
                </a:solidFill>
                <a:latin typeface="Times New Roman" pitchFamily="18" charset="0"/>
                <a:cs typeface="Times New Roman" pitchFamily="18" charset="0"/>
              </a:rPr>
              <a:t> (наступний елемент), </a:t>
            </a:r>
          </a:p>
          <a:p>
            <a:pPr marL="349250" indent="-1588" algn="just">
              <a:lnSpc>
                <a:spcPct val="120000"/>
              </a:lnSpc>
              <a:buFont typeface="Wingdings 3" pitchFamily="18" charset="2"/>
              <a:buNone/>
              <a:defRPr/>
            </a:pPr>
            <a:r>
              <a:rPr lang="uk-UA" dirty="0">
                <a:solidFill>
                  <a:schemeClr val="tx2"/>
                </a:solidFill>
                <a:latin typeface="Times New Roman" pitchFamily="18" charset="0"/>
                <a:cs typeface="Times New Roman" pitchFamily="18" charset="0"/>
              </a:rPr>
              <a:t>поміщаємо </a:t>
            </a:r>
            <a:r>
              <a:rPr lang="uk-UA" dirty="0">
                <a:solidFill>
                  <a:schemeClr val="tx2"/>
                </a:solidFill>
                <a:latin typeface="Times New Roman" pitchFamily="18" charset="0"/>
                <a:cs typeface="Times New Roman" pitchFamily="18" charset="0"/>
                <a:sym typeface="Symbol"/>
              </a:rPr>
              <a:t></a:t>
            </a:r>
            <a:r>
              <a:rPr lang="uk-UA" dirty="0">
                <a:solidFill>
                  <a:schemeClr val="tx2"/>
                </a:solidFill>
                <a:latin typeface="Times New Roman" pitchFamily="18" charset="0"/>
                <a:cs typeface="Times New Roman" pitchFamily="18" charset="0"/>
              </a:rPr>
              <a:t> між </a:t>
            </a:r>
            <a:r>
              <a:rPr lang="uk-UA" i="1" dirty="0">
                <a:solidFill>
                  <a:schemeClr val="tx2"/>
                </a:solidFill>
                <a:latin typeface="Times New Roman" pitchFamily="18" charset="0"/>
                <a:cs typeface="Times New Roman" pitchFamily="18" charset="0"/>
              </a:rPr>
              <a:t>b</a:t>
            </a:r>
            <a:r>
              <a:rPr lang="uk-UA" dirty="0">
                <a:solidFill>
                  <a:schemeClr val="tx2"/>
                </a:solidFill>
                <a:latin typeface="Times New Roman" pitchFamily="18" charset="0"/>
                <a:cs typeface="Times New Roman" pitchFamily="18" charset="0"/>
              </a:rPr>
              <a:t> і с, як показано на мал.4. 	        мал. 4</a:t>
            </a:r>
            <a:endParaRPr lang="ru-RU" dirty="0">
              <a:solidFill>
                <a:schemeClr val="tx2"/>
              </a:solidFill>
              <a:latin typeface="Times New Roman" pitchFamily="18" charset="0"/>
              <a:cs typeface="Times New Roman" pitchFamily="18" charset="0"/>
            </a:endParaRPr>
          </a:p>
          <a:p>
            <a:pPr indent="374650" algn="just">
              <a:lnSpc>
                <a:spcPct val="120000"/>
              </a:lnSpc>
              <a:buFont typeface="Wingdings 3" pitchFamily="18" charset="2"/>
              <a:buNone/>
              <a:defRPr/>
            </a:pPr>
            <a:r>
              <a:rPr lang="uk-UA" dirty="0">
                <a:solidFill>
                  <a:schemeClr val="tx2"/>
                </a:solidFill>
                <a:latin typeface="Times New Roman" pitchFamily="18" charset="0"/>
                <a:cs typeface="Times New Roman" pitchFamily="18" charset="0"/>
              </a:rPr>
              <a:t>Поміщаємо (</a:t>
            </a:r>
            <a:r>
              <a:rPr lang="uk-UA" i="1" dirty="0">
                <a:solidFill>
                  <a:schemeClr val="tx2"/>
                </a:solidFill>
                <a:latin typeface="Times New Roman" pitchFamily="18" charset="0"/>
                <a:cs typeface="Times New Roman" pitchFamily="18" charset="0"/>
              </a:rPr>
              <a:t>b</a:t>
            </a:r>
            <a:r>
              <a:rPr lang="uk-UA" dirty="0">
                <a:solidFill>
                  <a:schemeClr val="tx2"/>
                </a:solidFill>
                <a:latin typeface="Times New Roman" pitchFamily="18" charset="0"/>
                <a:cs typeface="Times New Roman" pitchFamily="18" charset="0"/>
              </a:rPr>
              <a:t> </a:t>
            </a:r>
            <a:r>
              <a:rPr lang="uk-UA" dirty="0">
                <a:solidFill>
                  <a:schemeClr val="tx2"/>
                </a:solidFill>
                <a:latin typeface="Times New Roman" pitchFamily="18" charset="0"/>
                <a:cs typeface="Times New Roman" pitchFamily="18" charset="0"/>
                <a:sym typeface="Symbol"/>
              </a:rPr>
              <a:t></a:t>
            </a:r>
            <a:r>
              <a:rPr lang="uk-UA" dirty="0">
                <a:solidFill>
                  <a:schemeClr val="tx2"/>
                </a:solidFill>
                <a:latin typeface="Times New Roman" pitchFamily="18" charset="0"/>
                <a:cs typeface="Times New Roman" pitchFamily="18" charset="0"/>
              </a:rPr>
              <a:t> с) у стек, як показано на мал. 5. Далі зчитуємо + і, оскільки це символ операції, виштовхуємо із стека (видаляємо) (</a:t>
            </a:r>
            <a:r>
              <a:rPr lang="uk-UA" i="1" dirty="0">
                <a:solidFill>
                  <a:schemeClr val="tx2"/>
                </a:solidFill>
                <a:latin typeface="Times New Roman" pitchFamily="18" charset="0"/>
                <a:cs typeface="Times New Roman" pitchFamily="18" charset="0"/>
              </a:rPr>
              <a:t>b</a:t>
            </a:r>
            <a:r>
              <a:rPr lang="uk-UA" dirty="0">
                <a:solidFill>
                  <a:schemeClr val="tx2"/>
                </a:solidFill>
                <a:latin typeface="Times New Roman" pitchFamily="18" charset="0"/>
                <a:cs typeface="Times New Roman" pitchFamily="18" charset="0"/>
              </a:rPr>
              <a:t> </a:t>
            </a:r>
            <a:r>
              <a:rPr lang="uk-UA" dirty="0">
                <a:solidFill>
                  <a:schemeClr val="tx2"/>
                </a:solidFill>
                <a:latin typeface="Times New Roman" pitchFamily="18" charset="0"/>
                <a:cs typeface="Times New Roman" pitchFamily="18" charset="0"/>
                <a:sym typeface="Symbol"/>
              </a:rPr>
              <a:t></a:t>
            </a:r>
            <a:r>
              <a:rPr lang="uk-UA" dirty="0">
                <a:solidFill>
                  <a:schemeClr val="tx2"/>
                </a:solidFill>
                <a:latin typeface="Times New Roman" pitchFamily="18" charset="0"/>
                <a:cs typeface="Times New Roman" pitchFamily="18" charset="0"/>
              </a:rPr>
              <a:t> </a:t>
            </a:r>
            <a:r>
              <a:rPr lang="uk-UA" i="1" dirty="0">
                <a:solidFill>
                  <a:schemeClr val="tx2"/>
                </a:solidFill>
                <a:latin typeface="Times New Roman" pitchFamily="18" charset="0"/>
                <a:cs typeface="Times New Roman" pitchFamily="18" charset="0"/>
              </a:rPr>
              <a:t>с</a:t>
            </a:r>
            <a:r>
              <a:rPr lang="uk-UA" dirty="0">
                <a:solidFill>
                  <a:schemeClr val="tx2"/>
                </a:solidFill>
                <a:latin typeface="Times New Roman" pitchFamily="18" charset="0"/>
                <a:cs typeface="Times New Roman" pitchFamily="18" charset="0"/>
              </a:rPr>
              <a:t>) і </a:t>
            </a:r>
            <a:r>
              <a:rPr lang="uk-UA" i="1" dirty="0">
                <a:solidFill>
                  <a:schemeClr val="tx2"/>
                </a:solidFill>
                <a:latin typeface="Times New Roman" pitchFamily="18" charset="0"/>
                <a:cs typeface="Times New Roman" pitchFamily="18" charset="0"/>
              </a:rPr>
              <a:t>а</a:t>
            </a:r>
            <a:r>
              <a:rPr lang="uk-UA" dirty="0">
                <a:solidFill>
                  <a:schemeClr val="tx2"/>
                </a:solidFill>
                <a:latin typeface="Times New Roman" pitchFamily="18" charset="0"/>
                <a:cs typeface="Times New Roman" pitchFamily="18" charset="0"/>
              </a:rPr>
              <a:t> (наступний елемент). Поміщаємо + між </a:t>
            </a:r>
            <a:r>
              <a:rPr lang="uk-UA" i="1" dirty="0">
                <a:solidFill>
                  <a:schemeClr val="tx2"/>
                </a:solidFill>
                <a:latin typeface="Times New Roman" pitchFamily="18" charset="0"/>
                <a:cs typeface="Times New Roman" pitchFamily="18" charset="0"/>
              </a:rPr>
              <a:t>а</a:t>
            </a:r>
            <a:r>
              <a:rPr lang="uk-UA" dirty="0">
                <a:solidFill>
                  <a:schemeClr val="tx2"/>
                </a:solidFill>
                <a:latin typeface="Times New Roman" pitchFamily="18" charset="0"/>
                <a:cs typeface="Times New Roman" pitchFamily="18" charset="0"/>
              </a:rPr>
              <a:t> і (</a:t>
            </a:r>
            <a:r>
              <a:rPr lang="uk-UA" i="1" dirty="0">
                <a:solidFill>
                  <a:schemeClr val="tx2"/>
                </a:solidFill>
                <a:latin typeface="Times New Roman" pitchFamily="18" charset="0"/>
                <a:cs typeface="Times New Roman" pitchFamily="18" charset="0"/>
              </a:rPr>
              <a:t>b</a:t>
            </a:r>
            <a:r>
              <a:rPr lang="uk-UA" dirty="0">
                <a:solidFill>
                  <a:schemeClr val="tx2"/>
                </a:solidFill>
                <a:latin typeface="Times New Roman" pitchFamily="18" charset="0"/>
                <a:cs typeface="Times New Roman" pitchFamily="18" charset="0"/>
              </a:rPr>
              <a:t> </a:t>
            </a:r>
            <a:r>
              <a:rPr lang="uk-UA" dirty="0">
                <a:solidFill>
                  <a:schemeClr val="tx2"/>
                </a:solidFill>
                <a:latin typeface="Times New Roman" pitchFamily="18" charset="0"/>
                <a:cs typeface="Times New Roman" pitchFamily="18" charset="0"/>
                <a:sym typeface="Symbol"/>
              </a:rPr>
              <a:t></a:t>
            </a:r>
            <a:r>
              <a:rPr lang="uk-UA" dirty="0">
                <a:solidFill>
                  <a:schemeClr val="tx2"/>
                </a:solidFill>
                <a:latin typeface="Times New Roman" pitchFamily="18" charset="0"/>
                <a:cs typeface="Times New Roman" pitchFamily="18" charset="0"/>
              </a:rPr>
              <a:t> </a:t>
            </a:r>
            <a:r>
              <a:rPr lang="uk-UA" i="1" dirty="0">
                <a:solidFill>
                  <a:schemeClr val="tx2"/>
                </a:solidFill>
                <a:latin typeface="Times New Roman" pitchFamily="18" charset="0"/>
                <a:cs typeface="Times New Roman" pitchFamily="18" charset="0"/>
              </a:rPr>
              <a:t>с</a:t>
            </a:r>
            <a:r>
              <a:rPr lang="uk-UA" dirty="0">
                <a:solidFill>
                  <a:schemeClr val="tx2"/>
                </a:solidFill>
                <a:latin typeface="Times New Roman" pitchFamily="18" charset="0"/>
                <a:cs typeface="Times New Roman" pitchFamily="18" charset="0"/>
              </a:rPr>
              <a:t>), як показано на мал. 6.</a:t>
            </a:r>
            <a:endParaRPr lang="ru-RU" dirty="0">
              <a:solidFill>
                <a:schemeClr val="tx2"/>
              </a:solidFill>
              <a:latin typeface="Times New Roman" pitchFamily="18" charset="0"/>
              <a:cs typeface="Times New Roman" pitchFamily="18" charset="0"/>
            </a:endParaRPr>
          </a:p>
          <a:p>
            <a:pPr indent="374650" algn="just">
              <a:lnSpc>
                <a:spcPct val="120000"/>
              </a:lnSpc>
              <a:buFont typeface="Wingdings 3" pitchFamily="18" charset="2"/>
              <a:buNone/>
              <a:defRPr/>
            </a:pPr>
            <a:r>
              <a:rPr lang="uk-UA" dirty="0">
                <a:solidFill>
                  <a:schemeClr val="tx2"/>
                </a:solidFill>
                <a:latin typeface="Times New Roman" pitchFamily="18" charset="0"/>
                <a:cs typeface="Times New Roman" pitchFamily="18" charset="0"/>
              </a:rPr>
              <a:t>Поміщаємо (</a:t>
            </a:r>
            <a:r>
              <a:rPr lang="uk-UA" i="1" dirty="0">
                <a:solidFill>
                  <a:schemeClr val="tx2"/>
                </a:solidFill>
                <a:latin typeface="Times New Roman" pitchFamily="18" charset="0"/>
                <a:cs typeface="Times New Roman" pitchFamily="18" charset="0"/>
              </a:rPr>
              <a:t>а</a:t>
            </a:r>
            <a:r>
              <a:rPr lang="uk-UA" dirty="0">
                <a:solidFill>
                  <a:schemeClr val="tx2"/>
                </a:solidFill>
                <a:latin typeface="Times New Roman" pitchFamily="18" charset="0"/>
                <a:cs typeface="Times New Roman" pitchFamily="18" charset="0"/>
              </a:rPr>
              <a:t> + (</a:t>
            </a:r>
            <a:r>
              <a:rPr lang="uk-UA" i="1" dirty="0">
                <a:solidFill>
                  <a:schemeClr val="tx2"/>
                </a:solidFill>
                <a:latin typeface="Times New Roman" pitchFamily="18" charset="0"/>
                <a:cs typeface="Times New Roman" pitchFamily="18" charset="0"/>
              </a:rPr>
              <a:t>b</a:t>
            </a:r>
            <a:r>
              <a:rPr lang="uk-UA" dirty="0">
                <a:solidFill>
                  <a:schemeClr val="tx2"/>
                </a:solidFill>
                <a:latin typeface="Times New Roman" pitchFamily="18" charset="0"/>
                <a:cs typeface="Times New Roman" pitchFamily="18" charset="0"/>
              </a:rPr>
              <a:t> </a:t>
            </a:r>
            <a:r>
              <a:rPr lang="uk-UA" dirty="0">
                <a:solidFill>
                  <a:schemeClr val="tx2"/>
                </a:solidFill>
                <a:latin typeface="Times New Roman" pitchFamily="18" charset="0"/>
                <a:cs typeface="Times New Roman" pitchFamily="18" charset="0"/>
                <a:sym typeface="Symbol"/>
              </a:rPr>
              <a:t></a:t>
            </a:r>
            <a:r>
              <a:rPr lang="uk-UA" dirty="0">
                <a:solidFill>
                  <a:schemeClr val="tx2"/>
                </a:solidFill>
                <a:latin typeface="Times New Roman" pitchFamily="18" charset="0"/>
                <a:cs typeface="Times New Roman" pitchFamily="18" charset="0"/>
              </a:rPr>
              <a:t> </a:t>
            </a:r>
            <a:r>
              <a:rPr lang="uk-UA" i="1" dirty="0">
                <a:solidFill>
                  <a:schemeClr val="tx2"/>
                </a:solidFill>
                <a:latin typeface="Times New Roman" pitchFamily="18" charset="0"/>
                <a:cs typeface="Times New Roman" pitchFamily="18" charset="0"/>
              </a:rPr>
              <a:t>с</a:t>
            </a:r>
            <a:r>
              <a:rPr lang="uk-UA" dirty="0">
                <a:solidFill>
                  <a:schemeClr val="tx2"/>
                </a:solidFill>
                <a:latin typeface="Times New Roman" pitchFamily="18" charset="0"/>
                <a:cs typeface="Times New Roman" pitchFamily="18" charset="0"/>
              </a:rPr>
              <a:t>)) в стек. Одержуємо шуканий вираз. </a:t>
            </a:r>
          </a:p>
          <a:p>
            <a:pPr indent="374650" algn="just">
              <a:lnSpc>
                <a:spcPct val="120000"/>
              </a:lnSpc>
              <a:buFont typeface="Wingdings 3" pitchFamily="18" charset="2"/>
              <a:buNone/>
              <a:defRPr/>
            </a:pPr>
            <a:endParaRPr lang="uk-UA" dirty="0">
              <a:solidFill>
                <a:schemeClr val="tx2"/>
              </a:solidFill>
              <a:latin typeface="Times New Roman" pitchFamily="18" charset="0"/>
              <a:cs typeface="Times New Roman" pitchFamily="18" charset="0"/>
            </a:endParaRPr>
          </a:p>
          <a:p>
            <a:pPr indent="374650" algn="just">
              <a:lnSpc>
                <a:spcPct val="120000"/>
              </a:lnSpc>
              <a:buFont typeface="Wingdings 3" pitchFamily="18" charset="2"/>
              <a:buNone/>
              <a:defRPr/>
            </a:pPr>
            <a:endParaRPr lang="uk-UA" dirty="0" smtClean="0">
              <a:solidFill>
                <a:schemeClr val="tx2"/>
              </a:solidFill>
              <a:latin typeface="Times New Roman" pitchFamily="18" charset="0"/>
              <a:cs typeface="Times New Roman" pitchFamily="18" charset="0"/>
            </a:endParaRPr>
          </a:p>
          <a:p>
            <a:pPr indent="374650" algn="just">
              <a:lnSpc>
                <a:spcPct val="120000"/>
              </a:lnSpc>
              <a:buFont typeface="Wingdings 3" pitchFamily="18" charset="2"/>
              <a:buNone/>
              <a:defRPr/>
            </a:pPr>
            <a:endParaRPr lang="uk-UA" dirty="0">
              <a:solidFill>
                <a:schemeClr val="tx2"/>
              </a:solidFill>
              <a:latin typeface="Times New Roman" pitchFamily="18" charset="0"/>
              <a:cs typeface="Times New Roman" pitchFamily="18" charset="0"/>
            </a:endParaRPr>
          </a:p>
          <a:p>
            <a:pPr indent="374650" algn="just">
              <a:lnSpc>
                <a:spcPct val="120000"/>
              </a:lnSpc>
              <a:buFont typeface="Wingdings 3" pitchFamily="18" charset="2"/>
              <a:buNone/>
              <a:defRPr/>
            </a:pPr>
            <a:endParaRPr lang="uk-UA" dirty="0">
              <a:solidFill>
                <a:schemeClr val="tx2"/>
              </a:solidFill>
              <a:latin typeface="Times New Roman" pitchFamily="18" charset="0"/>
              <a:cs typeface="Times New Roman" pitchFamily="18" charset="0"/>
            </a:endParaRPr>
          </a:p>
          <a:p>
            <a:pPr indent="374650" algn="just">
              <a:lnSpc>
                <a:spcPct val="120000"/>
              </a:lnSpc>
              <a:buFont typeface="Wingdings 3" pitchFamily="18" charset="2"/>
              <a:buNone/>
              <a:defRPr/>
            </a:pPr>
            <a:r>
              <a:rPr lang="uk-UA" dirty="0">
                <a:solidFill>
                  <a:schemeClr val="tx2"/>
                </a:solidFill>
                <a:latin typeface="Times New Roman" pitchFamily="18" charset="0"/>
                <a:cs typeface="Times New Roman" pitchFamily="18" charset="0"/>
              </a:rPr>
              <a:t>                  мал. 5                       мал.6</a:t>
            </a:r>
            <a:endParaRPr lang="ru-RU" dirty="0">
              <a:solidFill>
                <a:schemeClr val="tx2"/>
              </a:solidFill>
              <a:latin typeface="Times New Roman" pitchFamily="18" charset="0"/>
              <a:cs typeface="Times New Roman" pitchFamily="18" charset="0"/>
            </a:endParaRPr>
          </a:p>
          <a:p>
            <a:pPr algn="just">
              <a:lnSpc>
                <a:spcPct val="120000"/>
              </a:lnSpc>
            </a:pPr>
            <a:endParaRPr lang="ru-RU"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l="54413" r="-844" b="25577"/>
          <a:stretch>
            <a:fillRect/>
          </a:stretch>
        </p:blipFill>
        <p:spPr bwMode="auto">
          <a:xfrm>
            <a:off x="7020272" y="476672"/>
            <a:ext cx="1597025" cy="1495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t="5186" r="246" b="25725"/>
          <a:stretch>
            <a:fillRect/>
          </a:stretch>
        </p:blipFill>
        <p:spPr bwMode="auto">
          <a:xfrm>
            <a:off x="1741488" y="4221088"/>
            <a:ext cx="4760912" cy="127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251520" y="6381328"/>
            <a:ext cx="5224892" cy="369332"/>
          </a:xfrm>
          <a:prstGeom prst="rect">
            <a:avLst/>
          </a:prstGeom>
          <a:noFill/>
        </p:spPr>
        <p:txBody>
          <a:bodyPr wrap="none" rtlCol="0">
            <a:spAutoFit/>
          </a:bodyPr>
          <a:lstStyle/>
          <a:p>
            <a:r>
              <a:rPr lang="uk-UA" dirty="0" smtClean="0"/>
              <a:t>Лекція 1. Алгоритми та рекурсія. </a:t>
            </a:r>
            <a:r>
              <a:rPr lang="uk-UA" dirty="0"/>
              <a:t>Слайд </a:t>
            </a:r>
            <a:r>
              <a:rPr lang="uk-UA" dirty="0" smtClean="0"/>
              <a:t>30 </a:t>
            </a:r>
            <a:r>
              <a:rPr lang="uk-UA" dirty="0"/>
              <a:t>з </a:t>
            </a:r>
            <a:r>
              <a:rPr lang="uk-UA" dirty="0" smtClean="0"/>
              <a:t>40</a:t>
            </a:r>
            <a:endParaRPr lang="ru-RU" dirty="0"/>
          </a:p>
        </p:txBody>
      </p:sp>
      <p:grpSp>
        <p:nvGrpSpPr>
          <p:cNvPr id="14" name="Group 13"/>
          <p:cNvGrpSpPr/>
          <p:nvPr/>
        </p:nvGrpSpPr>
        <p:grpSpPr>
          <a:xfrm>
            <a:off x="6300192" y="6452337"/>
            <a:ext cx="2744448" cy="332656"/>
            <a:chOff x="539552" y="6453336"/>
            <a:chExt cx="2744448" cy="332656"/>
          </a:xfrm>
        </p:grpSpPr>
        <p:sp>
          <p:nvSpPr>
            <p:cNvPr id="15" name="Action Button: Back or Previous 14">
              <a:hlinkClick r:id="" action="ppaction://hlinkshowjump?jump=previousslide" highlightClick="1"/>
            </p:cNvPr>
            <p:cNvSpPr/>
            <p:nvPr/>
          </p:nvSpPr>
          <p:spPr>
            <a:xfrm>
              <a:off x="1082335" y="6453336"/>
              <a:ext cx="504056" cy="332656"/>
            </a:xfrm>
            <a:prstGeom prst="actionButtonBackPrevious">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6" name="Action Button: Beginning 15">
              <a:hlinkClick r:id="" action="ppaction://hlinkshowjump?jump=firstslide" highlightClick="1"/>
            </p:cNvPr>
            <p:cNvSpPr/>
            <p:nvPr/>
          </p:nvSpPr>
          <p:spPr>
            <a:xfrm>
              <a:off x="539552" y="6453336"/>
              <a:ext cx="504056" cy="332656"/>
            </a:xfrm>
            <a:prstGeom prst="actionButtonBeginning">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7" name="Action Button: Forward or Next 16">
              <a:hlinkClick r:id="" action="ppaction://hlinkshowjump?jump=nextslide" highlightClick="1"/>
            </p:cNvPr>
            <p:cNvSpPr/>
            <p:nvPr/>
          </p:nvSpPr>
          <p:spPr>
            <a:xfrm>
              <a:off x="2228357" y="6453336"/>
              <a:ext cx="504056" cy="332656"/>
            </a:xfrm>
            <a:prstGeom prst="actionButtonForwardNex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8" name="Action Button: End 17">
              <a:hlinkClick r:id="" action="ppaction://hlinkshowjump?jump=lastslide" highlightClick="1"/>
            </p:cNvPr>
            <p:cNvSpPr/>
            <p:nvPr/>
          </p:nvSpPr>
          <p:spPr>
            <a:xfrm>
              <a:off x="2779944" y="6453336"/>
              <a:ext cx="504056" cy="332656"/>
            </a:xfrm>
            <a:prstGeom prst="actionButtonEnd">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9" name="Action Button: Custom 18">
              <a:hlinkClick r:id="rId4" action="ppaction://hlinksldjump" highlightClick="1"/>
            </p:cNvPr>
            <p:cNvSpPr/>
            <p:nvPr/>
          </p:nvSpPr>
          <p:spPr>
            <a:xfrm>
              <a:off x="1617866" y="6453336"/>
              <a:ext cx="576000" cy="332656"/>
            </a:xfrm>
            <a:prstGeom prst="actionButtonBlank">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uk-UA" sz="1200" dirty="0" smtClean="0"/>
                <a:t>План</a:t>
              </a:r>
              <a:endParaRPr lang="ru-RU" sz="1200" dirty="0"/>
            </a:p>
          </p:txBody>
        </p:sp>
      </p:grpSp>
    </p:spTree>
    <p:extLst>
      <p:ext uri="{BB962C8B-B14F-4D97-AF65-F5344CB8AC3E}">
        <p14:creationId xmlns:p14="http://schemas.microsoft.com/office/powerpoint/2010/main" val="283702769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smtClean="0"/>
              <a:t>Дв</a:t>
            </a:r>
            <a:r>
              <a:rPr lang="uk-UA" dirty="0" err="1" smtClean="0"/>
              <a:t>ійкові</a:t>
            </a:r>
            <a:r>
              <a:rPr lang="uk-UA" dirty="0" smtClean="0"/>
              <a:t> та </a:t>
            </a:r>
            <a:r>
              <a:rPr lang="uk-UA" dirty="0" err="1" smtClean="0"/>
              <a:t>шістнадцяткові</a:t>
            </a:r>
            <a:r>
              <a:rPr lang="uk-UA" dirty="0" smtClean="0"/>
              <a:t> числа</a:t>
            </a:r>
            <a:endParaRPr lang="ru-RU" dirty="0"/>
          </a:p>
        </p:txBody>
      </p:sp>
      <p:sp>
        <p:nvSpPr>
          <p:cNvPr id="3" name="Объект 2"/>
          <p:cNvSpPr>
            <a:spLocks noGrp="1"/>
          </p:cNvSpPr>
          <p:nvPr>
            <p:ph idx="1"/>
          </p:nvPr>
        </p:nvSpPr>
        <p:spPr/>
        <p:txBody>
          <a:bodyPr>
            <a:normAutofit fontScale="92500" lnSpcReduction="10000"/>
          </a:bodyPr>
          <a:lstStyle/>
          <a:p>
            <a:pPr marL="115888" indent="231775" algn="just">
              <a:spcBef>
                <a:spcPts val="400"/>
              </a:spcBef>
              <a:buClr>
                <a:schemeClr val="accent1"/>
              </a:buClr>
              <a:buSzPct val="68000"/>
              <a:buFont typeface="Wingdings 3" pitchFamily="18" charset="2"/>
              <a:buNone/>
            </a:pPr>
            <a:r>
              <a:rPr lang="uk-UA" sz="2400" dirty="0">
                <a:solidFill>
                  <a:schemeClr val="tx2"/>
                </a:solidFill>
                <a:latin typeface="Times New Roman" pitchFamily="18" charset="0"/>
              </a:rPr>
              <a:t>Якщо число </a:t>
            </a:r>
            <a:r>
              <a:rPr lang="uk-UA" sz="2400" i="1" dirty="0">
                <a:solidFill>
                  <a:schemeClr val="tx2"/>
                </a:solidFill>
                <a:latin typeface="Times New Roman" pitchFamily="18" charset="0"/>
              </a:rPr>
              <a:t>n</a:t>
            </a:r>
            <a:r>
              <a:rPr lang="uk-UA" sz="2400" dirty="0">
                <a:solidFill>
                  <a:schemeClr val="tx2"/>
                </a:solidFill>
                <a:latin typeface="Times New Roman" pitchFamily="18" charset="0"/>
              </a:rPr>
              <a:t> представляється в </a:t>
            </a:r>
            <a:r>
              <a:rPr lang="uk-UA" sz="2400" b="1" i="1" dirty="0">
                <a:solidFill>
                  <a:schemeClr val="tx2"/>
                </a:solidFill>
                <a:latin typeface="Times New Roman" pitchFamily="18" charset="0"/>
              </a:rPr>
              <a:t>десятковій системі</a:t>
            </a:r>
            <a:r>
              <a:rPr lang="uk-UA" sz="2400" i="1" dirty="0">
                <a:solidFill>
                  <a:schemeClr val="tx2"/>
                </a:solidFill>
                <a:latin typeface="Times New Roman" pitchFamily="18" charset="0"/>
              </a:rPr>
              <a:t> </a:t>
            </a:r>
            <a:r>
              <a:rPr lang="uk-UA" sz="2400" b="1" i="1" dirty="0">
                <a:solidFill>
                  <a:schemeClr val="tx2"/>
                </a:solidFill>
                <a:latin typeface="Times New Roman" pitchFamily="18" charset="0"/>
              </a:rPr>
              <a:t>числення</a:t>
            </a:r>
            <a:r>
              <a:rPr lang="uk-UA" sz="2400" dirty="0" smtClean="0">
                <a:solidFill>
                  <a:schemeClr val="tx2"/>
                </a:solidFill>
                <a:latin typeface="Times New Roman" pitchFamily="18" charset="0"/>
              </a:rPr>
              <a:t>, в </a:t>
            </a:r>
            <a:r>
              <a:rPr lang="uk-UA" sz="2400" dirty="0">
                <a:solidFill>
                  <a:schemeClr val="tx2"/>
                </a:solidFill>
                <a:latin typeface="Times New Roman" pitchFamily="18" charset="0"/>
              </a:rPr>
              <a:t>основі якої лежить число 10, як </a:t>
            </a:r>
          </a:p>
          <a:p>
            <a:pPr marL="115888" indent="231775" algn="just">
              <a:spcBef>
                <a:spcPts val="400"/>
              </a:spcBef>
              <a:buClr>
                <a:schemeClr val="accent1"/>
              </a:buClr>
              <a:buSzPct val="68000"/>
              <a:buFont typeface="Wingdings 3" pitchFamily="18" charset="2"/>
              <a:buNone/>
            </a:pPr>
            <a:r>
              <a:rPr lang="uk-UA" sz="2400" i="1" dirty="0">
                <a:solidFill>
                  <a:schemeClr val="tx2"/>
                </a:solidFill>
                <a:latin typeface="Times New Roman" pitchFamily="18" charset="0"/>
              </a:rPr>
              <a:t>a</a:t>
            </a:r>
            <a:r>
              <a:rPr lang="uk-UA" sz="2400" i="1" baseline="-25000" dirty="0">
                <a:solidFill>
                  <a:schemeClr val="tx2"/>
                </a:solidFill>
                <a:latin typeface="Times New Roman" pitchFamily="18" charset="0"/>
              </a:rPr>
              <a:t>m</a:t>
            </a:r>
            <a:r>
              <a:rPr lang="uk-UA" sz="2400" i="1" dirty="0">
                <a:solidFill>
                  <a:schemeClr val="tx2"/>
                </a:solidFill>
                <a:latin typeface="Times New Roman" pitchFamily="18" charset="0"/>
              </a:rPr>
              <a:t>a</a:t>
            </a:r>
            <a:r>
              <a:rPr lang="uk-UA" sz="2400" i="1" baseline="-25000" dirty="0">
                <a:solidFill>
                  <a:schemeClr val="tx2"/>
                </a:solidFill>
                <a:latin typeface="Times New Roman" pitchFamily="18" charset="0"/>
              </a:rPr>
              <a:t>m</a:t>
            </a:r>
            <a:r>
              <a:rPr lang="uk-UA" sz="2400" baseline="-25000" dirty="0">
                <a:solidFill>
                  <a:schemeClr val="tx2"/>
                </a:solidFill>
                <a:latin typeface="Times New Roman" pitchFamily="18" charset="0"/>
              </a:rPr>
              <a:t>-1</a:t>
            </a:r>
            <a:r>
              <a:rPr lang="uk-UA" sz="2400" i="1" dirty="0">
                <a:solidFill>
                  <a:schemeClr val="tx2"/>
                </a:solidFill>
                <a:latin typeface="Times New Roman" pitchFamily="18" charset="0"/>
              </a:rPr>
              <a:t>a</a:t>
            </a:r>
            <a:r>
              <a:rPr lang="uk-UA" sz="2400" i="1" baseline="-25000" dirty="0">
                <a:solidFill>
                  <a:schemeClr val="tx2"/>
                </a:solidFill>
                <a:latin typeface="Times New Roman" pitchFamily="18" charset="0"/>
              </a:rPr>
              <a:t>m</a:t>
            </a:r>
            <a:r>
              <a:rPr lang="uk-UA" sz="2400" baseline="-25000" dirty="0">
                <a:solidFill>
                  <a:schemeClr val="tx2"/>
                </a:solidFill>
                <a:latin typeface="Times New Roman" pitchFamily="18" charset="0"/>
              </a:rPr>
              <a:t>-2 </a:t>
            </a:r>
            <a:r>
              <a:rPr lang="uk-UA" sz="2400" dirty="0">
                <a:solidFill>
                  <a:schemeClr val="tx2"/>
                </a:solidFill>
                <a:latin typeface="Times New Roman" pitchFamily="18" charset="0"/>
              </a:rPr>
              <a:t>…</a:t>
            </a:r>
            <a:r>
              <a:rPr lang="uk-UA" sz="2400" i="1" dirty="0">
                <a:solidFill>
                  <a:schemeClr val="tx2"/>
                </a:solidFill>
                <a:latin typeface="Times New Roman" pitchFamily="18" charset="0"/>
              </a:rPr>
              <a:t>a</a:t>
            </a:r>
            <a:r>
              <a:rPr lang="uk-UA" sz="2400" baseline="-25000" dirty="0">
                <a:solidFill>
                  <a:schemeClr val="tx2"/>
                </a:solidFill>
                <a:latin typeface="Times New Roman" pitchFamily="18" charset="0"/>
              </a:rPr>
              <a:t>2</a:t>
            </a:r>
            <a:r>
              <a:rPr lang="uk-UA" sz="2400" i="1" dirty="0">
                <a:solidFill>
                  <a:schemeClr val="tx2"/>
                </a:solidFill>
                <a:latin typeface="Times New Roman" pitchFamily="18" charset="0"/>
              </a:rPr>
              <a:t>a</a:t>
            </a:r>
            <a:r>
              <a:rPr lang="uk-UA" sz="2400" baseline="-25000" dirty="0">
                <a:solidFill>
                  <a:schemeClr val="tx2"/>
                </a:solidFill>
                <a:latin typeface="Times New Roman" pitchFamily="18" charset="0"/>
              </a:rPr>
              <a:t>1</a:t>
            </a:r>
            <a:r>
              <a:rPr lang="uk-UA" sz="2400" i="1" dirty="0">
                <a:solidFill>
                  <a:schemeClr val="tx2"/>
                </a:solidFill>
                <a:latin typeface="Times New Roman" pitchFamily="18" charset="0"/>
              </a:rPr>
              <a:t>a</a:t>
            </a:r>
            <a:r>
              <a:rPr lang="uk-UA" sz="2400" baseline="-25000" dirty="0">
                <a:solidFill>
                  <a:schemeClr val="tx2"/>
                </a:solidFill>
                <a:latin typeface="Times New Roman" pitchFamily="18" charset="0"/>
              </a:rPr>
              <a:t>0 </a:t>
            </a:r>
          </a:p>
          <a:p>
            <a:pPr marL="115888" indent="231775" algn="just">
              <a:spcBef>
                <a:spcPts val="400"/>
              </a:spcBef>
              <a:buClr>
                <a:schemeClr val="accent1"/>
              </a:buClr>
              <a:buSzPct val="68000"/>
              <a:buFont typeface="Wingdings 3" pitchFamily="18" charset="2"/>
              <a:buNone/>
            </a:pPr>
            <a:r>
              <a:rPr lang="uk-UA" sz="2400" dirty="0">
                <a:solidFill>
                  <a:schemeClr val="tx2"/>
                </a:solidFill>
                <a:latin typeface="Times New Roman" pitchFamily="18" charset="0"/>
              </a:rPr>
              <a:t>то </a:t>
            </a:r>
            <a:r>
              <a:rPr lang="ru-RU" sz="2400" dirty="0">
                <a:solidFill>
                  <a:schemeClr val="tx2"/>
                </a:solidFill>
                <a:latin typeface="Times New Roman" pitchFamily="18" charset="0"/>
              </a:rPr>
              <a:t>            </a:t>
            </a:r>
            <a:r>
              <a:rPr lang="uk-UA" sz="2400" i="1" dirty="0">
                <a:solidFill>
                  <a:schemeClr val="tx2"/>
                </a:solidFill>
                <a:latin typeface="Times New Roman" pitchFamily="18" charset="0"/>
              </a:rPr>
              <a:t>   </a:t>
            </a:r>
            <a:endParaRPr lang="uk-UA" sz="2400" i="1" dirty="0" smtClean="0">
              <a:solidFill>
                <a:schemeClr val="tx2"/>
              </a:solidFill>
              <a:latin typeface="Times New Roman" pitchFamily="18" charset="0"/>
            </a:endParaRPr>
          </a:p>
          <a:p>
            <a:pPr marL="115888" indent="231775" algn="just">
              <a:spcBef>
                <a:spcPts val="400"/>
              </a:spcBef>
              <a:buClr>
                <a:schemeClr val="accent1"/>
              </a:buClr>
              <a:buSzPct val="68000"/>
              <a:buFont typeface="Wingdings 3" pitchFamily="18" charset="2"/>
              <a:buNone/>
            </a:pPr>
            <a:r>
              <a:rPr lang="uk-UA" sz="2400" i="1" dirty="0" smtClean="0">
                <a:solidFill>
                  <a:schemeClr val="tx2"/>
                </a:solidFill>
                <a:latin typeface="Times New Roman" pitchFamily="18" charset="0"/>
              </a:rPr>
              <a:t>n</a:t>
            </a:r>
            <a:r>
              <a:rPr lang="uk-UA" sz="2400" dirty="0" smtClean="0">
                <a:solidFill>
                  <a:schemeClr val="tx2"/>
                </a:solidFill>
                <a:latin typeface="Times New Roman" pitchFamily="18" charset="0"/>
              </a:rPr>
              <a:t> </a:t>
            </a:r>
            <a:r>
              <a:rPr lang="uk-UA" sz="2400" dirty="0">
                <a:solidFill>
                  <a:schemeClr val="tx2"/>
                </a:solidFill>
                <a:latin typeface="Times New Roman" pitchFamily="18" charset="0"/>
              </a:rPr>
              <a:t>= </a:t>
            </a:r>
            <a:r>
              <a:rPr lang="uk-UA" sz="2400" i="1" dirty="0">
                <a:solidFill>
                  <a:schemeClr val="tx2"/>
                </a:solidFill>
                <a:latin typeface="Times New Roman" pitchFamily="18" charset="0"/>
              </a:rPr>
              <a:t>a</a:t>
            </a:r>
            <a:r>
              <a:rPr lang="uk-UA" sz="2400" i="1" baseline="-25000" dirty="0">
                <a:solidFill>
                  <a:schemeClr val="tx2"/>
                </a:solidFill>
                <a:latin typeface="Times New Roman" pitchFamily="18" charset="0"/>
              </a:rPr>
              <a:t>m</a:t>
            </a:r>
            <a:r>
              <a:rPr lang="uk-UA" sz="2400" dirty="0">
                <a:solidFill>
                  <a:schemeClr val="tx2"/>
                </a:solidFill>
                <a:latin typeface="Times New Roman" pitchFamily="18" charset="0"/>
                <a:sym typeface="Symbol" pitchFamily="18" charset="2"/>
              </a:rPr>
              <a:t></a:t>
            </a:r>
            <a:r>
              <a:rPr lang="uk-UA" sz="2400" dirty="0">
                <a:solidFill>
                  <a:schemeClr val="tx2"/>
                </a:solidFill>
                <a:latin typeface="Times New Roman" pitchFamily="18" charset="0"/>
              </a:rPr>
              <a:t>10</a:t>
            </a:r>
            <a:r>
              <a:rPr lang="uk-UA" sz="2400" i="1" baseline="30000" dirty="0">
                <a:solidFill>
                  <a:schemeClr val="tx2"/>
                </a:solidFill>
                <a:latin typeface="Times New Roman" pitchFamily="18" charset="0"/>
              </a:rPr>
              <a:t>m</a:t>
            </a:r>
            <a:r>
              <a:rPr lang="uk-UA" sz="2400" dirty="0">
                <a:solidFill>
                  <a:schemeClr val="tx2"/>
                </a:solidFill>
                <a:latin typeface="Times New Roman" pitchFamily="18" charset="0"/>
              </a:rPr>
              <a:t> + </a:t>
            </a:r>
            <a:r>
              <a:rPr lang="uk-UA" sz="2400" i="1" dirty="0">
                <a:solidFill>
                  <a:schemeClr val="tx2"/>
                </a:solidFill>
                <a:latin typeface="Times New Roman" pitchFamily="18" charset="0"/>
              </a:rPr>
              <a:t>а</a:t>
            </a:r>
            <a:r>
              <a:rPr lang="uk-UA" sz="2400" i="1" baseline="-25000" dirty="0">
                <a:solidFill>
                  <a:schemeClr val="tx2"/>
                </a:solidFill>
                <a:latin typeface="Times New Roman" pitchFamily="18" charset="0"/>
              </a:rPr>
              <a:t>m</a:t>
            </a:r>
            <a:r>
              <a:rPr lang="uk-UA" sz="2400" baseline="-25000" dirty="0">
                <a:solidFill>
                  <a:schemeClr val="tx2"/>
                </a:solidFill>
                <a:latin typeface="Times New Roman" pitchFamily="18" charset="0"/>
              </a:rPr>
              <a:t>-1</a:t>
            </a:r>
            <a:r>
              <a:rPr lang="uk-UA" sz="2400" dirty="0">
                <a:solidFill>
                  <a:schemeClr val="tx2"/>
                </a:solidFill>
                <a:latin typeface="Times New Roman" pitchFamily="18" charset="0"/>
                <a:sym typeface="Symbol" pitchFamily="18" charset="2"/>
              </a:rPr>
              <a:t></a:t>
            </a:r>
            <a:r>
              <a:rPr lang="uk-UA" sz="2400" dirty="0">
                <a:solidFill>
                  <a:schemeClr val="tx2"/>
                </a:solidFill>
                <a:latin typeface="Times New Roman" pitchFamily="18" charset="0"/>
              </a:rPr>
              <a:t>10</a:t>
            </a:r>
            <a:r>
              <a:rPr lang="uk-UA" sz="2400" i="1" baseline="30000" dirty="0">
                <a:solidFill>
                  <a:schemeClr val="tx2"/>
                </a:solidFill>
                <a:latin typeface="Times New Roman" pitchFamily="18" charset="0"/>
              </a:rPr>
              <a:t>m-</a:t>
            </a:r>
            <a:r>
              <a:rPr lang="uk-UA" sz="2400" baseline="30000" dirty="0">
                <a:solidFill>
                  <a:schemeClr val="tx2"/>
                </a:solidFill>
                <a:latin typeface="Times New Roman" pitchFamily="18" charset="0"/>
              </a:rPr>
              <a:t>1</a:t>
            </a:r>
            <a:r>
              <a:rPr lang="uk-UA" sz="2400" dirty="0">
                <a:solidFill>
                  <a:schemeClr val="tx2"/>
                </a:solidFill>
                <a:latin typeface="Times New Roman" pitchFamily="18" charset="0"/>
              </a:rPr>
              <a:t> + … +</a:t>
            </a:r>
            <a:r>
              <a:rPr lang="uk-UA" sz="2400" i="1" dirty="0">
                <a:solidFill>
                  <a:schemeClr val="tx2"/>
                </a:solidFill>
                <a:latin typeface="Times New Roman" pitchFamily="18" charset="0"/>
              </a:rPr>
              <a:t>a</a:t>
            </a:r>
            <a:r>
              <a:rPr lang="uk-UA" sz="2400" baseline="-25000" dirty="0">
                <a:solidFill>
                  <a:schemeClr val="tx2"/>
                </a:solidFill>
                <a:latin typeface="Times New Roman" pitchFamily="18" charset="0"/>
              </a:rPr>
              <a:t>2</a:t>
            </a:r>
            <a:r>
              <a:rPr lang="uk-UA" sz="2400" dirty="0">
                <a:solidFill>
                  <a:schemeClr val="tx2"/>
                </a:solidFill>
                <a:latin typeface="Times New Roman" pitchFamily="18" charset="0"/>
                <a:sym typeface="Symbol" pitchFamily="18" charset="2"/>
              </a:rPr>
              <a:t></a:t>
            </a:r>
            <a:r>
              <a:rPr lang="uk-UA" sz="2400" dirty="0">
                <a:solidFill>
                  <a:schemeClr val="tx2"/>
                </a:solidFill>
                <a:latin typeface="Times New Roman" pitchFamily="18" charset="0"/>
              </a:rPr>
              <a:t>10</a:t>
            </a:r>
            <a:r>
              <a:rPr lang="uk-UA" sz="2400" baseline="30000" dirty="0">
                <a:solidFill>
                  <a:schemeClr val="tx2"/>
                </a:solidFill>
                <a:latin typeface="Times New Roman" pitchFamily="18" charset="0"/>
              </a:rPr>
              <a:t>2</a:t>
            </a:r>
            <a:r>
              <a:rPr lang="uk-UA" sz="2400" dirty="0">
                <a:solidFill>
                  <a:schemeClr val="tx2"/>
                </a:solidFill>
                <a:latin typeface="Times New Roman" pitchFamily="18" charset="0"/>
              </a:rPr>
              <a:t> + </a:t>
            </a:r>
            <a:r>
              <a:rPr lang="uk-UA" sz="2400" i="1" dirty="0">
                <a:solidFill>
                  <a:schemeClr val="tx2"/>
                </a:solidFill>
                <a:latin typeface="Times New Roman" pitchFamily="18" charset="0"/>
              </a:rPr>
              <a:t>a</a:t>
            </a:r>
            <a:r>
              <a:rPr lang="uk-UA" sz="2400" baseline="-25000" dirty="0">
                <a:solidFill>
                  <a:schemeClr val="tx2"/>
                </a:solidFill>
                <a:latin typeface="Times New Roman" pitchFamily="18" charset="0"/>
              </a:rPr>
              <a:t>1</a:t>
            </a:r>
            <a:r>
              <a:rPr lang="uk-UA" sz="2400" dirty="0">
                <a:solidFill>
                  <a:schemeClr val="tx2"/>
                </a:solidFill>
                <a:latin typeface="Times New Roman" pitchFamily="18" charset="0"/>
                <a:sym typeface="Symbol" pitchFamily="18" charset="2"/>
              </a:rPr>
              <a:t></a:t>
            </a:r>
            <a:r>
              <a:rPr lang="uk-UA" sz="2400" dirty="0">
                <a:solidFill>
                  <a:schemeClr val="tx2"/>
                </a:solidFill>
                <a:latin typeface="Times New Roman" pitchFamily="18" charset="0"/>
              </a:rPr>
              <a:t>10 + </a:t>
            </a:r>
            <a:r>
              <a:rPr lang="uk-UA" sz="2400" i="1" dirty="0">
                <a:solidFill>
                  <a:schemeClr val="tx2"/>
                </a:solidFill>
                <a:latin typeface="Times New Roman" pitchFamily="18" charset="0"/>
              </a:rPr>
              <a:t>a</a:t>
            </a:r>
            <a:r>
              <a:rPr lang="uk-UA" sz="2400" baseline="-25000" dirty="0">
                <a:solidFill>
                  <a:schemeClr val="tx2"/>
                </a:solidFill>
                <a:latin typeface="Times New Roman" pitchFamily="18" charset="0"/>
              </a:rPr>
              <a:t>0</a:t>
            </a:r>
            <a:r>
              <a:rPr lang="uk-UA" sz="2400" dirty="0">
                <a:solidFill>
                  <a:schemeClr val="tx2"/>
                </a:solidFill>
                <a:latin typeface="Times New Roman" pitchFamily="18" charset="0"/>
              </a:rPr>
              <a:t>,</a:t>
            </a:r>
            <a:endParaRPr lang="ru-RU" sz="2400" dirty="0">
              <a:solidFill>
                <a:schemeClr val="tx2"/>
              </a:solidFill>
              <a:latin typeface="Times New Roman" pitchFamily="18" charset="0"/>
            </a:endParaRPr>
          </a:p>
          <a:p>
            <a:pPr marL="115888" indent="231775" algn="just">
              <a:spcBef>
                <a:spcPts val="400"/>
              </a:spcBef>
              <a:buClr>
                <a:schemeClr val="accent1"/>
              </a:buClr>
              <a:buSzPct val="68000"/>
              <a:buFont typeface="Wingdings 2" pitchFamily="18" charset="2"/>
              <a:buNone/>
            </a:pPr>
            <a:r>
              <a:rPr lang="uk-UA" sz="2400" dirty="0">
                <a:solidFill>
                  <a:schemeClr val="tx2"/>
                </a:solidFill>
                <a:latin typeface="Times New Roman" pitchFamily="18" charset="0"/>
              </a:rPr>
              <a:t>де </a:t>
            </a:r>
            <a:r>
              <a:rPr lang="uk-UA" sz="2400" i="1" dirty="0">
                <a:solidFill>
                  <a:schemeClr val="tx2"/>
                </a:solidFill>
                <a:latin typeface="Times New Roman" pitchFamily="18" charset="0"/>
              </a:rPr>
              <a:t>a</a:t>
            </a:r>
            <a:r>
              <a:rPr lang="uk-UA" sz="2400" i="1" baseline="-25000" dirty="0">
                <a:solidFill>
                  <a:schemeClr val="tx2"/>
                </a:solidFill>
                <a:latin typeface="Times New Roman" pitchFamily="18" charset="0"/>
              </a:rPr>
              <a:t>j</a:t>
            </a:r>
            <a:r>
              <a:rPr lang="uk-UA" sz="2400" dirty="0">
                <a:solidFill>
                  <a:schemeClr val="tx2"/>
                </a:solidFill>
                <a:latin typeface="Times New Roman" pitchFamily="18" charset="0"/>
              </a:rPr>
              <a:t> - цифри від 0 і 9 для всіх 0 </a:t>
            </a:r>
            <a:r>
              <a:rPr lang="uk-UA" sz="2400" dirty="0">
                <a:solidFill>
                  <a:schemeClr val="tx2"/>
                </a:solidFill>
                <a:latin typeface="Times New Roman" pitchFamily="18" charset="0"/>
                <a:sym typeface="Symbol" pitchFamily="18" charset="2"/>
              </a:rPr>
              <a:t></a:t>
            </a:r>
            <a:r>
              <a:rPr lang="uk-UA" sz="2400" dirty="0">
                <a:solidFill>
                  <a:schemeClr val="tx2"/>
                </a:solidFill>
                <a:latin typeface="Times New Roman" pitchFamily="18" charset="0"/>
              </a:rPr>
              <a:t> </a:t>
            </a:r>
            <a:r>
              <a:rPr lang="uk-UA" sz="2400" i="1" dirty="0">
                <a:solidFill>
                  <a:schemeClr val="tx2"/>
                </a:solidFill>
                <a:latin typeface="Times New Roman" pitchFamily="18" charset="0"/>
              </a:rPr>
              <a:t>і</a:t>
            </a:r>
            <a:r>
              <a:rPr lang="uk-UA" sz="2400" dirty="0">
                <a:solidFill>
                  <a:schemeClr val="tx2"/>
                </a:solidFill>
                <a:latin typeface="Times New Roman" pitchFamily="18" charset="0"/>
              </a:rPr>
              <a:t> </a:t>
            </a:r>
            <a:r>
              <a:rPr lang="uk-UA" sz="2400" dirty="0">
                <a:solidFill>
                  <a:schemeClr val="tx2"/>
                </a:solidFill>
                <a:latin typeface="Times New Roman" pitchFamily="18" charset="0"/>
                <a:sym typeface="Symbol" pitchFamily="18" charset="2"/>
              </a:rPr>
              <a:t></a:t>
            </a:r>
            <a:r>
              <a:rPr lang="uk-UA" sz="2400" dirty="0">
                <a:solidFill>
                  <a:schemeClr val="tx2"/>
                </a:solidFill>
                <a:latin typeface="Times New Roman" pitchFamily="18" charset="0"/>
              </a:rPr>
              <a:t> </a:t>
            </a:r>
            <a:r>
              <a:rPr lang="uk-UA" sz="2400" i="1" dirty="0">
                <a:solidFill>
                  <a:schemeClr val="tx2"/>
                </a:solidFill>
                <a:latin typeface="Times New Roman" pitchFamily="18" charset="0"/>
              </a:rPr>
              <a:t>m</a:t>
            </a:r>
            <a:r>
              <a:rPr lang="uk-UA" sz="2400" dirty="0">
                <a:solidFill>
                  <a:schemeClr val="tx2"/>
                </a:solidFill>
                <a:latin typeface="Times New Roman" pitchFamily="18" charset="0"/>
              </a:rPr>
              <a:t>. </a:t>
            </a:r>
            <a:endParaRPr lang="uk-UA" sz="2400" dirty="0" smtClean="0">
              <a:solidFill>
                <a:schemeClr val="tx2"/>
              </a:solidFill>
              <a:latin typeface="Times New Roman" pitchFamily="18" charset="0"/>
            </a:endParaRPr>
          </a:p>
          <a:p>
            <a:pPr marL="115888" indent="231775" algn="just">
              <a:spcBef>
                <a:spcPts val="400"/>
              </a:spcBef>
              <a:buClr>
                <a:schemeClr val="accent1"/>
              </a:buClr>
              <a:buSzPct val="68000"/>
              <a:buFont typeface="Wingdings 2" pitchFamily="18" charset="2"/>
              <a:buNone/>
            </a:pPr>
            <a:endParaRPr lang="uk-UA" sz="2400" dirty="0">
              <a:solidFill>
                <a:schemeClr val="tx2"/>
              </a:solidFill>
              <a:latin typeface="Times New Roman" pitchFamily="18" charset="0"/>
            </a:endParaRPr>
          </a:p>
          <a:p>
            <a:pPr marL="115888" indent="231775" algn="just">
              <a:spcBef>
                <a:spcPts val="400"/>
              </a:spcBef>
              <a:buClr>
                <a:schemeClr val="accent1"/>
              </a:buClr>
              <a:buSzPct val="68000"/>
              <a:buFont typeface="Wingdings 2" pitchFamily="18" charset="2"/>
              <a:buNone/>
            </a:pPr>
            <a:r>
              <a:rPr lang="uk-UA" sz="2400" dirty="0">
                <a:solidFill>
                  <a:schemeClr val="tx2"/>
                </a:solidFill>
                <a:latin typeface="Times New Roman" pitchFamily="18" charset="0"/>
              </a:rPr>
              <a:t>	</a:t>
            </a:r>
            <a:r>
              <a:rPr lang="uk-UA" sz="2400" dirty="0" smtClean="0">
                <a:solidFill>
                  <a:schemeClr val="tx2"/>
                </a:solidFill>
                <a:latin typeface="Times New Roman" pitchFamily="18" charset="0"/>
              </a:rPr>
              <a:t> </a:t>
            </a:r>
            <a:r>
              <a:rPr lang="uk-UA" sz="2400" dirty="0">
                <a:solidFill>
                  <a:schemeClr val="tx2"/>
                </a:solidFill>
                <a:latin typeface="Times New Roman" pitchFamily="18" charset="0"/>
              </a:rPr>
              <a:t>3124 = 3(10)</a:t>
            </a:r>
            <a:r>
              <a:rPr lang="uk-UA" sz="2400" baseline="30000" dirty="0">
                <a:solidFill>
                  <a:schemeClr val="tx2"/>
                </a:solidFill>
                <a:latin typeface="Times New Roman" pitchFamily="18" charset="0"/>
              </a:rPr>
              <a:t>3</a:t>
            </a:r>
            <a:r>
              <a:rPr lang="uk-UA" sz="2400" dirty="0">
                <a:solidFill>
                  <a:schemeClr val="tx2"/>
                </a:solidFill>
                <a:latin typeface="Times New Roman" pitchFamily="18" charset="0"/>
              </a:rPr>
              <a:t> + 1(10)</a:t>
            </a:r>
            <a:r>
              <a:rPr lang="uk-UA" sz="2400" baseline="30000" dirty="0">
                <a:solidFill>
                  <a:schemeClr val="tx2"/>
                </a:solidFill>
                <a:latin typeface="Times New Roman" pitchFamily="18" charset="0"/>
              </a:rPr>
              <a:t>2</a:t>
            </a:r>
            <a:r>
              <a:rPr lang="uk-UA" sz="2400" dirty="0">
                <a:solidFill>
                  <a:schemeClr val="tx2"/>
                </a:solidFill>
                <a:latin typeface="Times New Roman" pitchFamily="18" charset="0"/>
              </a:rPr>
              <a:t> + 2(10) + 4. </a:t>
            </a:r>
            <a:endParaRPr lang="uk-UA" sz="2400" dirty="0" smtClean="0">
              <a:solidFill>
                <a:schemeClr val="tx2"/>
              </a:solidFill>
              <a:latin typeface="Times New Roman" pitchFamily="18" charset="0"/>
            </a:endParaRPr>
          </a:p>
          <a:p>
            <a:pPr marL="115888" indent="231775" algn="just">
              <a:spcBef>
                <a:spcPts val="400"/>
              </a:spcBef>
              <a:buClr>
                <a:schemeClr val="accent1"/>
              </a:buClr>
              <a:buSzPct val="68000"/>
              <a:buFont typeface="Wingdings 2" pitchFamily="18" charset="2"/>
              <a:buNone/>
            </a:pPr>
            <a:endParaRPr lang="uk-UA" sz="2400" dirty="0">
              <a:solidFill>
                <a:schemeClr val="tx2"/>
              </a:solidFill>
              <a:latin typeface="Times New Roman" pitchFamily="18" charset="0"/>
            </a:endParaRPr>
          </a:p>
          <a:p>
            <a:pPr marL="115888" indent="231775" algn="just">
              <a:spcBef>
                <a:spcPts val="400"/>
              </a:spcBef>
              <a:buClr>
                <a:schemeClr val="accent1"/>
              </a:buClr>
              <a:buSzPct val="68000"/>
              <a:buFont typeface="Wingdings 2" pitchFamily="18" charset="2"/>
              <a:buNone/>
            </a:pPr>
            <a:r>
              <a:rPr lang="uk-UA" sz="2400" dirty="0">
                <a:solidFill>
                  <a:schemeClr val="tx2"/>
                </a:solidFill>
                <a:latin typeface="Times New Roman" pitchFamily="18" charset="0"/>
              </a:rPr>
              <a:t>Аналогічно, якщо число </a:t>
            </a:r>
            <a:r>
              <a:rPr lang="uk-UA" sz="2400" i="1" dirty="0">
                <a:solidFill>
                  <a:schemeClr val="tx2"/>
                </a:solidFill>
                <a:latin typeface="Times New Roman" pitchFamily="18" charset="0"/>
              </a:rPr>
              <a:t>n</a:t>
            </a:r>
            <a:r>
              <a:rPr lang="uk-UA" sz="2400" dirty="0">
                <a:solidFill>
                  <a:schemeClr val="tx2"/>
                </a:solidFill>
                <a:latin typeface="Times New Roman" pitchFamily="18" charset="0"/>
              </a:rPr>
              <a:t> подане в </a:t>
            </a:r>
            <a:r>
              <a:rPr lang="uk-UA" sz="2400" b="1" i="1" dirty="0">
                <a:solidFill>
                  <a:schemeClr val="tx2"/>
                </a:solidFill>
                <a:latin typeface="Times New Roman" pitchFamily="18" charset="0"/>
              </a:rPr>
              <a:t>двійковій системі числення</a:t>
            </a:r>
            <a:r>
              <a:rPr lang="uk-UA" sz="2400" dirty="0">
                <a:solidFill>
                  <a:schemeClr val="tx2"/>
                </a:solidFill>
                <a:latin typeface="Times New Roman" pitchFamily="18" charset="0"/>
              </a:rPr>
              <a:t>, </a:t>
            </a:r>
            <a:r>
              <a:rPr lang="uk-UA" sz="2400" dirty="0" smtClean="0">
                <a:solidFill>
                  <a:schemeClr val="tx2"/>
                </a:solidFill>
                <a:latin typeface="Times New Roman" pitchFamily="18" charset="0"/>
              </a:rPr>
              <a:t>в </a:t>
            </a:r>
            <a:r>
              <a:rPr lang="uk-UA" sz="2400" dirty="0">
                <a:solidFill>
                  <a:schemeClr val="tx2"/>
                </a:solidFill>
                <a:latin typeface="Times New Roman" pitchFamily="18" charset="0"/>
              </a:rPr>
              <a:t>основі якої лежить число 2, то кожна цифра повинна бути або 1</a:t>
            </a:r>
            <a:r>
              <a:rPr lang="uk-UA" sz="2400" dirty="0" smtClean="0">
                <a:solidFill>
                  <a:schemeClr val="tx2"/>
                </a:solidFill>
                <a:latin typeface="Times New Roman" pitchFamily="18" charset="0"/>
              </a:rPr>
              <a:t>, </a:t>
            </a:r>
            <a:r>
              <a:rPr lang="uk-UA" sz="2400" dirty="0">
                <a:solidFill>
                  <a:schemeClr val="tx2"/>
                </a:solidFill>
                <a:latin typeface="Times New Roman" pitchFamily="18" charset="0"/>
              </a:rPr>
              <a:t>або 0, і її значення визначається позицією в записі числа.</a:t>
            </a:r>
            <a:endParaRPr lang="ru-RU" sz="2400" dirty="0">
              <a:solidFill>
                <a:schemeClr val="tx2"/>
              </a:solidFill>
              <a:latin typeface="Times New Roman" pitchFamily="18" charset="0"/>
            </a:endParaRPr>
          </a:p>
          <a:p>
            <a:pPr marL="0" indent="0" algn="just">
              <a:buNone/>
            </a:pPr>
            <a:r>
              <a:rPr lang="uk-UA" sz="2400" i="1" dirty="0">
                <a:solidFill>
                  <a:schemeClr val="tx2"/>
                </a:solidFill>
                <a:latin typeface="Times New Roman" pitchFamily="18" charset="0"/>
              </a:rPr>
              <a:t>n</a:t>
            </a:r>
            <a:r>
              <a:rPr lang="uk-UA" sz="2400" dirty="0">
                <a:solidFill>
                  <a:schemeClr val="tx2"/>
                </a:solidFill>
                <a:latin typeface="Times New Roman" pitchFamily="18" charset="0"/>
              </a:rPr>
              <a:t> = </a:t>
            </a:r>
            <a:r>
              <a:rPr lang="uk-UA" sz="2400" i="1" dirty="0">
                <a:solidFill>
                  <a:schemeClr val="tx2"/>
                </a:solidFill>
                <a:latin typeface="Times New Roman" pitchFamily="18" charset="0"/>
              </a:rPr>
              <a:t>a</a:t>
            </a:r>
            <a:r>
              <a:rPr lang="uk-UA" sz="2400" i="1" baseline="-25000" dirty="0">
                <a:solidFill>
                  <a:schemeClr val="tx2"/>
                </a:solidFill>
                <a:latin typeface="Times New Roman" pitchFamily="18" charset="0"/>
              </a:rPr>
              <a:t>m</a:t>
            </a:r>
            <a:r>
              <a:rPr lang="uk-UA" sz="2400" dirty="0" smtClean="0">
                <a:solidFill>
                  <a:schemeClr val="tx2"/>
                </a:solidFill>
                <a:latin typeface="Times New Roman" pitchFamily="18" charset="0"/>
                <a:sym typeface="Symbol" pitchFamily="18" charset="2"/>
              </a:rPr>
              <a:t></a:t>
            </a:r>
            <a:r>
              <a:rPr lang="uk-UA" sz="2400" dirty="0">
                <a:solidFill>
                  <a:schemeClr val="tx2"/>
                </a:solidFill>
                <a:latin typeface="Times New Roman" pitchFamily="18" charset="0"/>
                <a:sym typeface="Symbol" pitchFamily="18" charset="2"/>
              </a:rPr>
              <a:t>2</a:t>
            </a:r>
            <a:r>
              <a:rPr lang="uk-UA" sz="2400" i="1" baseline="30000" dirty="0" smtClean="0">
                <a:solidFill>
                  <a:schemeClr val="tx2"/>
                </a:solidFill>
                <a:latin typeface="Times New Roman" pitchFamily="18" charset="0"/>
              </a:rPr>
              <a:t>m</a:t>
            </a:r>
            <a:r>
              <a:rPr lang="uk-UA" sz="2400" dirty="0" smtClean="0">
                <a:solidFill>
                  <a:schemeClr val="tx2"/>
                </a:solidFill>
                <a:latin typeface="Times New Roman" pitchFamily="18" charset="0"/>
              </a:rPr>
              <a:t> </a:t>
            </a:r>
            <a:r>
              <a:rPr lang="uk-UA" sz="2400" dirty="0">
                <a:solidFill>
                  <a:schemeClr val="tx2"/>
                </a:solidFill>
                <a:latin typeface="Times New Roman" pitchFamily="18" charset="0"/>
              </a:rPr>
              <a:t>+ </a:t>
            </a:r>
            <a:r>
              <a:rPr lang="uk-UA" sz="2400" i="1" dirty="0">
                <a:solidFill>
                  <a:schemeClr val="tx2"/>
                </a:solidFill>
                <a:latin typeface="Times New Roman" pitchFamily="18" charset="0"/>
              </a:rPr>
              <a:t>а</a:t>
            </a:r>
            <a:r>
              <a:rPr lang="uk-UA" sz="2400" i="1" baseline="-25000" dirty="0">
                <a:solidFill>
                  <a:schemeClr val="tx2"/>
                </a:solidFill>
                <a:latin typeface="Times New Roman" pitchFamily="18" charset="0"/>
              </a:rPr>
              <a:t>m</a:t>
            </a:r>
            <a:r>
              <a:rPr lang="uk-UA" sz="2400" baseline="-25000" dirty="0">
                <a:solidFill>
                  <a:schemeClr val="tx2"/>
                </a:solidFill>
                <a:latin typeface="Times New Roman" pitchFamily="18" charset="0"/>
              </a:rPr>
              <a:t>-1</a:t>
            </a:r>
            <a:r>
              <a:rPr lang="uk-UA" sz="2400" dirty="0" smtClean="0">
                <a:solidFill>
                  <a:schemeClr val="tx2"/>
                </a:solidFill>
                <a:latin typeface="Times New Roman" pitchFamily="18" charset="0"/>
                <a:sym typeface="Symbol" pitchFamily="18" charset="2"/>
              </a:rPr>
              <a:t></a:t>
            </a:r>
            <a:r>
              <a:rPr lang="uk-UA" sz="2400" dirty="0">
                <a:solidFill>
                  <a:schemeClr val="tx2"/>
                </a:solidFill>
                <a:latin typeface="Times New Roman" pitchFamily="18" charset="0"/>
                <a:sym typeface="Symbol" pitchFamily="18" charset="2"/>
              </a:rPr>
              <a:t>2</a:t>
            </a:r>
            <a:r>
              <a:rPr lang="uk-UA" sz="2400" i="1" baseline="30000" dirty="0" smtClean="0">
                <a:solidFill>
                  <a:schemeClr val="tx2"/>
                </a:solidFill>
                <a:latin typeface="Times New Roman" pitchFamily="18" charset="0"/>
              </a:rPr>
              <a:t>m-</a:t>
            </a:r>
            <a:r>
              <a:rPr lang="uk-UA" sz="2400" baseline="30000" dirty="0" smtClean="0">
                <a:solidFill>
                  <a:schemeClr val="tx2"/>
                </a:solidFill>
                <a:latin typeface="Times New Roman" pitchFamily="18" charset="0"/>
              </a:rPr>
              <a:t>1</a:t>
            </a:r>
            <a:r>
              <a:rPr lang="uk-UA" sz="2400" dirty="0" smtClean="0">
                <a:solidFill>
                  <a:schemeClr val="tx2"/>
                </a:solidFill>
                <a:latin typeface="Times New Roman" pitchFamily="18" charset="0"/>
              </a:rPr>
              <a:t> </a:t>
            </a:r>
            <a:r>
              <a:rPr lang="uk-UA" sz="2400" dirty="0">
                <a:solidFill>
                  <a:schemeClr val="tx2"/>
                </a:solidFill>
                <a:latin typeface="Times New Roman" pitchFamily="18" charset="0"/>
              </a:rPr>
              <a:t>+ … +</a:t>
            </a:r>
            <a:r>
              <a:rPr lang="uk-UA" sz="2400" i="1" dirty="0">
                <a:solidFill>
                  <a:schemeClr val="tx2"/>
                </a:solidFill>
                <a:latin typeface="Times New Roman" pitchFamily="18" charset="0"/>
              </a:rPr>
              <a:t>a</a:t>
            </a:r>
            <a:r>
              <a:rPr lang="uk-UA" sz="2400" baseline="-25000" dirty="0">
                <a:solidFill>
                  <a:schemeClr val="tx2"/>
                </a:solidFill>
                <a:latin typeface="Times New Roman" pitchFamily="18" charset="0"/>
              </a:rPr>
              <a:t>2</a:t>
            </a:r>
            <a:r>
              <a:rPr lang="uk-UA" sz="2400" dirty="0" smtClean="0">
                <a:solidFill>
                  <a:schemeClr val="tx2"/>
                </a:solidFill>
                <a:latin typeface="Times New Roman" pitchFamily="18" charset="0"/>
                <a:sym typeface="Symbol" pitchFamily="18" charset="2"/>
              </a:rPr>
              <a:t></a:t>
            </a:r>
            <a:r>
              <a:rPr lang="uk-UA" sz="2400" dirty="0">
                <a:solidFill>
                  <a:schemeClr val="tx2"/>
                </a:solidFill>
                <a:latin typeface="Times New Roman" pitchFamily="18" charset="0"/>
                <a:sym typeface="Symbol" pitchFamily="18" charset="2"/>
              </a:rPr>
              <a:t>2</a:t>
            </a:r>
            <a:r>
              <a:rPr lang="uk-UA" sz="2400" baseline="30000" dirty="0" smtClean="0">
                <a:solidFill>
                  <a:schemeClr val="tx2"/>
                </a:solidFill>
                <a:latin typeface="Times New Roman" pitchFamily="18" charset="0"/>
              </a:rPr>
              <a:t>2</a:t>
            </a:r>
            <a:r>
              <a:rPr lang="uk-UA" sz="2400" dirty="0" smtClean="0">
                <a:solidFill>
                  <a:schemeClr val="tx2"/>
                </a:solidFill>
                <a:latin typeface="Times New Roman" pitchFamily="18" charset="0"/>
              </a:rPr>
              <a:t> </a:t>
            </a:r>
            <a:r>
              <a:rPr lang="uk-UA" sz="2400" dirty="0">
                <a:solidFill>
                  <a:schemeClr val="tx2"/>
                </a:solidFill>
                <a:latin typeface="Times New Roman" pitchFamily="18" charset="0"/>
              </a:rPr>
              <a:t>+ </a:t>
            </a:r>
            <a:r>
              <a:rPr lang="uk-UA" sz="2400" i="1" dirty="0">
                <a:solidFill>
                  <a:schemeClr val="tx2"/>
                </a:solidFill>
                <a:latin typeface="Times New Roman" pitchFamily="18" charset="0"/>
              </a:rPr>
              <a:t>a</a:t>
            </a:r>
            <a:r>
              <a:rPr lang="uk-UA" sz="2400" baseline="-25000" dirty="0">
                <a:solidFill>
                  <a:schemeClr val="tx2"/>
                </a:solidFill>
                <a:latin typeface="Times New Roman" pitchFamily="18" charset="0"/>
              </a:rPr>
              <a:t>1</a:t>
            </a:r>
            <a:r>
              <a:rPr lang="uk-UA" sz="2400" dirty="0" smtClean="0">
                <a:solidFill>
                  <a:schemeClr val="tx2"/>
                </a:solidFill>
                <a:latin typeface="Times New Roman" pitchFamily="18" charset="0"/>
                <a:sym typeface="Symbol" pitchFamily="18" charset="2"/>
              </a:rPr>
              <a:t></a:t>
            </a:r>
            <a:r>
              <a:rPr lang="uk-UA" sz="2400" dirty="0">
                <a:solidFill>
                  <a:schemeClr val="tx2"/>
                </a:solidFill>
                <a:latin typeface="Times New Roman" pitchFamily="18" charset="0"/>
                <a:sym typeface="Symbol" pitchFamily="18" charset="2"/>
              </a:rPr>
              <a:t>2</a:t>
            </a:r>
            <a:r>
              <a:rPr lang="uk-UA" sz="2400" dirty="0" smtClean="0">
                <a:solidFill>
                  <a:schemeClr val="tx2"/>
                </a:solidFill>
                <a:latin typeface="Times New Roman" pitchFamily="18" charset="0"/>
              </a:rPr>
              <a:t> </a:t>
            </a:r>
            <a:r>
              <a:rPr lang="uk-UA" sz="2400" dirty="0">
                <a:solidFill>
                  <a:schemeClr val="tx2"/>
                </a:solidFill>
                <a:latin typeface="Times New Roman" pitchFamily="18" charset="0"/>
              </a:rPr>
              <a:t>+ </a:t>
            </a:r>
            <a:r>
              <a:rPr lang="uk-UA" sz="2400" i="1" dirty="0">
                <a:solidFill>
                  <a:schemeClr val="tx2"/>
                </a:solidFill>
                <a:latin typeface="Times New Roman" pitchFamily="18" charset="0"/>
              </a:rPr>
              <a:t>a</a:t>
            </a:r>
            <a:r>
              <a:rPr lang="uk-UA" sz="2400" baseline="-25000" dirty="0">
                <a:solidFill>
                  <a:schemeClr val="tx2"/>
                </a:solidFill>
                <a:latin typeface="Times New Roman" pitchFamily="18" charset="0"/>
              </a:rPr>
              <a:t>0</a:t>
            </a:r>
            <a:endParaRPr lang="ru-RU" sz="2400" dirty="0">
              <a:solidFill>
                <a:schemeClr val="tx2"/>
              </a:solidFill>
            </a:endParaRPr>
          </a:p>
        </p:txBody>
      </p:sp>
      <p:sp>
        <p:nvSpPr>
          <p:cNvPr id="4" name="TextBox 3"/>
          <p:cNvSpPr txBox="1"/>
          <p:nvPr/>
        </p:nvSpPr>
        <p:spPr>
          <a:xfrm>
            <a:off x="251520" y="6381328"/>
            <a:ext cx="5224892" cy="369332"/>
          </a:xfrm>
          <a:prstGeom prst="rect">
            <a:avLst/>
          </a:prstGeom>
          <a:noFill/>
        </p:spPr>
        <p:txBody>
          <a:bodyPr wrap="none" rtlCol="0">
            <a:spAutoFit/>
          </a:bodyPr>
          <a:lstStyle/>
          <a:p>
            <a:r>
              <a:rPr lang="uk-UA" dirty="0" smtClean="0"/>
              <a:t>Лекція 1. Алгоритми та рекурсія. </a:t>
            </a:r>
            <a:r>
              <a:rPr lang="uk-UA" dirty="0"/>
              <a:t>Слайд </a:t>
            </a:r>
            <a:r>
              <a:rPr lang="uk-UA" dirty="0" smtClean="0"/>
              <a:t>31 </a:t>
            </a:r>
            <a:r>
              <a:rPr lang="uk-UA" dirty="0"/>
              <a:t>з </a:t>
            </a:r>
            <a:r>
              <a:rPr lang="uk-UA" dirty="0" smtClean="0"/>
              <a:t>40</a:t>
            </a:r>
            <a:endParaRPr lang="ru-RU" dirty="0"/>
          </a:p>
        </p:txBody>
      </p:sp>
      <p:pic>
        <p:nvPicPr>
          <p:cNvPr id="12" name="Picture 46" descr="16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3338" y="1412776"/>
            <a:ext cx="609600" cy="464457"/>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74" descr="3D_0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9953" y="3715113"/>
            <a:ext cx="669033" cy="435885"/>
          </a:xfrm>
          <a:prstGeom prst="rect">
            <a:avLst/>
          </a:prstGeom>
          <a:noFill/>
          <a:extLst>
            <a:ext uri="{909E8E84-426E-40DD-AFC4-6F175D3DCCD1}">
              <a14:hiddenFill xmlns:a14="http://schemas.microsoft.com/office/drawing/2010/main">
                <a:solidFill>
                  <a:srgbClr val="FFFFFF"/>
                </a:solidFill>
              </a14:hiddenFill>
            </a:ext>
          </a:extLst>
        </p:spPr>
      </p:pic>
      <p:grpSp>
        <p:nvGrpSpPr>
          <p:cNvPr id="14" name="Group 13"/>
          <p:cNvGrpSpPr/>
          <p:nvPr/>
        </p:nvGrpSpPr>
        <p:grpSpPr>
          <a:xfrm>
            <a:off x="6300192" y="6452337"/>
            <a:ext cx="2744448" cy="332656"/>
            <a:chOff x="539552" y="6453336"/>
            <a:chExt cx="2744448" cy="332656"/>
          </a:xfrm>
        </p:grpSpPr>
        <p:sp>
          <p:nvSpPr>
            <p:cNvPr id="15" name="Action Button: Back or Previous 14">
              <a:hlinkClick r:id="" action="ppaction://hlinkshowjump?jump=previousslide" highlightClick="1"/>
            </p:cNvPr>
            <p:cNvSpPr/>
            <p:nvPr/>
          </p:nvSpPr>
          <p:spPr>
            <a:xfrm>
              <a:off x="1082335" y="6453336"/>
              <a:ext cx="504056" cy="332656"/>
            </a:xfrm>
            <a:prstGeom prst="actionButtonBackPrevious">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6" name="Action Button: Beginning 15">
              <a:hlinkClick r:id="" action="ppaction://hlinkshowjump?jump=firstslide" highlightClick="1"/>
            </p:cNvPr>
            <p:cNvSpPr/>
            <p:nvPr/>
          </p:nvSpPr>
          <p:spPr>
            <a:xfrm>
              <a:off x="539552" y="6453336"/>
              <a:ext cx="504056" cy="332656"/>
            </a:xfrm>
            <a:prstGeom prst="actionButtonBeginning">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7" name="Action Button: Forward or Next 16">
              <a:hlinkClick r:id="" action="ppaction://hlinkshowjump?jump=nextslide" highlightClick="1"/>
            </p:cNvPr>
            <p:cNvSpPr/>
            <p:nvPr/>
          </p:nvSpPr>
          <p:spPr>
            <a:xfrm>
              <a:off x="2228357" y="6453336"/>
              <a:ext cx="504056" cy="332656"/>
            </a:xfrm>
            <a:prstGeom prst="actionButtonForwardNex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8" name="Action Button: End 17">
              <a:hlinkClick r:id="" action="ppaction://hlinkshowjump?jump=lastslide" highlightClick="1"/>
            </p:cNvPr>
            <p:cNvSpPr/>
            <p:nvPr/>
          </p:nvSpPr>
          <p:spPr>
            <a:xfrm>
              <a:off x="2779944" y="6453336"/>
              <a:ext cx="504056" cy="332656"/>
            </a:xfrm>
            <a:prstGeom prst="actionButtonEnd">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9" name="Action Button: Custom 18">
              <a:hlinkClick r:id="rId4" action="ppaction://hlinksldjump" highlightClick="1"/>
            </p:cNvPr>
            <p:cNvSpPr/>
            <p:nvPr/>
          </p:nvSpPr>
          <p:spPr>
            <a:xfrm>
              <a:off x="1617866" y="6453336"/>
              <a:ext cx="576000" cy="332656"/>
            </a:xfrm>
            <a:prstGeom prst="actionButtonBlank">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uk-UA" sz="1200" dirty="0" smtClean="0"/>
                <a:t>План</a:t>
              </a:r>
              <a:endParaRPr lang="ru-RU" sz="1200" dirty="0"/>
            </a:p>
          </p:txBody>
        </p:sp>
      </p:grpSp>
    </p:spTree>
    <p:extLst>
      <p:ext uri="{BB962C8B-B14F-4D97-AF65-F5344CB8AC3E}">
        <p14:creationId xmlns:p14="http://schemas.microsoft.com/office/powerpoint/2010/main" val="100772985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476672"/>
            <a:ext cx="8229600" cy="6003503"/>
          </a:xfrm>
        </p:spPr>
        <p:txBody>
          <a:bodyPr/>
          <a:lstStyle/>
          <a:p>
            <a:pPr marL="0" indent="0">
              <a:buNone/>
            </a:pPr>
            <a:r>
              <a:rPr lang="uk-UA" sz="2800" dirty="0" smtClean="0">
                <a:solidFill>
                  <a:schemeClr val="tx2"/>
                </a:solidFill>
              </a:rPr>
              <a:t>   10101</a:t>
            </a:r>
            <a:r>
              <a:rPr lang="uk-UA" sz="2800" baseline="-25000" dirty="0" smtClean="0">
                <a:solidFill>
                  <a:schemeClr val="tx2"/>
                </a:solidFill>
              </a:rPr>
              <a:t>2</a:t>
            </a:r>
            <a:r>
              <a:rPr lang="uk-UA" sz="2800" dirty="0" smtClean="0">
                <a:solidFill>
                  <a:schemeClr val="tx2"/>
                </a:solidFill>
              </a:rPr>
              <a:t> </a:t>
            </a:r>
            <a:r>
              <a:rPr lang="uk-UA" sz="2800" dirty="0">
                <a:solidFill>
                  <a:schemeClr val="tx2"/>
                </a:solidFill>
              </a:rPr>
              <a:t>= 21</a:t>
            </a:r>
            <a:r>
              <a:rPr lang="uk-UA" sz="2800" baseline="-25000" dirty="0">
                <a:solidFill>
                  <a:schemeClr val="tx2"/>
                </a:solidFill>
              </a:rPr>
              <a:t>10</a:t>
            </a:r>
            <a:endParaRPr lang="ru-RU" sz="2800" dirty="0">
              <a:solidFill>
                <a:schemeClr val="tx2"/>
              </a:solidFill>
            </a:endParaRPr>
          </a:p>
          <a:p>
            <a:endParaRPr lang="ru-RU" dirty="0"/>
          </a:p>
        </p:txBody>
      </p:sp>
      <p:graphicFrame>
        <p:nvGraphicFramePr>
          <p:cNvPr id="4" name="Table 3"/>
          <p:cNvGraphicFramePr>
            <a:graphicFrameLocks noGrp="1"/>
          </p:cNvGraphicFramePr>
          <p:nvPr>
            <p:extLst>
              <p:ext uri="{D42A27DB-BD31-4B8C-83A1-F6EECF244321}">
                <p14:modId xmlns:p14="http://schemas.microsoft.com/office/powerpoint/2010/main" val="641932458"/>
              </p:ext>
            </p:extLst>
          </p:nvPr>
        </p:nvGraphicFramePr>
        <p:xfrm>
          <a:off x="2411760" y="1268760"/>
          <a:ext cx="3888430" cy="3108960"/>
        </p:xfrm>
        <a:graphic>
          <a:graphicData uri="http://schemas.openxmlformats.org/drawingml/2006/table">
            <a:tbl>
              <a:tblPr firstRow="1" bandRow="1">
                <a:tableStyleId>{5940675A-B579-460E-94D1-54222C63F5DA}</a:tableStyleId>
              </a:tblPr>
              <a:tblGrid>
                <a:gridCol w="777686"/>
                <a:gridCol w="777686"/>
                <a:gridCol w="777686"/>
                <a:gridCol w="777686"/>
                <a:gridCol w="777686"/>
              </a:tblGrid>
              <a:tr h="396044">
                <a:tc>
                  <a:txBody>
                    <a:bodyPr/>
                    <a:lstStyle/>
                    <a:p>
                      <a:r>
                        <a:rPr lang="uk-UA" sz="2800" dirty="0" smtClean="0">
                          <a:solidFill>
                            <a:schemeClr val="tx2"/>
                          </a:solidFill>
                          <a:latin typeface="Times New Roman" pitchFamily="18" charset="0"/>
                          <a:cs typeface="Times New Roman" pitchFamily="18" charset="0"/>
                        </a:rPr>
                        <a:t>21</a:t>
                      </a:r>
                      <a:endParaRPr lang="ru-RU" sz="2800" dirty="0">
                        <a:solidFill>
                          <a:schemeClr val="tx2"/>
                        </a:solidFill>
                        <a:latin typeface="Times New Roman" pitchFamily="18" charset="0"/>
                        <a:cs typeface="Times New Roman" pitchFamily="18" charset="0"/>
                      </a:endParaRPr>
                    </a:p>
                  </a:txBody>
                  <a:tcP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r>
                        <a:rPr lang="uk-UA" sz="2800" dirty="0" smtClean="0">
                          <a:solidFill>
                            <a:schemeClr val="tx2"/>
                          </a:solidFill>
                          <a:latin typeface="Times New Roman" pitchFamily="18" charset="0"/>
                          <a:cs typeface="Times New Roman" pitchFamily="18" charset="0"/>
                        </a:rPr>
                        <a:t>2</a:t>
                      </a:r>
                      <a:endParaRPr lang="ru-RU" sz="2800" dirty="0">
                        <a:solidFill>
                          <a:schemeClr val="tx2"/>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ru-RU" sz="2800" dirty="0">
                        <a:solidFill>
                          <a:schemeClr val="tx2"/>
                        </a:solidFill>
                        <a:latin typeface="Times New Roman" pitchFamily="18" charset="0"/>
                        <a:cs typeface="Times New Roman" pitchFamily="18"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ru-RU" sz="2800">
                        <a:solidFill>
                          <a:schemeClr val="tx2"/>
                        </a:solidFill>
                        <a:latin typeface="Times New Roman" pitchFamily="18" charset="0"/>
                        <a:cs typeface="Times New Roman" pitchFamily="18"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ru-RU" sz="2800">
                        <a:solidFill>
                          <a:schemeClr val="tx2"/>
                        </a:solidFill>
                        <a:latin typeface="Times New Roman" pitchFamily="18" charset="0"/>
                        <a:cs typeface="Times New Roman" pitchFamily="18"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96044">
                <a:tc>
                  <a:txBody>
                    <a:bodyPr/>
                    <a:lstStyle/>
                    <a:p>
                      <a:r>
                        <a:rPr lang="uk-UA" sz="2800" dirty="0" smtClean="0">
                          <a:solidFill>
                            <a:schemeClr val="tx2"/>
                          </a:solidFill>
                          <a:latin typeface="Times New Roman" pitchFamily="18" charset="0"/>
                          <a:cs typeface="Times New Roman" pitchFamily="18" charset="0"/>
                        </a:rPr>
                        <a:t>20</a:t>
                      </a:r>
                      <a:endParaRPr lang="ru-RU" sz="2800" dirty="0">
                        <a:solidFill>
                          <a:schemeClr val="tx2"/>
                        </a:solidFill>
                        <a:latin typeface="Times New Roman" pitchFamily="18" charset="0"/>
                        <a:cs typeface="Times New Roman" pitchFamily="18" charset="0"/>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uk-UA" sz="2800" dirty="0" smtClean="0">
                          <a:solidFill>
                            <a:schemeClr val="tx2"/>
                          </a:solidFill>
                          <a:latin typeface="Times New Roman" pitchFamily="18" charset="0"/>
                          <a:cs typeface="Times New Roman" pitchFamily="18" charset="0"/>
                        </a:rPr>
                        <a:t>10</a:t>
                      </a:r>
                      <a:endParaRPr lang="ru-RU" sz="2800" dirty="0">
                        <a:solidFill>
                          <a:schemeClr val="tx2"/>
                        </a:solidFill>
                        <a:latin typeface="Times New Roman" pitchFamily="18" charset="0"/>
                        <a:cs typeface="Times New Roman" pitchFamily="18" charset="0"/>
                      </a:endParaRP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r>
                        <a:rPr lang="uk-UA" sz="2800" dirty="0" smtClean="0">
                          <a:solidFill>
                            <a:schemeClr val="tx2"/>
                          </a:solidFill>
                          <a:latin typeface="Times New Roman" pitchFamily="18" charset="0"/>
                          <a:cs typeface="Times New Roman" pitchFamily="18" charset="0"/>
                        </a:rPr>
                        <a:t>2</a:t>
                      </a:r>
                      <a:endParaRPr lang="ru-RU" sz="2800" dirty="0">
                        <a:solidFill>
                          <a:schemeClr val="tx2"/>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ru-RU" sz="2800" dirty="0">
                        <a:solidFill>
                          <a:schemeClr val="tx2"/>
                        </a:solidFill>
                        <a:latin typeface="Times New Roman" pitchFamily="18" charset="0"/>
                        <a:cs typeface="Times New Roman" pitchFamily="18"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ru-RU" sz="2800" dirty="0">
                        <a:solidFill>
                          <a:schemeClr val="tx2"/>
                        </a:solidFill>
                        <a:latin typeface="Times New Roman" pitchFamily="18" charset="0"/>
                        <a:cs typeface="Times New Roman" pitchFamily="18"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96044">
                <a:tc>
                  <a:txBody>
                    <a:bodyPr/>
                    <a:lstStyle/>
                    <a:p>
                      <a:r>
                        <a:rPr lang="uk-UA" sz="2800" b="1" dirty="0" smtClean="0">
                          <a:solidFill>
                            <a:schemeClr val="tx2"/>
                          </a:solidFill>
                          <a:latin typeface="Times New Roman" pitchFamily="18" charset="0"/>
                          <a:cs typeface="Times New Roman" pitchFamily="18" charset="0"/>
                        </a:rPr>
                        <a:t>1</a:t>
                      </a:r>
                      <a:endParaRPr lang="ru-RU" sz="2800" b="1" dirty="0">
                        <a:solidFill>
                          <a:schemeClr val="tx2"/>
                        </a:solidFill>
                        <a:latin typeface="Times New Roman" pitchFamily="18" charset="0"/>
                        <a:cs typeface="Times New Roman"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r>
                        <a:rPr lang="uk-UA" sz="2800" dirty="0" smtClean="0">
                          <a:solidFill>
                            <a:schemeClr val="tx2"/>
                          </a:solidFill>
                          <a:latin typeface="Times New Roman" pitchFamily="18" charset="0"/>
                          <a:cs typeface="Times New Roman" pitchFamily="18" charset="0"/>
                        </a:rPr>
                        <a:t>10</a:t>
                      </a:r>
                      <a:endParaRPr lang="ru-RU" sz="2800" dirty="0">
                        <a:solidFill>
                          <a:schemeClr val="tx2"/>
                        </a:solidFill>
                        <a:latin typeface="Times New Roman" pitchFamily="18" charset="0"/>
                        <a:cs typeface="Times New Roman" pitchFamily="18" charset="0"/>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uk-UA" sz="2800" dirty="0" smtClean="0">
                          <a:solidFill>
                            <a:schemeClr val="tx2"/>
                          </a:solidFill>
                          <a:latin typeface="Times New Roman" pitchFamily="18" charset="0"/>
                          <a:cs typeface="Times New Roman" pitchFamily="18" charset="0"/>
                        </a:rPr>
                        <a:t>5</a:t>
                      </a:r>
                      <a:endParaRPr lang="ru-RU" sz="2800" dirty="0">
                        <a:solidFill>
                          <a:schemeClr val="tx2"/>
                        </a:solidFill>
                        <a:latin typeface="Times New Roman" pitchFamily="18" charset="0"/>
                        <a:cs typeface="Times New Roman" pitchFamily="18" charset="0"/>
                      </a:endParaRP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r>
                        <a:rPr lang="uk-UA" sz="2800" dirty="0" smtClean="0">
                          <a:solidFill>
                            <a:schemeClr val="tx2"/>
                          </a:solidFill>
                          <a:latin typeface="Times New Roman" pitchFamily="18" charset="0"/>
                          <a:cs typeface="Times New Roman" pitchFamily="18" charset="0"/>
                        </a:rPr>
                        <a:t>2</a:t>
                      </a:r>
                      <a:endParaRPr lang="ru-RU" sz="2800" dirty="0">
                        <a:solidFill>
                          <a:schemeClr val="tx2"/>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ru-RU" sz="2800" dirty="0">
                        <a:solidFill>
                          <a:schemeClr val="tx2"/>
                        </a:solidFill>
                        <a:latin typeface="Times New Roman" pitchFamily="18" charset="0"/>
                        <a:cs typeface="Times New Roman" pitchFamily="18"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96044">
                <a:tc>
                  <a:txBody>
                    <a:bodyPr/>
                    <a:lstStyle/>
                    <a:p>
                      <a:endParaRPr lang="ru-RU" sz="2800">
                        <a:solidFill>
                          <a:schemeClr val="tx2"/>
                        </a:solidFill>
                        <a:latin typeface="Times New Roman" pitchFamily="18" charset="0"/>
                        <a:cs typeface="Times New Roman" pitchFamily="18"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uk-UA" sz="2800" b="1" dirty="0" smtClean="0">
                          <a:solidFill>
                            <a:schemeClr val="tx2"/>
                          </a:solidFill>
                          <a:latin typeface="Times New Roman" pitchFamily="18" charset="0"/>
                          <a:cs typeface="Times New Roman" pitchFamily="18" charset="0"/>
                        </a:rPr>
                        <a:t>0</a:t>
                      </a:r>
                      <a:endParaRPr lang="ru-RU" sz="2800" b="1" dirty="0">
                        <a:solidFill>
                          <a:schemeClr val="tx2"/>
                        </a:solidFill>
                        <a:latin typeface="Times New Roman" pitchFamily="18" charset="0"/>
                        <a:cs typeface="Times New Roman"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r>
                        <a:rPr lang="uk-UA" sz="2800" dirty="0" smtClean="0">
                          <a:solidFill>
                            <a:schemeClr val="tx2"/>
                          </a:solidFill>
                          <a:latin typeface="Times New Roman" pitchFamily="18" charset="0"/>
                          <a:cs typeface="Times New Roman" pitchFamily="18" charset="0"/>
                        </a:rPr>
                        <a:t>4</a:t>
                      </a:r>
                      <a:endParaRPr lang="ru-RU" sz="2800" dirty="0">
                        <a:solidFill>
                          <a:schemeClr val="tx2"/>
                        </a:solidFill>
                        <a:latin typeface="Times New Roman" pitchFamily="18" charset="0"/>
                        <a:cs typeface="Times New Roman" pitchFamily="18" charset="0"/>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uk-UA" sz="2800" dirty="0" smtClean="0">
                          <a:solidFill>
                            <a:schemeClr val="tx2"/>
                          </a:solidFill>
                          <a:latin typeface="Times New Roman" pitchFamily="18" charset="0"/>
                          <a:cs typeface="Times New Roman" pitchFamily="18" charset="0"/>
                        </a:rPr>
                        <a:t>2</a:t>
                      </a:r>
                      <a:endParaRPr lang="ru-RU" sz="2800" dirty="0">
                        <a:solidFill>
                          <a:schemeClr val="tx2"/>
                        </a:solidFill>
                        <a:latin typeface="Times New Roman" pitchFamily="18" charset="0"/>
                        <a:cs typeface="Times New Roman" pitchFamily="18" charset="0"/>
                      </a:endParaRP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r>
                        <a:rPr lang="uk-UA" sz="2800" dirty="0" smtClean="0">
                          <a:solidFill>
                            <a:schemeClr val="tx2"/>
                          </a:solidFill>
                          <a:latin typeface="Times New Roman" pitchFamily="18" charset="0"/>
                          <a:cs typeface="Times New Roman" pitchFamily="18" charset="0"/>
                        </a:rPr>
                        <a:t>2</a:t>
                      </a:r>
                      <a:endParaRPr lang="ru-RU" sz="2800" dirty="0">
                        <a:solidFill>
                          <a:schemeClr val="tx2"/>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96044">
                <a:tc>
                  <a:txBody>
                    <a:bodyPr/>
                    <a:lstStyle/>
                    <a:p>
                      <a:endParaRPr lang="ru-RU" sz="2800" dirty="0">
                        <a:solidFill>
                          <a:schemeClr val="tx2"/>
                        </a:solidFill>
                        <a:latin typeface="Times New Roman" pitchFamily="18" charset="0"/>
                        <a:cs typeface="Times New Roman" pitchFamily="18"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ru-RU" sz="2800">
                        <a:solidFill>
                          <a:schemeClr val="tx2"/>
                        </a:solidFill>
                        <a:latin typeface="Times New Roman" pitchFamily="18" charset="0"/>
                        <a:cs typeface="Times New Roman" pitchFamily="18"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uk-UA" sz="2800" b="1" dirty="0" smtClean="0">
                          <a:solidFill>
                            <a:schemeClr val="tx2"/>
                          </a:solidFill>
                          <a:latin typeface="Times New Roman" pitchFamily="18" charset="0"/>
                          <a:cs typeface="Times New Roman" pitchFamily="18" charset="0"/>
                        </a:rPr>
                        <a:t>1</a:t>
                      </a:r>
                      <a:endParaRPr lang="ru-RU" sz="2800" b="1" dirty="0">
                        <a:solidFill>
                          <a:schemeClr val="tx2"/>
                        </a:solidFill>
                        <a:latin typeface="Times New Roman" pitchFamily="18" charset="0"/>
                        <a:cs typeface="Times New Roman"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r>
                        <a:rPr lang="uk-UA" sz="2800" dirty="0" smtClean="0">
                          <a:solidFill>
                            <a:schemeClr val="tx2"/>
                          </a:solidFill>
                          <a:latin typeface="Times New Roman" pitchFamily="18" charset="0"/>
                          <a:cs typeface="Times New Roman" pitchFamily="18" charset="0"/>
                        </a:rPr>
                        <a:t>2</a:t>
                      </a:r>
                      <a:endParaRPr lang="ru-RU" sz="2800" dirty="0">
                        <a:solidFill>
                          <a:schemeClr val="tx2"/>
                        </a:solidFill>
                        <a:latin typeface="Times New Roman" pitchFamily="18" charset="0"/>
                        <a:cs typeface="Times New Roman" pitchFamily="18" charset="0"/>
                      </a:endParaRPr>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uk-UA" sz="2800" b="1" dirty="0" smtClean="0">
                          <a:solidFill>
                            <a:schemeClr val="tx2"/>
                          </a:solidFill>
                          <a:latin typeface="Times New Roman" pitchFamily="18" charset="0"/>
                          <a:cs typeface="Times New Roman" pitchFamily="18" charset="0"/>
                        </a:rPr>
                        <a:t>1</a:t>
                      </a:r>
                      <a:endParaRPr lang="ru-RU" sz="2800" b="1" dirty="0">
                        <a:solidFill>
                          <a:schemeClr val="tx2"/>
                        </a:solidFill>
                        <a:latin typeface="Times New Roman" pitchFamily="18" charset="0"/>
                        <a:cs typeface="Times New Roman"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96044">
                <a:tc>
                  <a:txBody>
                    <a:bodyPr/>
                    <a:lstStyle/>
                    <a:p>
                      <a:endParaRPr lang="ru-RU" sz="2800" dirty="0">
                        <a:solidFill>
                          <a:schemeClr val="tx2"/>
                        </a:solidFill>
                        <a:latin typeface="Times New Roman" pitchFamily="18" charset="0"/>
                        <a:cs typeface="Times New Roman" pitchFamily="18"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ru-RU" sz="2800">
                        <a:solidFill>
                          <a:schemeClr val="tx2"/>
                        </a:solidFill>
                        <a:latin typeface="Times New Roman" pitchFamily="18" charset="0"/>
                        <a:cs typeface="Times New Roman" pitchFamily="18"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ru-RU" sz="2800">
                        <a:solidFill>
                          <a:schemeClr val="tx2"/>
                        </a:solidFill>
                        <a:latin typeface="Times New Roman" pitchFamily="18" charset="0"/>
                        <a:cs typeface="Times New Roman" pitchFamily="18"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uk-UA" sz="2800" b="1" dirty="0" smtClean="0">
                          <a:solidFill>
                            <a:schemeClr val="tx2"/>
                          </a:solidFill>
                          <a:latin typeface="Times New Roman" pitchFamily="18" charset="0"/>
                          <a:cs typeface="Times New Roman" pitchFamily="18" charset="0"/>
                        </a:rPr>
                        <a:t>0</a:t>
                      </a:r>
                      <a:endParaRPr lang="ru-RU" sz="2800" b="1" dirty="0">
                        <a:solidFill>
                          <a:schemeClr val="tx2"/>
                        </a:solidFill>
                        <a:latin typeface="Times New Roman" pitchFamily="18" charset="0"/>
                        <a:cs typeface="Times New Roman"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endParaRPr lang="ru-RU" sz="2800" dirty="0">
                        <a:solidFill>
                          <a:schemeClr val="tx2"/>
                        </a:solidFill>
                        <a:latin typeface="Times New Roman" pitchFamily="18" charset="0"/>
                        <a:cs typeface="Times New Roman" pitchFamily="18" charset="0"/>
                      </a:endParaRPr>
                    </a:p>
                  </a:txBody>
                  <a:tcP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r>
            </a:tbl>
          </a:graphicData>
        </a:graphic>
      </p:graphicFrame>
      <p:sp>
        <p:nvSpPr>
          <p:cNvPr id="5" name="Oval 4"/>
          <p:cNvSpPr/>
          <p:nvPr/>
        </p:nvSpPr>
        <p:spPr>
          <a:xfrm>
            <a:off x="5508104" y="3348214"/>
            <a:ext cx="576064" cy="576064"/>
          </a:xfrm>
          <a:prstGeom prst="ellipse">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ru-RU"/>
          </a:p>
        </p:txBody>
      </p:sp>
      <p:sp>
        <p:nvSpPr>
          <p:cNvPr id="8" name="Curved Up Arrow 7"/>
          <p:cNvSpPr/>
          <p:nvPr/>
        </p:nvSpPr>
        <p:spPr>
          <a:xfrm flipH="1">
            <a:off x="3598885" y="3960340"/>
            <a:ext cx="2232248" cy="504056"/>
          </a:xfrm>
          <a:prstGeom prst="curvedUpArrow">
            <a:avLst>
              <a:gd name="adj1" fmla="val 17469"/>
              <a:gd name="adj2" fmla="val 40403"/>
              <a:gd name="adj3" fmla="val 36579"/>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ru-RU">
              <a:solidFill>
                <a:schemeClr val="tx1"/>
              </a:solidFill>
            </a:endParaRPr>
          </a:p>
        </p:txBody>
      </p:sp>
      <p:graphicFrame>
        <p:nvGraphicFramePr>
          <p:cNvPr id="9" name="Table 8"/>
          <p:cNvGraphicFramePr>
            <a:graphicFrameLocks noGrp="1"/>
          </p:cNvGraphicFramePr>
          <p:nvPr>
            <p:extLst>
              <p:ext uri="{D42A27DB-BD31-4B8C-83A1-F6EECF244321}">
                <p14:modId xmlns:p14="http://schemas.microsoft.com/office/powerpoint/2010/main" val="3237875833"/>
              </p:ext>
            </p:extLst>
          </p:nvPr>
        </p:nvGraphicFramePr>
        <p:xfrm>
          <a:off x="827584" y="5013176"/>
          <a:ext cx="2880320" cy="914400"/>
        </p:xfrm>
        <a:graphic>
          <a:graphicData uri="http://schemas.openxmlformats.org/drawingml/2006/table">
            <a:tbl>
              <a:tblPr firstRow="1" bandRow="1">
                <a:tableStyleId>{5940675A-B579-460E-94D1-54222C63F5DA}</a:tableStyleId>
              </a:tblPr>
              <a:tblGrid>
                <a:gridCol w="576064"/>
                <a:gridCol w="576064"/>
                <a:gridCol w="576064"/>
                <a:gridCol w="576064"/>
                <a:gridCol w="576064"/>
              </a:tblGrid>
              <a:tr h="360040">
                <a:tc>
                  <a:txBody>
                    <a:bodyPr/>
                    <a:lstStyle/>
                    <a:p>
                      <a:r>
                        <a:rPr lang="uk-UA" sz="2400" kern="1200" dirty="0" smtClean="0">
                          <a:solidFill>
                            <a:schemeClr val="tx1"/>
                          </a:solidFill>
                          <a:effectLst/>
                          <a:latin typeface="Times New Roman" pitchFamily="18" charset="0"/>
                          <a:ea typeface="+mn-ea"/>
                          <a:cs typeface="Times New Roman" pitchFamily="18" charset="0"/>
                        </a:rPr>
                        <a:t>2</a:t>
                      </a:r>
                      <a:r>
                        <a:rPr lang="uk-UA" sz="2400" kern="1200" baseline="30000" dirty="0" smtClean="0">
                          <a:solidFill>
                            <a:schemeClr val="tx1"/>
                          </a:solidFill>
                          <a:effectLst/>
                          <a:latin typeface="Times New Roman" pitchFamily="18" charset="0"/>
                          <a:ea typeface="+mn-ea"/>
                          <a:cs typeface="Times New Roman" pitchFamily="18" charset="0"/>
                        </a:rPr>
                        <a:t>4</a:t>
                      </a:r>
                      <a:endParaRPr lang="ru-RU" sz="2400" dirty="0">
                        <a:latin typeface="Times New Roman" pitchFamily="18" charset="0"/>
                        <a:cs typeface="Times New Roman" pitchFamily="18"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uk-UA" sz="2400" kern="1200" dirty="0" smtClean="0">
                          <a:solidFill>
                            <a:schemeClr val="tx1"/>
                          </a:solidFill>
                          <a:effectLst/>
                          <a:latin typeface="Times New Roman" pitchFamily="18" charset="0"/>
                          <a:ea typeface="+mn-ea"/>
                          <a:cs typeface="Times New Roman" pitchFamily="18" charset="0"/>
                        </a:rPr>
                        <a:t>2</a:t>
                      </a:r>
                      <a:r>
                        <a:rPr lang="uk-UA" sz="2400" kern="1200" baseline="30000" dirty="0" smtClean="0">
                          <a:solidFill>
                            <a:schemeClr val="tx1"/>
                          </a:solidFill>
                          <a:effectLst/>
                          <a:latin typeface="Times New Roman" pitchFamily="18" charset="0"/>
                          <a:ea typeface="+mn-ea"/>
                          <a:cs typeface="Times New Roman" pitchFamily="18" charset="0"/>
                        </a:rPr>
                        <a:t>3</a:t>
                      </a:r>
                      <a:endParaRPr lang="ru-RU" sz="2400" dirty="0">
                        <a:latin typeface="Times New Roman" pitchFamily="18" charset="0"/>
                        <a:cs typeface="Times New Roman" pitchFamily="18"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uk-UA" sz="2400" kern="1200" dirty="0" smtClean="0">
                          <a:solidFill>
                            <a:schemeClr val="tx1"/>
                          </a:solidFill>
                          <a:effectLst/>
                          <a:latin typeface="Times New Roman" pitchFamily="18" charset="0"/>
                          <a:ea typeface="+mn-ea"/>
                          <a:cs typeface="Times New Roman" pitchFamily="18" charset="0"/>
                        </a:rPr>
                        <a:t>2</a:t>
                      </a:r>
                      <a:r>
                        <a:rPr lang="uk-UA" sz="2400" kern="1200" baseline="30000" dirty="0" smtClean="0">
                          <a:solidFill>
                            <a:schemeClr val="tx1"/>
                          </a:solidFill>
                          <a:effectLst/>
                          <a:latin typeface="Times New Roman" pitchFamily="18" charset="0"/>
                          <a:ea typeface="+mn-ea"/>
                          <a:cs typeface="Times New Roman" pitchFamily="18" charset="0"/>
                        </a:rPr>
                        <a:t>2</a:t>
                      </a:r>
                      <a:endParaRPr lang="ru-RU" sz="2400" dirty="0">
                        <a:latin typeface="Times New Roman" pitchFamily="18" charset="0"/>
                        <a:cs typeface="Times New Roman" pitchFamily="18"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uk-UA" sz="2400" kern="1200" dirty="0" smtClean="0">
                          <a:solidFill>
                            <a:schemeClr val="tx1"/>
                          </a:solidFill>
                          <a:effectLst/>
                          <a:latin typeface="Times New Roman" pitchFamily="18" charset="0"/>
                          <a:ea typeface="+mn-ea"/>
                          <a:cs typeface="Times New Roman" pitchFamily="18" charset="0"/>
                        </a:rPr>
                        <a:t>2</a:t>
                      </a:r>
                      <a:r>
                        <a:rPr lang="uk-UA" sz="2400" kern="1200" baseline="30000" dirty="0" smtClean="0">
                          <a:solidFill>
                            <a:schemeClr val="tx1"/>
                          </a:solidFill>
                          <a:effectLst/>
                          <a:latin typeface="Times New Roman" pitchFamily="18" charset="0"/>
                          <a:ea typeface="+mn-ea"/>
                          <a:cs typeface="Times New Roman" pitchFamily="18" charset="0"/>
                        </a:rPr>
                        <a:t>1</a:t>
                      </a:r>
                      <a:endParaRPr lang="ru-RU" sz="2400" dirty="0">
                        <a:latin typeface="Times New Roman" pitchFamily="18" charset="0"/>
                        <a:cs typeface="Times New Roman" pitchFamily="18"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uk-UA" sz="2400" kern="1200" dirty="0" smtClean="0">
                          <a:solidFill>
                            <a:schemeClr val="tx1"/>
                          </a:solidFill>
                          <a:effectLst/>
                          <a:latin typeface="Times New Roman" pitchFamily="18" charset="0"/>
                          <a:ea typeface="+mn-ea"/>
                          <a:cs typeface="Times New Roman" pitchFamily="18" charset="0"/>
                        </a:rPr>
                        <a:t>2</a:t>
                      </a:r>
                      <a:r>
                        <a:rPr lang="uk-UA" sz="2400" kern="1200" baseline="30000" dirty="0" smtClean="0">
                          <a:solidFill>
                            <a:schemeClr val="tx1"/>
                          </a:solidFill>
                          <a:effectLst/>
                          <a:latin typeface="Times New Roman" pitchFamily="18" charset="0"/>
                          <a:ea typeface="+mn-ea"/>
                          <a:cs typeface="Times New Roman" pitchFamily="18" charset="0"/>
                        </a:rPr>
                        <a:t>0</a:t>
                      </a:r>
                      <a:endParaRPr lang="ru-RU" sz="2400" dirty="0">
                        <a:latin typeface="Times New Roman" pitchFamily="18" charset="0"/>
                        <a:cs typeface="Times New Roman" pitchFamily="18"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60040">
                <a:tc>
                  <a:txBody>
                    <a:bodyPr/>
                    <a:lstStyle/>
                    <a:p>
                      <a:r>
                        <a:rPr lang="uk-UA" sz="2400" dirty="0" smtClean="0">
                          <a:solidFill>
                            <a:schemeClr val="tx2"/>
                          </a:solidFill>
                          <a:latin typeface="Times New Roman" pitchFamily="18" charset="0"/>
                          <a:cs typeface="Times New Roman" pitchFamily="18" charset="0"/>
                        </a:rPr>
                        <a:t>1</a:t>
                      </a:r>
                      <a:endParaRPr lang="ru-RU" sz="2400" dirty="0">
                        <a:solidFill>
                          <a:schemeClr val="tx2"/>
                        </a:solidFill>
                        <a:latin typeface="Times New Roman" pitchFamily="18" charset="0"/>
                        <a:cs typeface="Times New Roman" pitchFamily="18"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uk-UA" sz="2400" dirty="0" smtClean="0">
                          <a:solidFill>
                            <a:schemeClr val="tx2"/>
                          </a:solidFill>
                          <a:latin typeface="Times New Roman" pitchFamily="18" charset="0"/>
                          <a:cs typeface="Times New Roman" pitchFamily="18" charset="0"/>
                        </a:rPr>
                        <a:t>0</a:t>
                      </a:r>
                      <a:endParaRPr lang="ru-RU" sz="2400" dirty="0">
                        <a:solidFill>
                          <a:schemeClr val="tx2"/>
                        </a:solidFill>
                        <a:latin typeface="Times New Roman" pitchFamily="18" charset="0"/>
                        <a:cs typeface="Times New Roman" pitchFamily="18"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uk-UA" sz="2400" dirty="0" smtClean="0">
                          <a:solidFill>
                            <a:schemeClr val="tx2"/>
                          </a:solidFill>
                          <a:latin typeface="Times New Roman" pitchFamily="18" charset="0"/>
                          <a:cs typeface="Times New Roman" pitchFamily="18" charset="0"/>
                        </a:rPr>
                        <a:t>1</a:t>
                      </a:r>
                      <a:endParaRPr lang="ru-RU" sz="2400" dirty="0">
                        <a:solidFill>
                          <a:schemeClr val="tx2"/>
                        </a:solidFill>
                        <a:latin typeface="Times New Roman" pitchFamily="18" charset="0"/>
                        <a:cs typeface="Times New Roman" pitchFamily="18"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uk-UA" sz="2400" dirty="0" smtClean="0">
                          <a:solidFill>
                            <a:schemeClr val="tx2"/>
                          </a:solidFill>
                          <a:latin typeface="Times New Roman" pitchFamily="18" charset="0"/>
                          <a:cs typeface="Times New Roman" pitchFamily="18" charset="0"/>
                        </a:rPr>
                        <a:t>0</a:t>
                      </a:r>
                      <a:endParaRPr lang="ru-RU" sz="2400" dirty="0">
                        <a:solidFill>
                          <a:schemeClr val="tx2"/>
                        </a:solidFill>
                        <a:latin typeface="Times New Roman" pitchFamily="18" charset="0"/>
                        <a:cs typeface="Times New Roman" pitchFamily="18"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lang="uk-UA" sz="2400" dirty="0" smtClean="0">
                          <a:solidFill>
                            <a:schemeClr val="tx2"/>
                          </a:solidFill>
                          <a:latin typeface="Times New Roman" pitchFamily="18" charset="0"/>
                          <a:cs typeface="Times New Roman" pitchFamily="18" charset="0"/>
                        </a:rPr>
                        <a:t>1</a:t>
                      </a:r>
                      <a:endParaRPr lang="ru-RU" sz="2400" dirty="0">
                        <a:solidFill>
                          <a:schemeClr val="tx2"/>
                        </a:solidFill>
                        <a:latin typeface="Times New Roman" pitchFamily="18" charset="0"/>
                        <a:cs typeface="Times New Roman" pitchFamily="18"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
        <p:nvSpPr>
          <p:cNvPr id="10" name="Rectangle 9"/>
          <p:cNvSpPr/>
          <p:nvPr/>
        </p:nvSpPr>
        <p:spPr>
          <a:xfrm>
            <a:off x="3598885" y="5445224"/>
            <a:ext cx="5108653" cy="830997"/>
          </a:xfrm>
          <a:prstGeom prst="rect">
            <a:avLst/>
          </a:prstGeom>
        </p:spPr>
        <p:txBody>
          <a:bodyPr wrap="square">
            <a:spAutoFit/>
          </a:bodyPr>
          <a:lstStyle/>
          <a:p>
            <a:r>
              <a:rPr lang="uk-UA" sz="2400" dirty="0" smtClean="0">
                <a:solidFill>
                  <a:schemeClr val="tx2"/>
                </a:solidFill>
                <a:latin typeface="Times New Roman" pitchFamily="18" charset="0"/>
                <a:cs typeface="Times New Roman" pitchFamily="18" charset="0"/>
              </a:rPr>
              <a:t>= 1·2</a:t>
            </a:r>
            <a:r>
              <a:rPr lang="uk-UA" sz="2400" baseline="30000" dirty="0" smtClean="0">
                <a:solidFill>
                  <a:schemeClr val="tx2"/>
                </a:solidFill>
                <a:latin typeface="Times New Roman" pitchFamily="18" charset="0"/>
                <a:cs typeface="Times New Roman" pitchFamily="18" charset="0"/>
              </a:rPr>
              <a:t>4</a:t>
            </a:r>
            <a:r>
              <a:rPr lang="uk-UA" sz="2400" dirty="0" smtClean="0">
                <a:solidFill>
                  <a:schemeClr val="tx2"/>
                </a:solidFill>
                <a:latin typeface="Times New Roman" pitchFamily="18" charset="0"/>
                <a:cs typeface="Times New Roman" pitchFamily="18" charset="0"/>
              </a:rPr>
              <a:t> </a:t>
            </a:r>
            <a:r>
              <a:rPr lang="uk-UA" sz="2400" dirty="0">
                <a:solidFill>
                  <a:schemeClr val="tx2"/>
                </a:solidFill>
                <a:latin typeface="Times New Roman" pitchFamily="18" charset="0"/>
                <a:cs typeface="Times New Roman" pitchFamily="18" charset="0"/>
              </a:rPr>
              <a:t>+ 0·2</a:t>
            </a:r>
            <a:r>
              <a:rPr lang="uk-UA" sz="2400" baseline="30000" dirty="0">
                <a:solidFill>
                  <a:schemeClr val="tx2"/>
                </a:solidFill>
                <a:latin typeface="Times New Roman" pitchFamily="18" charset="0"/>
                <a:cs typeface="Times New Roman" pitchFamily="18" charset="0"/>
              </a:rPr>
              <a:t>3</a:t>
            </a:r>
            <a:r>
              <a:rPr lang="uk-UA" sz="2400" dirty="0">
                <a:solidFill>
                  <a:schemeClr val="tx2"/>
                </a:solidFill>
                <a:latin typeface="Times New Roman" pitchFamily="18" charset="0"/>
                <a:cs typeface="Times New Roman" pitchFamily="18" charset="0"/>
              </a:rPr>
              <a:t> + 1· 2</a:t>
            </a:r>
            <a:r>
              <a:rPr lang="uk-UA" sz="2400" baseline="30000" dirty="0">
                <a:solidFill>
                  <a:schemeClr val="tx2"/>
                </a:solidFill>
                <a:latin typeface="Times New Roman" pitchFamily="18" charset="0"/>
                <a:cs typeface="Times New Roman" pitchFamily="18" charset="0"/>
              </a:rPr>
              <a:t>2</a:t>
            </a:r>
            <a:r>
              <a:rPr lang="uk-UA" sz="2400" dirty="0">
                <a:solidFill>
                  <a:schemeClr val="tx2"/>
                </a:solidFill>
                <a:latin typeface="Times New Roman" pitchFamily="18" charset="0"/>
                <a:cs typeface="Times New Roman" pitchFamily="18" charset="0"/>
              </a:rPr>
              <a:t> + 0·2</a:t>
            </a:r>
            <a:r>
              <a:rPr lang="uk-UA" sz="2400" baseline="30000" dirty="0">
                <a:solidFill>
                  <a:schemeClr val="tx2"/>
                </a:solidFill>
                <a:latin typeface="Times New Roman" pitchFamily="18" charset="0"/>
                <a:cs typeface="Times New Roman" pitchFamily="18" charset="0"/>
              </a:rPr>
              <a:t>1</a:t>
            </a:r>
            <a:r>
              <a:rPr lang="uk-UA" sz="2400" dirty="0">
                <a:solidFill>
                  <a:schemeClr val="tx2"/>
                </a:solidFill>
                <a:latin typeface="Times New Roman" pitchFamily="18" charset="0"/>
                <a:cs typeface="Times New Roman" pitchFamily="18" charset="0"/>
              </a:rPr>
              <a:t> + 1·2</a:t>
            </a:r>
            <a:r>
              <a:rPr lang="uk-UA" sz="2400" baseline="30000" dirty="0">
                <a:solidFill>
                  <a:schemeClr val="tx2"/>
                </a:solidFill>
                <a:latin typeface="Times New Roman" pitchFamily="18" charset="0"/>
                <a:cs typeface="Times New Roman" pitchFamily="18" charset="0"/>
              </a:rPr>
              <a:t>0</a:t>
            </a:r>
            <a:r>
              <a:rPr lang="uk-UA" sz="2400" dirty="0">
                <a:solidFill>
                  <a:schemeClr val="tx2"/>
                </a:solidFill>
                <a:latin typeface="Times New Roman" pitchFamily="18" charset="0"/>
                <a:cs typeface="Times New Roman" pitchFamily="18" charset="0"/>
              </a:rPr>
              <a:t> = </a:t>
            </a:r>
            <a:endParaRPr lang="uk-UA" sz="2400" dirty="0" smtClean="0">
              <a:solidFill>
                <a:schemeClr val="tx2"/>
              </a:solidFill>
              <a:latin typeface="Times New Roman" pitchFamily="18" charset="0"/>
              <a:cs typeface="Times New Roman" pitchFamily="18" charset="0"/>
            </a:endParaRPr>
          </a:p>
          <a:p>
            <a:r>
              <a:rPr lang="uk-UA" sz="2400" dirty="0" smtClean="0">
                <a:solidFill>
                  <a:schemeClr val="tx2"/>
                </a:solidFill>
                <a:latin typeface="Times New Roman" pitchFamily="18" charset="0"/>
                <a:cs typeface="Times New Roman" pitchFamily="18" charset="0"/>
              </a:rPr>
              <a:t>= 2</a:t>
            </a:r>
            <a:r>
              <a:rPr lang="uk-UA" sz="2400" baseline="30000" dirty="0" smtClean="0">
                <a:solidFill>
                  <a:schemeClr val="tx2"/>
                </a:solidFill>
                <a:latin typeface="Times New Roman" pitchFamily="18" charset="0"/>
                <a:cs typeface="Times New Roman" pitchFamily="18" charset="0"/>
              </a:rPr>
              <a:t>4</a:t>
            </a:r>
            <a:r>
              <a:rPr lang="uk-UA" sz="2400" dirty="0" smtClean="0">
                <a:solidFill>
                  <a:schemeClr val="tx2"/>
                </a:solidFill>
                <a:latin typeface="Times New Roman" pitchFamily="18" charset="0"/>
                <a:cs typeface="Times New Roman" pitchFamily="18" charset="0"/>
              </a:rPr>
              <a:t> </a:t>
            </a:r>
            <a:r>
              <a:rPr lang="uk-UA" sz="2400" dirty="0">
                <a:solidFill>
                  <a:schemeClr val="tx2"/>
                </a:solidFill>
                <a:latin typeface="Times New Roman" pitchFamily="18" charset="0"/>
                <a:cs typeface="Times New Roman" pitchFamily="18" charset="0"/>
              </a:rPr>
              <a:t>+ 2</a:t>
            </a:r>
            <a:r>
              <a:rPr lang="uk-UA" sz="2400" baseline="30000" dirty="0">
                <a:solidFill>
                  <a:schemeClr val="tx2"/>
                </a:solidFill>
                <a:latin typeface="Times New Roman" pitchFamily="18" charset="0"/>
                <a:cs typeface="Times New Roman" pitchFamily="18" charset="0"/>
              </a:rPr>
              <a:t>2</a:t>
            </a:r>
            <a:r>
              <a:rPr lang="uk-UA" sz="2400" dirty="0">
                <a:solidFill>
                  <a:schemeClr val="tx2"/>
                </a:solidFill>
                <a:latin typeface="Times New Roman" pitchFamily="18" charset="0"/>
                <a:cs typeface="Times New Roman" pitchFamily="18" charset="0"/>
              </a:rPr>
              <a:t> + 1 = 16 + 4 + 1 = 21</a:t>
            </a:r>
            <a:endParaRPr lang="ru-RU" sz="2400" dirty="0">
              <a:solidFill>
                <a:schemeClr val="tx2"/>
              </a:solidFill>
              <a:latin typeface="Times New Roman" pitchFamily="18" charset="0"/>
              <a:cs typeface="Times New Roman" pitchFamily="18" charset="0"/>
            </a:endParaRPr>
          </a:p>
        </p:txBody>
      </p:sp>
      <p:sp>
        <p:nvSpPr>
          <p:cNvPr id="11" name="TextBox 10"/>
          <p:cNvSpPr txBox="1"/>
          <p:nvPr/>
        </p:nvSpPr>
        <p:spPr>
          <a:xfrm>
            <a:off x="251520" y="6381328"/>
            <a:ext cx="5224892" cy="369332"/>
          </a:xfrm>
          <a:prstGeom prst="rect">
            <a:avLst/>
          </a:prstGeom>
          <a:noFill/>
        </p:spPr>
        <p:txBody>
          <a:bodyPr wrap="none" rtlCol="0">
            <a:spAutoFit/>
          </a:bodyPr>
          <a:lstStyle/>
          <a:p>
            <a:r>
              <a:rPr lang="uk-UA" dirty="0" smtClean="0"/>
              <a:t>Лекція 1. Алгоритми та рекурсія. </a:t>
            </a:r>
            <a:r>
              <a:rPr lang="uk-UA" dirty="0"/>
              <a:t>Слайд </a:t>
            </a:r>
            <a:r>
              <a:rPr lang="uk-UA" dirty="0" smtClean="0"/>
              <a:t>32 </a:t>
            </a:r>
            <a:r>
              <a:rPr lang="uk-UA" dirty="0"/>
              <a:t>з </a:t>
            </a:r>
            <a:r>
              <a:rPr lang="uk-UA" dirty="0" smtClean="0"/>
              <a:t>40</a:t>
            </a:r>
            <a:endParaRPr lang="ru-RU" dirty="0"/>
          </a:p>
        </p:txBody>
      </p:sp>
      <p:pic>
        <p:nvPicPr>
          <p:cNvPr id="19" name="Picture 74" descr="3D_0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3442" y="406582"/>
            <a:ext cx="669033" cy="435885"/>
          </a:xfrm>
          <a:prstGeom prst="rect">
            <a:avLst/>
          </a:prstGeom>
          <a:noFill/>
          <a:extLst>
            <a:ext uri="{909E8E84-426E-40DD-AFC4-6F175D3DCCD1}">
              <a14:hiddenFill xmlns:a14="http://schemas.microsoft.com/office/drawing/2010/main">
                <a:solidFill>
                  <a:srgbClr val="FFFFFF"/>
                </a:solidFill>
              </a14:hiddenFill>
            </a:ext>
          </a:extLst>
        </p:spPr>
      </p:pic>
      <p:grpSp>
        <p:nvGrpSpPr>
          <p:cNvPr id="20" name="Group 19"/>
          <p:cNvGrpSpPr/>
          <p:nvPr/>
        </p:nvGrpSpPr>
        <p:grpSpPr>
          <a:xfrm>
            <a:off x="6300192" y="6452337"/>
            <a:ext cx="2744448" cy="332656"/>
            <a:chOff x="539552" y="6453336"/>
            <a:chExt cx="2744448" cy="332656"/>
          </a:xfrm>
        </p:grpSpPr>
        <p:sp>
          <p:nvSpPr>
            <p:cNvPr id="21" name="Action Button: Back or Previous 20">
              <a:hlinkClick r:id="" action="ppaction://hlinkshowjump?jump=previousslide" highlightClick="1"/>
            </p:cNvPr>
            <p:cNvSpPr/>
            <p:nvPr/>
          </p:nvSpPr>
          <p:spPr>
            <a:xfrm>
              <a:off x="1082335" y="6453336"/>
              <a:ext cx="504056" cy="332656"/>
            </a:xfrm>
            <a:prstGeom prst="actionButtonBackPrevious">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22" name="Action Button: Beginning 21">
              <a:hlinkClick r:id="" action="ppaction://hlinkshowjump?jump=firstslide" highlightClick="1"/>
            </p:cNvPr>
            <p:cNvSpPr/>
            <p:nvPr/>
          </p:nvSpPr>
          <p:spPr>
            <a:xfrm>
              <a:off x="539552" y="6453336"/>
              <a:ext cx="504056" cy="332656"/>
            </a:xfrm>
            <a:prstGeom prst="actionButtonBeginning">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23" name="Action Button: Forward or Next 22">
              <a:hlinkClick r:id="" action="ppaction://hlinkshowjump?jump=nextslide" highlightClick="1"/>
            </p:cNvPr>
            <p:cNvSpPr/>
            <p:nvPr/>
          </p:nvSpPr>
          <p:spPr>
            <a:xfrm>
              <a:off x="2228357" y="6453336"/>
              <a:ext cx="504056" cy="332656"/>
            </a:xfrm>
            <a:prstGeom prst="actionButtonForwardNex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24" name="Action Button: End 23">
              <a:hlinkClick r:id="" action="ppaction://hlinkshowjump?jump=lastslide" highlightClick="1"/>
            </p:cNvPr>
            <p:cNvSpPr/>
            <p:nvPr/>
          </p:nvSpPr>
          <p:spPr>
            <a:xfrm>
              <a:off x="2779944" y="6453336"/>
              <a:ext cx="504056" cy="332656"/>
            </a:xfrm>
            <a:prstGeom prst="actionButtonEnd">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25" name="Action Button: Custom 24">
              <a:hlinkClick r:id="rId3" action="ppaction://hlinksldjump" highlightClick="1"/>
            </p:cNvPr>
            <p:cNvSpPr/>
            <p:nvPr/>
          </p:nvSpPr>
          <p:spPr>
            <a:xfrm>
              <a:off x="1617866" y="6453336"/>
              <a:ext cx="576000" cy="332656"/>
            </a:xfrm>
            <a:prstGeom prst="actionButtonBlank">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uk-UA" sz="1200" dirty="0" smtClean="0"/>
                <a:t>План</a:t>
              </a:r>
              <a:endParaRPr lang="ru-RU" sz="1200" dirty="0"/>
            </a:p>
          </p:txBody>
        </p:sp>
      </p:grpSp>
    </p:spTree>
    <p:extLst>
      <p:ext uri="{BB962C8B-B14F-4D97-AF65-F5344CB8AC3E}">
        <p14:creationId xmlns:p14="http://schemas.microsoft.com/office/powerpoint/2010/main" val="27653282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476672"/>
                <a:ext cx="8229600" cy="6003503"/>
              </a:xfrm>
            </p:spPr>
            <p:txBody>
              <a:bodyPr>
                <a:noAutofit/>
              </a:bodyPr>
              <a:lstStyle/>
              <a:p>
                <a:pPr marL="0" indent="0" algn="just">
                  <a:buNone/>
                </a:pPr>
                <a:r>
                  <a:rPr lang="uk-UA" sz="2000" dirty="0">
                    <a:solidFill>
                      <a:schemeClr val="tx2"/>
                    </a:solidFill>
                    <a:latin typeface="Times New Roman" pitchFamily="18" charset="0"/>
                    <a:cs typeface="Times New Roman" pitchFamily="18" charset="0"/>
                  </a:rPr>
                  <a:t>В основі шістнадцяткової системи числення лежить число 16.</a:t>
                </a:r>
                <a:endParaRPr lang="ru-RU" sz="2000" dirty="0">
                  <a:solidFill>
                    <a:schemeClr val="tx2"/>
                  </a:solidFill>
                  <a:latin typeface="Times New Roman" pitchFamily="18" charset="0"/>
                  <a:cs typeface="Times New Roman" pitchFamily="18" charset="0"/>
                </a:endParaRPr>
              </a:p>
              <a:p>
                <a:pPr marL="0" indent="0" algn="just">
                  <a:buNone/>
                </a:pPr>
                <a:r>
                  <a:rPr lang="uk-UA" sz="2000" dirty="0">
                    <a:solidFill>
                      <a:schemeClr val="tx2"/>
                    </a:solidFill>
                    <a:latin typeface="Times New Roman" pitchFamily="18" charset="0"/>
                    <a:cs typeface="Times New Roman" pitchFamily="18" charset="0"/>
                  </a:rPr>
                  <a:t>10</a:t>
                </a:r>
                <a:r>
                  <a:rPr lang="uk-UA" sz="2000" baseline="-25000" dirty="0">
                    <a:solidFill>
                      <a:schemeClr val="tx2"/>
                    </a:solidFill>
                    <a:latin typeface="Times New Roman" pitchFamily="18" charset="0"/>
                    <a:cs typeface="Times New Roman" pitchFamily="18" charset="0"/>
                  </a:rPr>
                  <a:t>16</a:t>
                </a:r>
                <a:r>
                  <a:rPr lang="uk-UA" sz="2000" dirty="0">
                    <a:solidFill>
                      <a:schemeClr val="tx2"/>
                    </a:solidFill>
                    <a:latin typeface="Times New Roman" pitchFamily="18" charset="0"/>
                    <a:cs typeface="Times New Roman" pitchFamily="18" charset="0"/>
                  </a:rPr>
                  <a:t> еквівалентно 16, </a:t>
                </a:r>
                <a:r>
                  <a:rPr lang="ru-RU" sz="2000" dirty="0">
                    <a:solidFill>
                      <a:schemeClr val="tx2"/>
                    </a:solidFill>
                    <a:latin typeface="Times New Roman" pitchFamily="18" charset="0"/>
                    <a:cs typeface="Times New Roman" pitchFamily="18" charset="0"/>
                  </a:rPr>
                  <a:t>а букви </a:t>
                </a:r>
                <a:r>
                  <a:rPr lang="en-US" sz="2000" dirty="0">
                    <a:solidFill>
                      <a:schemeClr val="tx2"/>
                    </a:solidFill>
                    <a:latin typeface="Times New Roman" pitchFamily="18" charset="0"/>
                    <a:cs typeface="Times New Roman" pitchFamily="18" charset="0"/>
                  </a:rPr>
                  <a:t>A</a:t>
                </a:r>
                <a:r>
                  <a:rPr lang="ru-RU" sz="2000" dirty="0">
                    <a:solidFill>
                      <a:schemeClr val="tx2"/>
                    </a:solidFill>
                    <a:latin typeface="Times New Roman" pitchFamily="18" charset="0"/>
                    <a:cs typeface="Times New Roman" pitchFamily="18" charset="0"/>
                  </a:rPr>
                  <a:t>, </a:t>
                </a:r>
                <a:r>
                  <a:rPr lang="en-US" sz="2000" dirty="0">
                    <a:solidFill>
                      <a:schemeClr val="tx2"/>
                    </a:solidFill>
                    <a:latin typeface="Times New Roman" pitchFamily="18" charset="0"/>
                    <a:cs typeface="Times New Roman" pitchFamily="18" charset="0"/>
                  </a:rPr>
                  <a:t>B</a:t>
                </a:r>
                <a:r>
                  <a:rPr lang="ru-RU" sz="2000" dirty="0">
                    <a:solidFill>
                      <a:schemeClr val="tx2"/>
                    </a:solidFill>
                    <a:latin typeface="Times New Roman" pitchFamily="18" charset="0"/>
                    <a:cs typeface="Times New Roman" pitchFamily="18" charset="0"/>
                  </a:rPr>
                  <a:t>, </a:t>
                </a:r>
                <a:r>
                  <a:rPr lang="en-US" sz="2000" dirty="0">
                    <a:solidFill>
                      <a:schemeClr val="tx2"/>
                    </a:solidFill>
                    <a:latin typeface="Times New Roman" pitchFamily="18" charset="0"/>
                    <a:cs typeface="Times New Roman" pitchFamily="18" charset="0"/>
                  </a:rPr>
                  <a:t>C</a:t>
                </a:r>
                <a:r>
                  <a:rPr lang="ru-RU" sz="2000" dirty="0">
                    <a:solidFill>
                      <a:schemeClr val="tx2"/>
                    </a:solidFill>
                    <a:latin typeface="Times New Roman" pitchFamily="18" charset="0"/>
                    <a:cs typeface="Times New Roman" pitchFamily="18" charset="0"/>
                  </a:rPr>
                  <a:t>, </a:t>
                </a:r>
                <a:r>
                  <a:rPr lang="en-US" sz="2000" dirty="0">
                    <a:solidFill>
                      <a:schemeClr val="tx2"/>
                    </a:solidFill>
                    <a:latin typeface="Times New Roman" pitchFamily="18" charset="0"/>
                    <a:cs typeface="Times New Roman" pitchFamily="18" charset="0"/>
                  </a:rPr>
                  <a:t>D</a:t>
                </a:r>
                <a:r>
                  <a:rPr lang="ru-RU" sz="2000" dirty="0">
                    <a:solidFill>
                      <a:schemeClr val="tx2"/>
                    </a:solidFill>
                    <a:latin typeface="Times New Roman" pitchFamily="18" charset="0"/>
                    <a:cs typeface="Times New Roman" pitchFamily="18" charset="0"/>
                  </a:rPr>
                  <a:t>, </a:t>
                </a:r>
                <a:r>
                  <a:rPr lang="en-US" sz="2000" dirty="0">
                    <a:solidFill>
                      <a:schemeClr val="tx2"/>
                    </a:solidFill>
                    <a:latin typeface="Times New Roman" pitchFamily="18" charset="0"/>
                    <a:cs typeface="Times New Roman" pitchFamily="18" charset="0"/>
                  </a:rPr>
                  <a:t>E</a:t>
                </a:r>
                <a:r>
                  <a:rPr lang="ru-RU" sz="2000" dirty="0">
                    <a:solidFill>
                      <a:schemeClr val="tx2"/>
                    </a:solidFill>
                    <a:latin typeface="Times New Roman" pitchFamily="18" charset="0"/>
                    <a:cs typeface="Times New Roman" pitchFamily="18" charset="0"/>
                  </a:rPr>
                  <a:t>, </a:t>
                </a:r>
                <a:r>
                  <a:rPr lang="en-US" sz="2000" dirty="0">
                    <a:solidFill>
                      <a:schemeClr val="tx2"/>
                    </a:solidFill>
                    <a:latin typeface="Times New Roman" pitchFamily="18" charset="0"/>
                    <a:cs typeface="Times New Roman" pitchFamily="18" charset="0"/>
                  </a:rPr>
                  <a:t>F</a:t>
                </a:r>
                <a:r>
                  <a:rPr lang="uk-UA" sz="2000" dirty="0">
                    <a:solidFill>
                      <a:schemeClr val="tx2"/>
                    </a:solidFill>
                    <a:latin typeface="Times New Roman" pitchFamily="18" charset="0"/>
                    <a:cs typeface="Times New Roman" pitchFamily="18" charset="0"/>
                  </a:rPr>
                  <a:t> позначають числа 10, 11, 12, 13, 14, 15 відповідно</a:t>
                </a:r>
                <a:r>
                  <a:rPr lang="uk-UA" sz="2000" dirty="0" smtClean="0">
                    <a:solidFill>
                      <a:schemeClr val="tx2"/>
                    </a:solidFill>
                    <a:latin typeface="Times New Roman" pitchFamily="18" charset="0"/>
                    <a:cs typeface="Times New Roman" pitchFamily="18" charset="0"/>
                  </a:rPr>
                  <a:t>.</a:t>
                </a:r>
              </a:p>
              <a:p>
                <a:pPr marL="115888" indent="231775" algn="just">
                  <a:spcBef>
                    <a:spcPts val="400"/>
                  </a:spcBef>
                  <a:buClr>
                    <a:schemeClr val="accent1"/>
                  </a:buClr>
                  <a:buSzPct val="68000"/>
                  <a:buFont typeface="Wingdings 3" pitchFamily="18" charset="2"/>
                  <a:buNone/>
                </a:pPr>
                <a:r>
                  <a:rPr lang="uk-UA" sz="2000" dirty="0" smtClean="0">
                    <a:solidFill>
                      <a:schemeClr val="tx2"/>
                    </a:solidFill>
                    <a:latin typeface="Times New Roman" pitchFamily="18" charset="0"/>
                    <a:cs typeface="Times New Roman" pitchFamily="18" charset="0"/>
                  </a:rPr>
                  <a:t>Число в шістнадцятковій системі представлено у вигляді </a:t>
                </a:r>
                <a:r>
                  <a:rPr lang="uk-UA" sz="2000" i="1" dirty="0">
                    <a:solidFill>
                      <a:schemeClr val="tx2"/>
                    </a:solidFill>
                    <a:latin typeface="Times New Roman" pitchFamily="18" charset="0"/>
                    <a:cs typeface="Times New Roman" pitchFamily="18" charset="0"/>
                  </a:rPr>
                  <a:t>a</a:t>
                </a:r>
                <a:r>
                  <a:rPr lang="uk-UA" sz="2000" i="1" baseline="-25000" dirty="0">
                    <a:solidFill>
                      <a:schemeClr val="tx2"/>
                    </a:solidFill>
                    <a:latin typeface="Times New Roman" pitchFamily="18" charset="0"/>
                    <a:cs typeface="Times New Roman" pitchFamily="18" charset="0"/>
                  </a:rPr>
                  <a:t>m</a:t>
                </a:r>
                <a:r>
                  <a:rPr lang="uk-UA" sz="2000" i="1" dirty="0">
                    <a:solidFill>
                      <a:schemeClr val="tx2"/>
                    </a:solidFill>
                    <a:latin typeface="Times New Roman" pitchFamily="18" charset="0"/>
                    <a:cs typeface="Times New Roman" pitchFamily="18" charset="0"/>
                  </a:rPr>
                  <a:t>a</a:t>
                </a:r>
                <a:r>
                  <a:rPr lang="uk-UA" sz="2000" i="1" baseline="-25000" dirty="0">
                    <a:solidFill>
                      <a:schemeClr val="tx2"/>
                    </a:solidFill>
                    <a:latin typeface="Times New Roman" pitchFamily="18" charset="0"/>
                    <a:cs typeface="Times New Roman" pitchFamily="18" charset="0"/>
                  </a:rPr>
                  <a:t>m</a:t>
                </a:r>
                <a:r>
                  <a:rPr lang="uk-UA" sz="2000" baseline="-25000" dirty="0">
                    <a:solidFill>
                      <a:schemeClr val="tx2"/>
                    </a:solidFill>
                    <a:latin typeface="Times New Roman" pitchFamily="18" charset="0"/>
                    <a:cs typeface="Times New Roman" pitchFamily="18" charset="0"/>
                  </a:rPr>
                  <a:t>-1</a:t>
                </a:r>
                <a:r>
                  <a:rPr lang="uk-UA" sz="2000" i="1" dirty="0">
                    <a:solidFill>
                      <a:schemeClr val="tx2"/>
                    </a:solidFill>
                    <a:latin typeface="Times New Roman" pitchFamily="18" charset="0"/>
                    <a:cs typeface="Times New Roman" pitchFamily="18" charset="0"/>
                  </a:rPr>
                  <a:t>a</a:t>
                </a:r>
                <a:r>
                  <a:rPr lang="uk-UA" sz="2000" i="1" baseline="-25000" dirty="0">
                    <a:solidFill>
                      <a:schemeClr val="tx2"/>
                    </a:solidFill>
                    <a:latin typeface="Times New Roman" pitchFamily="18" charset="0"/>
                    <a:cs typeface="Times New Roman" pitchFamily="18" charset="0"/>
                  </a:rPr>
                  <a:t>m</a:t>
                </a:r>
                <a:r>
                  <a:rPr lang="uk-UA" sz="2000" baseline="-25000" dirty="0">
                    <a:solidFill>
                      <a:schemeClr val="tx2"/>
                    </a:solidFill>
                    <a:latin typeface="Times New Roman" pitchFamily="18" charset="0"/>
                    <a:cs typeface="Times New Roman" pitchFamily="18" charset="0"/>
                  </a:rPr>
                  <a:t>-2 </a:t>
                </a:r>
                <a:r>
                  <a:rPr lang="uk-UA" sz="2000" dirty="0">
                    <a:solidFill>
                      <a:schemeClr val="tx2"/>
                    </a:solidFill>
                    <a:latin typeface="Times New Roman" pitchFamily="18" charset="0"/>
                    <a:cs typeface="Times New Roman" pitchFamily="18" charset="0"/>
                  </a:rPr>
                  <a:t>…</a:t>
                </a:r>
                <a:r>
                  <a:rPr lang="uk-UA" sz="2000" i="1" dirty="0">
                    <a:solidFill>
                      <a:schemeClr val="tx2"/>
                    </a:solidFill>
                    <a:latin typeface="Times New Roman" pitchFamily="18" charset="0"/>
                    <a:cs typeface="Times New Roman" pitchFamily="18" charset="0"/>
                  </a:rPr>
                  <a:t>a</a:t>
                </a:r>
                <a:r>
                  <a:rPr lang="uk-UA" sz="2000" baseline="-25000" dirty="0">
                    <a:solidFill>
                      <a:schemeClr val="tx2"/>
                    </a:solidFill>
                    <a:latin typeface="Times New Roman" pitchFamily="18" charset="0"/>
                    <a:cs typeface="Times New Roman" pitchFamily="18" charset="0"/>
                  </a:rPr>
                  <a:t>2</a:t>
                </a:r>
                <a:r>
                  <a:rPr lang="uk-UA" sz="2000" i="1" dirty="0">
                    <a:solidFill>
                      <a:schemeClr val="tx2"/>
                    </a:solidFill>
                    <a:latin typeface="Times New Roman" pitchFamily="18" charset="0"/>
                    <a:cs typeface="Times New Roman" pitchFamily="18" charset="0"/>
                  </a:rPr>
                  <a:t>a</a:t>
                </a:r>
                <a:r>
                  <a:rPr lang="uk-UA" sz="2000" baseline="-25000" dirty="0">
                    <a:solidFill>
                      <a:schemeClr val="tx2"/>
                    </a:solidFill>
                    <a:latin typeface="Times New Roman" pitchFamily="18" charset="0"/>
                    <a:cs typeface="Times New Roman" pitchFamily="18" charset="0"/>
                  </a:rPr>
                  <a:t>1</a:t>
                </a:r>
                <a:r>
                  <a:rPr lang="uk-UA" sz="2000" i="1" dirty="0">
                    <a:solidFill>
                      <a:schemeClr val="tx2"/>
                    </a:solidFill>
                    <a:latin typeface="Times New Roman" pitchFamily="18" charset="0"/>
                    <a:cs typeface="Times New Roman" pitchFamily="18" charset="0"/>
                  </a:rPr>
                  <a:t>a</a:t>
                </a:r>
                <a:r>
                  <a:rPr lang="uk-UA" sz="2000" baseline="-25000" dirty="0">
                    <a:solidFill>
                      <a:schemeClr val="tx2"/>
                    </a:solidFill>
                    <a:latin typeface="Times New Roman" pitchFamily="18" charset="0"/>
                    <a:cs typeface="Times New Roman" pitchFamily="18" charset="0"/>
                  </a:rPr>
                  <a:t>0 </a:t>
                </a:r>
              </a:p>
              <a:p>
                <a:pPr marL="115888" indent="231775" algn="just">
                  <a:spcBef>
                    <a:spcPts val="400"/>
                  </a:spcBef>
                  <a:buClr>
                    <a:schemeClr val="accent1"/>
                  </a:buClr>
                  <a:buSzPct val="68000"/>
                  <a:buFont typeface="Wingdings 3" pitchFamily="18" charset="2"/>
                  <a:buNone/>
                </a:pPr>
                <a:r>
                  <a:rPr lang="uk-UA" sz="2000" dirty="0" smtClean="0">
                    <a:solidFill>
                      <a:schemeClr val="tx2"/>
                    </a:solidFill>
                    <a:latin typeface="Times New Roman" pitchFamily="18" charset="0"/>
                    <a:cs typeface="Times New Roman" pitchFamily="18" charset="0"/>
                  </a:rPr>
                  <a:t>то</a:t>
                </a:r>
                <a:r>
                  <a:rPr lang="uk-UA" sz="2000" i="1" dirty="0" smtClean="0">
                    <a:solidFill>
                      <a:schemeClr val="tx2"/>
                    </a:solidFill>
                    <a:latin typeface="Times New Roman" pitchFamily="18" charset="0"/>
                    <a:cs typeface="Times New Roman" pitchFamily="18" charset="0"/>
                  </a:rPr>
                  <a:t> </a:t>
                </a:r>
                <a:r>
                  <a:rPr lang="uk-UA" sz="2000" i="1" dirty="0">
                    <a:solidFill>
                      <a:schemeClr val="tx2"/>
                    </a:solidFill>
                    <a:latin typeface="Times New Roman" pitchFamily="18" charset="0"/>
                    <a:cs typeface="Times New Roman" pitchFamily="18" charset="0"/>
                  </a:rPr>
                  <a:t>n</a:t>
                </a:r>
                <a:r>
                  <a:rPr lang="uk-UA" sz="2000" dirty="0">
                    <a:solidFill>
                      <a:schemeClr val="tx2"/>
                    </a:solidFill>
                    <a:latin typeface="Times New Roman" pitchFamily="18" charset="0"/>
                    <a:cs typeface="Times New Roman" pitchFamily="18" charset="0"/>
                  </a:rPr>
                  <a:t> = </a:t>
                </a:r>
                <a:r>
                  <a:rPr lang="uk-UA" sz="2000" i="1" dirty="0">
                    <a:solidFill>
                      <a:schemeClr val="tx2"/>
                    </a:solidFill>
                    <a:latin typeface="Times New Roman" pitchFamily="18" charset="0"/>
                    <a:cs typeface="Times New Roman" pitchFamily="18" charset="0"/>
                  </a:rPr>
                  <a:t>a</a:t>
                </a:r>
                <a:r>
                  <a:rPr lang="uk-UA" sz="2000" i="1" baseline="-25000" dirty="0">
                    <a:solidFill>
                      <a:schemeClr val="tx2"/>
                    </a:solidFill>
                    <a:latin typeface="Times New Roman" pitchFamily="18" charset="0"/>
                    <a:cs typeface="Times New Roman" pitchFamily="18" charset="0"/>
                  </a:rPr>
                  <a:t>m</a:t>
                </a:r>
                <a:r>
                  <a:rPr lang="uk-UA" sz="2000" dirty="0">
                    <a:solidFill>
                      <a:schemeClr val="tx2"/>
                    </a:solidFill>
                    <a:latin typeface="Times New Roman" pitchFamily="18" charset="0"/>
                    <a:cs typeface="Times New Roman" pitchFamily="18" charset="0"/>
                    <a:sym typeface="Symbol" pitchFamily="18" charset="2"/>
                  </a:rPr>
                  <a:t></a:t>
                </a:r>
                <a:r>
                  <a:rPr lang="uk-UA" sz="2000" dirty="0" smtClean="0">
                    <a:solidFill>
                      <a:schemeClr val="tx2"/>
                    </a:solidFill>
                    <a:latin typeface="Times New Roman" pitchFamily="18" charset="0"/>
                    <a:cs typeface="Times New Roman" pitchFamily="18" charset="0"/>
                  </a:rPr>
                  <a:t>16</a:t>
                </a:r>
                <a:r>
                  <a:rPr lang="uk-UA" sz="2000" i="1" baseline="30000" dirty="0" smtClean="0">
                    <a:solidFill>
                      <a:schemeClr val="tx2"/>
                    </a:solidFill>
                    <a:latin typeface="Times New Roman" pitchFamily="18" charset="0"/>
                    <a:cs typeface="Times New Roman" pitchFamily="18" charset="0"/>
                  </a:rPr>
                  <a:t>m</a:t>
                </a:r>
                <a:r>
                  <a:rPr lang="uk-UA" sz="2000" dirty="0" smtClean="0">
                    <a:solidFill>
                      <a:schemeClr val="tx2"/>
                    </a:solidFill>
                    <a:latin typeface="Times New Roman" pitchFamily="18" charset="0"/>
                    <a:cs typeface="Times New Roman" pitchFamily="18" charset="0"/>
                  </a:rPr>
                  <a:t> </a:t>
                </a:r>
                <a:r>
                  <a:rPr lang="uk-UA" sz="2000" dirty="0">
                    <a:solidFill>
                      <a:schemeClr val="tx2"/>
                    </a:solidFill>
                    <a:latin typeface="Times New Roman" pitchFamily="18" charset="0"/>
                    <a:cs typeface="Times New Roman" pitchFamily="18" charset="0"/>
                  </a:rPr>
                  <a:t>+ </a:t>
                </a:r>
                <a:r>
                  <a:rPr lang="uk-UA" sz="2000" i="1" dirty="0">
                    <a:solidFill>
                      <a:schemeClr val="tx2"/>
                    </a:solidFill>
                    <a:latin typeface="Times New Roman" pitchFamily="18" charset="0"/>
                    <a:cs typeface="Times New Roman" pitchFamily="18" charset="0"/>
                  </a:rPr>
                  <a:t>а</a:t>
                </a:r>
                <a:r>
                  <a:rPr lang="uk-UA" sz="2000" i="1" baseline="-25000" dirty="0">
                    <a:solidFill>
                      <a:schemeClr val="tx2"/>
                    </a:solidFill>
                    <a:latin typeface="Times New Roman" pitchFamily="18" charset="0"/>
                    <a:cs typeface="Times New Roman" pitchFamily="18" charset="0"/>
                  </a:rPr>
                  <a:t>m</a:t>
                </a:r>
                <a:r>
                  <a:rPr lang="uk-UA" sz="2000" baseline="-25000" dirty="0">
                    <a:solidFill>
                      <a:schemeClr val="tx2"/>
                    </a:solidFill>
                    <a:latin typeface="Times New Roman" pitchFamily="18" charset="0"/>
                    <a:cs typeface="Times New Roman" pitchFamily="18" charset="0"/>
                  </a:rPr>
                  <a:t>-1</a:t>
                </a:r>
                <a:r>
                  <a:rPr lang="uk-UA" sz="2000" dirty="0">
                    <a:solidFill>
                      <a:schemeClr val="tx2"/>
                    </a:solidFill>
                    <a:latin typeface="Times New Roman" pitchFamily="18" charset="0"/>
                    <a:cs typeface="Times New Roman" pitchFamily="18" charset="0"/>
                    <a:sym typeface="Symbol" pitchFamily="18" charset="2"/>
                  </a:rPr>
                  <a:t></a:t>
                </a:r>
                <a:r>
                  <a:rPr lang="uk-UA" sz="2000" dirty="0" smtClean="0">
                    <a:solidFill>
                      <a:schemeClr val="tx2"/>
                    </a:solidFill>
                    <a:latin typeface="Times New Roman" pitchFamily="18" charset="0"/>
                    <a:cs typeface="Times New Roman" pitchFamily="18" charset="0"/>
                  </a:rPr>
                  <a:t>16</a:t>
                </a:r>
                <a:r>
                  <a:rPr lang="uk-UA" sz="2000" i="1" baseline="30000" dirty="0" smtClean="0">
                    <a:solidFill>
                      <a:schemeClr val="tx2"/>
                    </a:solidFill>
                    <a:latin typeface="Times New Roman" pitchFamily="18" charset="0"/>
                    <a:cs typeface="Times New Roman" pitchFamily="18" charset="0"/>
                  </a:rPr>
                  <a:t>m-</a:t>
                </a:r>
                <a:r>
                  <a:rPr lang="uk-UA" sz="2000" baseline="30000" dirty="0" smtClean="0">
                    <a:solidFill>
                      <a:schemeClr val="tx2"/>
                    </a:solidFill>
                    <a:latin typeface="Times New Roman" pitchFamily="18" charset="0"/>
                    <a:cs typeface="Times New Roman" pitchFamily="18" charset="0"/>
                  </a:rPr>
                  <a:t>1</a:t>
                </a:r>
                <a:r>
                  <a:rPr lang="uk-UA" sz="2000" dirty="0" smtClean="0">
                    <a:solidFill>
                      <a:schemeClr val="tx2"/>
                    </a:solidFill>
                    <a:latin typeface="Times New Roman" pitchFamily="18" charset="0"/>
                    <a:cs typeface="Times New Roman" pitchFamily="18" charset="0"/>
                  </a:rPr>
                  <a:t> </a:t>
                </a:r>
                <a:r>
                  <a:rPr lang="uk-UA" sz="2000" dirty="0">
                    <a:solidFill>
                      <a:schemeClr val="tx2"/>
                    </a:solidFill>
                    <a:latin typeface="Times New Roman" pitchFamily="18" charset="0"/>
                    <a:cs typeface="Times New Roman" pitchFamily="18" charset="0"/>
                  </a:rPr>
                  <a:t>+ … +</a:t>
                </a:r>
                <a:r>
                  <a:rPr lang="uk-UA" sz="2000" i="1" dirty="0">
                    <a:solidFill>
                      <a:schemeClr val="tx2"/>
                    </a:solidFill>
                    <a:latin typeface="Times New Roman" pitchFamily="18" charset="0"/>
                    <a:cs typeface="Times New Roman" pitchFamily="18" charset="0"/>
                  </a:rPr>
                  <a:t>a</a:t>
                </a:r>
                <a:r>
                  <a:rPr lang="uk-UA" sz="2000" baseline="-25000" dirty="0">
                    <a:solidFill>
                      <a:schemeClr val="tx2"/>
                    </a:solidFill>
                    <a:latin typeface="Times New Roman" pitchFamily="18" charset="0"/>
                    <a:cs typeface="Times New Roman" pitchFamily="18" charset="0"/>
                  </a:rPr>
                  <a:t>2</a:t>
                </a:r>
                <a:r>
                  <a:rPr lang="uk-UA" sz="2000" dirty="0" smtClean="0">
                    <a:solidFill>
                      <a:schemeClr val="tx2"/>
                    </a:solidFill>
                    <a:latin typeface="Times New Roman" pitchFamily="18" charset="0"/>
                    <a:cs typeface="Times New Roman" pitchFamily="18" charset="0"/>
                    <a:sym typeface="Symbol" pitchFamily="18" charset="2"/>
                  </a:rPr>
                  <a:t>16</a:t>
                </a:r>
                <a:r>
                  <a:rPr lang="uk-UA" sz="2000" baseline="30000" dirty="0" smtClean="0">
                    <a:solidFill>
                      <a:schemeClr val="tx2"/>
                    </a:solidFill>
                    <a:latin typeface="Times New Roman" pitchFamily="18" charset="0"/>
                    <a:cs typeface="Times New Roman" pitchFamily="18" charset="0"/>
                  </a:rPr>
                  <a:t>2</a:t>
                </a:r>
                <a:r>
                  <a:rPr lang="uk-UA" sz="2000" dirty="0" smtClean="0">
                    <a:solidFill>
                      <a:schemeClr val="tx2"/>
                    </a:solidFill>
                    <a:latin typeface="Times New Roman" pitchFamily="18" charset="0"/>
                    <a:cs typeface="Times New Roman" pitchFamily="18" charset="0"/>
                  </a:rPr>
                  <a:t> </a:t>
                </a:r>
                <a:r>
                  <a:rPr lang="uk-UA" sz="2000" dirty="0">
                    <a:solidFill>
                      <a:schemeClr val="tx2"/>
                    </a:solidFill>
                    <a:latin typeface="Times New Roman" pitchFamily="18" charset="0"/>
                    <a:cs typeface="Times New Roman" pitchFamily="18" charset="0"/>
                  </a:rPr>
                  <a:t>+ </a:t>
                </a:r>
                <a:r>
                  <a:rPr lang="uk-UA" sz="2000" i="1" dirty="0">
                    <a:solidFill>
                      <a:schemeClr val="tx2"/>
                    </a:solidFill>
                    <a:latin typeface="Times New Roman" pitchFamily="18" charset="0"/>
                    <a:cs typeface="Times New Roman" pitchFamily="18" charset="0"/>
                  </a:rPr>
                  <a:t>a</a:t>
                </a:r>
                <a:r>
                  <a:rPr lang="uk-UA" sz="2000" baseline="-25000" dirty="0">
                    <a:solidFill>
                      <a:schemeClr val="tx2"/>
                    </a:solidFill>
                    <a:latin typeface="Times New Roman" pitchFamily="18" charset="0"/>
                    <a:cs typeface="Times New Roman" pitchFamily="18" charset="0"/>
                  </a:rPr>
                  <a:t>1</a:t>
                </a:r>
                <a:r>
                  <a:rPr lang="uk-UA" sz="2000" dirty="0">
                    <a:solidFill>
                      <a:schemeClr val="tx2"/>
                    </a:solidFill>
                    <a:latin typeface="Times New Roman" pitchFamily="18" charset="0"/>
                    <a:cs typeface="Times New Roman" pitchFamily="18" charset="0"/>
                    <a:sym typeface="Symbol" pitchFamily="18" charset="2"/>
                  </a:rPr>
                  <a:t></a:t>
                </a:r>
                <a:r>
                  <a:rPr lang="uk-UA" sz="2000" dirty="0" smtClean="0">
                    <a:solidFill>
                      <a:schemeClr val="tx2"/>
                    </a:solidFill>
                    <a:latin typeface="Times New Roman" pitchFamily="18" charset="0"/>
                    <a:cs typeface="Times New Roman" pitchFamily="18" charset="0"/>
                  </a:rPr>
                  <a:t>16 </a:t>
                </a:r>
                <a:r>
                  <a:rPr lang="uk-UA" sz="2000" dirty="0">
                    <a:solidFill>
                      <a:schemeClr val="tx2"/>
                    </a:solidFill>
                    <a:latin typeface="Times New Roman" pitchFamily="18" charset="0"/>
                    <a:cs typeface="Times New Roman" pitchFamily="18" charset="0"/>
                  </a:rPr>
                  <a:t>+ </a:t>
                </a:r>
                <a:r>
                  <a:rPr lang="uk-UA" sz="2000" i="1" dirty="0">
                    <a:solidFill>
                      <a:schemeClr val="tx2"/>
                    </a:solidFill>
                    <a:latin typeface="Times New Roman" pitchFamily="18" charset="0"/>
                    <a:cs typeface="Times New Roman" pitchFamily="18" charset="0"/>
                  </a:rPr>
                  <a:t>a</a:t>
                </a:r>
                <a:r>
                  <a:rPr lang="uk-UA" sz="2000" baseline="-25000" dirty="0">
                    <a:solidFill>
                      <a:schemeClr val="tx2"/>
                    </a:solidFill>
                    <a:latin typeface="Times New Roman" pitchFamily="18" charset="0"/>
                    <a:cs typeface="Times New Roman" pitchFamily="18" charset="0"/>
                  </a:rPr>
                  <a:t>0</a:t>
                </a:r>
                <a:endParaRPr lang="ru-RU" sz="2000" dirty="0">
                  <a:solidFill>
                    <a:schemeClr val="tx2"/>
                  </a:solidFill>
                  <a:latin typeface="Times New Roman" pitchFamily="18" charset="0"/>
                  <a:cs typeface="Times New Roman" pitchFamily="18" charset="0"/>
                </a:endParaRPr>
              </a:p>
              <a:p>
                <a:pPr marL="0" indent="0" algn="just">
                  <a:buNone/>
                </a:pPr>
                <a:r>
                  <a:rPr lang="uk-UA" sz="2000" dirty="0">
                    <a:solidFill>
                      <a:schemeClr val="tx2"/>
                    </a:solidFill>
                    <a:latin typeface="Times New Roman" pitchFamily="18" charset="0"/>
                    <a:cs typeface="Times New Roman" pitchFamily="18" charset="0"/>
                  </a:rPr>
                  <a:t>д</a:t>
                </a:r>
                <a:r>
                  <a:rPr lang="uk-UA" sz="2000" dirty="0" smtClean="0">
                    <a:solidFill>
                      <a:schemeClr val="tx2"/>
                    </a:solidFill>
                    <a:latin typeface="Times New Roman" pitchFamily="18" charset="0"/>
                    <a:cs typeface="Times New Roman" pitchFamily="18" charset="0"/>
                  </a:rPr>
                  <a:t>е для всіх </a:t>
                </a:r>
                <a:r>
                  <a:rPr lang="uk-UA" sz="2000" dirty="0">
                    <a:solidFill>
                      <a:schemeClr val="tx2"/>
                    </a:solidFill>
                    <a:latin typeface="Times New Roman" pitchFamily="18" charset="0"/>
                    <a:cs typeface="Times New Roman" pitchFamily="18" charset="0"/>
                  </a:rPr>
                  <a:t>0 ≤ </a:t>
                </a:r>
                <a:r>
                  <a:rPr lang="en-US" sz="2000" dirty="0" err="1">
                    <a:solidFill>
                      <a:schemeClr val="tx2"/>
                    </a:solidFill>
                    <a:latin typeface="Times New Roman" pitchFamily="18" charset="0"/>
                    <a:cs typeface="Times New Roman" pitchFamily="18" charset="0"/>
                  </a:rPr>
                  <a:t>i</a:t>
                </a:r>
                <a:r>
                  <a:rPr lang="en-US" sz="2000" dirty="0">
                    <a:solidFill>
                      <a:schemeClr val="tx2"/>
                    </a:solidFill>
                    <a:latin typeface="Times New Roman" pitchFamily="18" charset="0"/>
                    <a:cs typeface="Times New Roman" pitchFamily="18" charset="0"/>
                  </a:rPr>
                  <a:t> ≤ m, 0 ≤ </a:t>
                </a:r>
                <a:r>
                  <a:rPr lang="en-US" sz="2000" dirty="0" err="1">
                    <a:solidFill>
                      <a:schemeClr val="tx2"/>
                    </a:solidFill>
                    <a:latin typeface="Times New Roman" pitchFamily="18" charset="0"/>
                    <a:cs typeface="Times New Roman" pitchFamily="18" charset="0"/>
                  </a:rPr>
                  <a:t>a</a:t>
                </a:r>
                <a:r>
                  <a:rPr lang="en-US" sz="2000" i="1" baseline="-25000" dirty="0" err="1">
                    <a:solidFill>
                      <a:schemeClr val="tx2"/>
                    </a:solidFill>
                    <a:latin typeface="Times New Roman" pitchFamily="18" charset="0"/>
                    <a:cs typeface="Times New Roman" pitchFamily="18" charset="0"/>
                  </a:rPr>
                  <a:t>i</a:t>
                </a:r>
                <a:r>
                  <a:rPr lang="en-US" sz="2000" dirty="0">
                    <a:solidFill>
                      <a:schemeClr val="tx2"/>
                    </a:solidFill>
                    <a:latin typeface="Times New Roman" pitchFamily="18" charset="0"/>
                    <a:cs typeface="Times New Roman" pitchFamily="18" charset="0"/>
                  </a:rPr>
                  <a:t> </a:t>
                </a:r>
                <a:r>
                  <a:rPr lang="ru-RU" sz="2000" dirty="0">
                    <a:solidFill>
                      <a:schemeClr val="tx2"/>
                    </a:solidFill>
                    <a:latin typeface="Times New Roman" pitchFamily="18" charset="0"/>
                    <a:cs typeface="Times New Roman" pitchFamily="18" charset="0"/>
                  </a:rPr>
                  <a:t>≤ 16</a:t>
                </a:r>
              </a:p>
              <a:p>
                <a:pPr marL="0" indent="0" algn="just">
                  <a:buNone/>
                </a:pPr>
                <a:endParaRPr lang="uk-UA" sz="2000" dirty="0" smtClean="0">
                  <a:solidFill>
                    <a:schemeClr val="tx2"/>
                  </a:solidFill>
                  <a:latin typeface="Times New Roman" pitchFamily="18" charset="0"/>
                  <a:cs typeface="Times New Roman" pitchFamily="18" charset="0"/>
                </a:endParaRPr>
              </a:p>
              <a:p>
                <a:pPr marL="0" indent="0" algn="just">
                  <a:buNone/>
                </a:pPr>
                <a:r>
                  <a:rPr lang="en-US" sz="2000" dirty="0" smtClean="0">
                    <a:solidFill>
                      <a:schemeClr val="tx2"/>
                    </a:solidFill>
                    <a:latin typeface="Times New Roman" pitchFamily="18" charset="0"/>
                    <a:cs typeface="Times New Roman" pitchFamily="18" charset="0"/>
                  </a:rPr>
                  <a:t>n </a:t>
                </a:r>
                <a:r>
                  <a:rPr lang="en-US" sz="2000" dirty="0">
                    <a:solidFill>
                      <a:schemeClr val="tx2"/>
                    </a:solidFill>
                    <a:latin typeface="Times New Roman" pitchFamily="18" charset="0"/>
                    <a:cs typeface="Times New Roman" pitchFamily="18" charset="0"/>
                  </a:rPr>
                  <a:t>= 2A3B4</a:t>
                </a:r>
                <a:r>
                  <a:rPr lang="en-US" sz="2000" baseline="-25000" dirty="0">
                    <a:solidFill>
                      <a:schemeClr val="tx2"/>
                    </a:solidFill>
                    <a:latin typeface="Times New Roman" pitchFamily="18" charset="0"/>
                    <a:cs typeface="Times New Roman" pitchFamily="18" charset="0"/>
                  </a:rPr>
                  <a:t>16</a:t>
                </a:r>
                <a:r>
                  <a:rPr lang="en-US" sz="2000" dirty="0">
                    <a:solidFill>
                      <a:schemeClr val="tx2"/>
                    </a:solidFill>
                    <a:latin typeface="Times New Roman" pitchFamily="18" charset="0"/>
                    <a:cs typeface="Times New Roman" pitchFamily="18" charset="0"/>
                  </a:rPr>
                  <a:t> </a:t>
                </a:r>
                <a:r>
                  <a:rPr lang="uk-UA" sz="2000" dirty="0">
                    <a:solidFill>
                      <a:schemeClr val="tx2"/>
                    </a:solidFill>
                    <a:latin typeface="Times New Roman" pitchFamily="18" charset="0"/>
                    <a:cs typeface="Times New Roman" pitchFamily="18" charset="0"/>
                  </a:rPr>
                  <a:t>відповідає десяткове </a:t>
                </a:r>
                <a:r>
                  <a:rPr lang="en-US" sz="2000" dirty="0">
                    <a:solidFill>
                      <a:schemeClr val="tx2"/>
                    </a:solidFill>
                    <a:latin typeface="Times New Roman" pitchFamily="18" charset="0"/>
                    <a:cs typeface="Times New Roman" pitchFamily="18" charset="0"/>
                  </a:rPr>
                  <a:t>n = 2 </a:t>
                </a:r>
                <a:r>
                  <a:rPr lang="uk-UA" sz="2000" dirty="0">
                    <a:solidFill>
                      <a:schemeClr val="tx2"/>
                    </a:solidFill>
                    <a:latin typeface="Times New Roman" pitchFamily="18" charset="0"/>
                    <a:cs typeface="Times New Roman" pitchFamily="18" charset="0"/>
                  </a:rPr>
                  <a:t>·</a:t>
                </a:r>
                <a:r>
                  <a:rPr lang="en-US" sz="2000" dirty="0">
                    <a:solidFill>
                      <a:schemeClr val="tx2"/>
                    </a:solidFill>
                    <a:latin typeface="Times New Roman" pitchFamily="18" charset="0"/>
                    <a:cs typeface="Times New Roman" pitchFamily="18" charset="0"/>
                  </a:rPr>
                  <a:t> 16</a:t>
                </a:r>
                <a:r>
                  <a:rPr lang="en-US" sz="2000" baseline="30000" dirty="0">
                    <a:solidFill>
                      <a:schemeClr val="tx2"/>
                    </a:solidFill>
                    <a:latin typeface="Times New Roman" pitchFamily="18" charset="0"/>
                    <a:cs typeface="Times New Roman" pitchFamily="18" charset="0"/>
                  </a:rPr>
                  <a:t>4</a:t>
                </a:r>
                <a:r>
                  <a:rPr lang="en-US" sz="2000" dirty="0">
                    <a:solidFill>
                      <a:schemeClr val="tx2"/>
                    </a:solidFill>
                    <a:latin typeface="Times New Roman" pitchFamily="18" charset="0"/>
                    <a:cs typeface="Times New Roman" pitchFamily="18" charset="0"/>
                  </a:rPr>
                  <a:t> + A </a:t>
                </a:r>
                <a:r>
                  <a:rPr lang="uk-UA" sz="2000" dirty="0">
                    <a:solidFill>
                      <a:schemeClr val="tx2"/>
                    </a:solidFill>
                    <a:latin typeface="Times New Roman" pitchFamily="18" charset="0"/>
                    <a:cs typeface="Times New Roman" pitchFamily="18" charset="0"/>
                  </a:rPr>
                  <a:t>·</a:t>
                </a:r>
                <a:r>
                  <a:rPr lang="en-US" sz="2000" dirty="0">
                    <a:solidFill>
                      <a:schemeClr val="tx2"/>
                    </a:solidFill>
                    <a:latin typeface="Times New Roman" pitchFamily="18" charset="0"/>
                    <a:cs typeface="Times New Roman" pitchFamily="18" charset="0"/>
                  </a:rPr>
                  <a:t> 16</a:t>
                </a:r>
                <a:r>
                  <a:rPr lang="en-US" sz="2000" baseline="30000" dirty="0">
                    <a:solidFill>
                      <a:schemeClr val="tx2"/>
                    </a:solidFill>
                    <a:latin typeface="Times New Roman" pitchFamily="18" charset="0"/>
                    <a:cs typeface="Times New Roman" pitchFamily="18" charset="0"/>
                  </a:rPr>
                  <a:t>3</a:t>
                </a:r>
                <a:r>
                  <a:rPr lang="en-US" sz="2000" dirty="0">
                    <a:solidFill>
                      <a:schemeClr val="tx2"/>
                    </a:solidFill>
                    <a:latin typeface="Times New Roman" pitchFamily="18" charset="0"/>
                    <a:cs typeface="Times New Roman" pitchFamily="18" charset="0"/>
                  </a:rPr>
                  <a:t> + 3 </a:t>
                </a:r>
                <a:r>
                  <a:rPr lang="uk-UA" sz="2000" dirty="0">
                    <a:solidFill>
                      <a:schemeClr val="tx2"/>
                    </a:solidFill>
                    <a:latin typeface="Times New Roman" pitchFamily="18" charset="0"/>
                    <a:cs typeface="Times New Roman" pitchFamily="18" charset="0"/>
                  </a:rPr>
                  <a:t>·</a:t>
                </a:r>
                <a:r>
                  <a:rPr lang="en-US" sz="2000" dirty="0">
                    <a:solidFill>
                      <a:schemeClr val="tx2"/>
                    </a:solidFill>
                    <a:latin typeface="Times New Roman" pitchFamily="18" charset="0"/>
                    <a:cs typeface="Times New Roman" pitchFamily="18" charset="0"/>
                  </a:rPr>
                  <a:t> 16</a:t>
                </a:r>
                <a:r>
                  <a:rPr lang="en-US" sz="2000" baseline="30000" dirty="0">
                    <a:solidFill>
                      <a:schemeClr val="tx2"/>
                    </a:solidFill>
                    <a:latin typeface="Times New Roman" pitchFamily="18" charset="0"/>
                    <a:cs typeface="Times New Roman" pitchFamily="18" charset="0"/>
                  </a:rPr>
                  <a:t>2</a:t>
                </a:r>
                <a:r>
                  <a:rPr lang="en-US" sz="2000" dirty="0">
                    <a:solidFill>
                      <a:schemeClr val="tx2"/>
                    </a:solidFill>
                    <a:latin typeface="Times New Roman" pitchFamily="18" charset="0"/>
                    <a:cs typeface="Times New Roman" pitchFamily="18" charset="0"/>
                  </a:rPr>
                  <a:t> + B </a:t>
                </a:r>
                <a:r>
                  <a:rPr lang="uk-UA" sz="2000" dirty="0">
                    <a:solidFill>
                      <a:schemeClr val="tx2"/>
                    </a:solidFill>
                    <a:latin typeface="Times New Roman" pitchFamily="18" charset="0"/>
                    <a:cs typeface="Times New Roman" pitchFamily="18" charset="0"/>
                  </a:rPr>
                  <a:t>·</a:t>
                </a:r>
                <a:r>
                  <a:rPr lang="en-US" sz="2000" dirty="0">
                    <a:solidFill>
                      <a:schemeClr val="tx2"/>
                    </a:solidFill>
                    <a:latin typeface="Times New Roman" pitchFamily="18" charset="0"/>
                    <a:cs typeface="Times New Roman" pitchFamily="18" charset="0"/>
                  </a:rPr>
                  <a:t> 16</a:t>
                </a:r>
                <a:r>
                  <a:rPr lang="en-US" sz="2000" baseline="30000" dirty="0">
                    <a:solidFill>
                      <a:schemeClr val="tx2"/>
                    </a:solidFill>
                    <a:latin typeface="Times New Roman" pitchFamily="18" charset="0"/>
                    <a:cs typeface="Times New Roman" pitchFamily="18" charset="0"/>
                  </a:rPr>
                  <a:t>1</a:t>
                </a:r>
                <a:r>
                  <a:rPr lang="en-US" sz="2000" dirty="0">
                    <a:solidFill>
                      <a:schemeClr val="tx2"/>
                    </a:solidFill>
                    <a:latin typeface="Times New Roman" pitchFamily="18" charset="0"/>
                    <a:cs typeface="Times New Roman" pitchFamily="18" charset="0"/>
                  </a:rPr>
                  <a:t> + 4 = 130072 + 40960 + 768 + 176 + 4 = </a:t>
                </a:r>
                <a:r>
                  <a:rPr lang="en-US" sz="2000" dirty="0" smtClean="0">
                    <a:solidFill>
                      <a:schemeClr val="tx2"/>
                    </a:solidFill>
                    <a:latin typeface="Times New Roman" pitchFamily="18" charset="0"/>
                    <a:cs typeface="Times New Roman" pitchFamily="18" charset="0"/>
                  </a:rPr>
                  <a:t>171980</a:t>
                </a:r>
                <a:endParaRPr lang="uk-UA" sz="2000" dirty="0" smtClean="0">
                  <a:solidFill>
                    <a:schemeClr val="tx2"/>
                  </a:solidFill>
                  <a:latin typeface="Times New Roman" pitchFamily="18" charset="0"/>
                  <a:cs typeface="Times New Roman" pitchFamily="18" charset="0"/>
                </a:endParaRPr>
              </a:p>
              <a:p>
                <a:pPr marL="0" indent="0" algn="just">
                  <a:buNone/>
                </a:pPr>
                <a:endParaRPr lang="uk-UA" sz="2000" dirty="0">
                  <a:solidFill>
                    <a:schemeClr val="tx2"/>
                  </a:solidFill>
                  <a:latin typeface="Times New Roman" pitchFamily="18" charset="0"/>
                  <a:cs typeface="Times New Roman" pitchFamily="18" charset="0"/>
                </a:endParaRPr>
              </a:p>
              <a:p>
                <a:pPr marL="0" indent="0">
                  <a:lnSpc>
                    <a:spcPct val="150000"/>
                  </a:lnSpc>
                  <a:buNone/>
                </a:pPr>
                <a:r>
                  <a:rPr lang="uk-UA" sz="2000" dirty="0" smtClean="0">
                    <a:solidFill>
                      <a:schemeClr val="tx2"/>
                    </a:solidFill>
                    <a:latin typeface="Times New Roman" pitchFamily="18" charset="0"/>
                    <a:cs typeface="Times New Roman" pitchFamily="18" charset="0"/>
                  </a:rPr>
                  <a:t>Перетворити 1011.1111</a:t>
                </a:r>
                <a:r>
                  <a:rPr lang="uk-UA" sz="2000" baseline="-25000" dirty="0">
                    <a:solidFill>
                      <a:schemeClr val="tx2"/>
                    </a:solidFill>
                    <a:latin typeface="Times New Roman" pitchFamily="18" charset="0"/>
                    <a:cs typeface="Times New Roman" pitchFamily="18" charset="0"/>
                  </a:rPr>
                  <a:t>2</a:t>
                </a:r>
                <a:r>
                  <a:rPr lang="uk-UA" sz="2000" dirty="0">
                    <a:solidFill>
                      <a:schemeClr val="tx2"/>
                    </a:solidFill>
                    <a:latin typeface="Times New Roman" pitchFamily="18" charset="0"/>
                    <a:cs typeface="Times New Roman" pitchFamily="18" charset="0"/>
                  </a:rPr>
                  <a:t> в десякову форму.</a:t>
                </a:r>
                <a:endParaRPr lang="ru-RU" sz="2000" dirty="0">
                  <a:solidFill>
                    <a:schemeClr val="tx2"/>
                  </a:solidFill>
                  <a:latin typeface="Times New Roman" pitchFamily="18" charset="0"/>
                  <a:cs typeface="Times New Roman" pitchFamily="18" charset="0"/>
                </a:endParaRPr>
              </a:p>
              <a:p>
                <a:pPr marL="0" indent="0">
                  <a:lnSpc>
                    <a:spcPct val="150000"/>
                  </a:lnSpc>
                  <a:buNone/>
                </a:pPr>
                <a:r>
                  <a:rPr lang="uk-UA" sz="2000" dirty="0">
                    <a:solidFill>
                      <a:schemeClr val="tx2"/>
                    </a:solidFill>
                    <a:latin typeface="Times New Roman" pitchFamily="18" charset="0"/>
                    <a:cs typeface="Times New Roman" pitchFamily="18" charset="0"/>
                  </a:rPr>
                  <a:t>1011.1111</a:t>
                </a:r>
                <a:r>
                  <a:rPr lang="uk-UA" sz="2000" baseline="-25000" dirty="0">
                    <a:solidFill>
                      <a:schemeClr val="tx2"/>
                    </a:solidFill>
                    <a:latin typeface="Times New Roman" pitchFamily="18" charset="0"/>
                    <a:cs typeface="Times New Roman" pitchFamily="18" charset="0"/>
                  </a:rPr>
                  <a:t>2</a:t>
                </a:r>
                <a:r>
                  <a:rPr lang="uk-UA" sz="2000" dirty="0">
                    <a:solidFill>
                      <a:schemeClr val="tx2"/>
                    </a:solidFill>
                    <a:latin typeface="Times New Roman" pitchFamily="18" charset="0"/>
                    <a:cs typeface="Times New Roman" pitchFamily="18" charset="0"/>
                  </a:rPr>
                  <a:t> = 1 · 2</a:t>
                </a:r>
                <a:r>
                  <a:rPr lang="uk-UA" sz="2000" baseline="30000" dirty="0">
                    <a:solidFill>
                      <a:schemeClr val="tx2"/>
                    </a:solidFill>
                    <a:latin typeface="Times New Roman" pitchFamily="18" charset="0"/>
                    <a:cs typeface="Times New Roman" pitchFamily="18" charset="0"/>
                  </a:rPr>
                  <a:t>3</a:t>
                </a:r>
                <a:r>
                  <a:rPr lang="uk-UA" sz="2000" dirty="0">
                    <a:solidFill>
                      <a:schemeClr val="tx2"/>
                    </a:solidFill>
                    <a:latin typeface="Times New Roman" pitchFamily="18" charset="0"/>
                    <a:cs typeface="Times New Roman" pitchFamily="18" charset="0"/>
                  </a:rPr>
                  <a:t> + 0 · 2</a:t>
                </a:r>
                <a:r>
                  <a:rPr lang="uk-UA" sz="2000" baseline="30000" dirty="0">
                    <a:solidFill>
                      <a:schemeClr val="tx2"/>
                    </a:solidFill>
                    <a:latin typeface="Times New Roman" pitchFamily="18" charset="0"/>
                    <a:cs typeface="Times New Roman" pitchFamily="18" charset="0"/>
                  </a:rPr>
                  <a:t>2</a:t>
                </a:r>
                <a:r>
                  <a:rPr lang="uk-UA" sz="2000" dirty="0">
                    <a:solidFill>
                      <a:schemeClr val="tx2"/>
                    </a:solidFill>
                    <a:latin typeface="Times New Roman" pitchFamily="18" charset="0"/>
                    <a:cs typeface="Times New Roman" pitchFamily="18" charset="0"/>
                  </a:rPr>
                  <a:t> + 1 · 2</a:t>
                </a:r>
                <a:r>
                  <a:rPr lang="uk-UA" sz="2000" baseline="30000" dirty="0">
                    <a:solidFill>
                      <a:schemeClr val="tx2"/>
                    </a:solidFill>
                    <a:latin typeface="Times New Roman" pitchFamily="18" charset="0"/>
                    <a:cs typeface="Times New Roman" pitchFamily="18" charset="0"/>
                  </a:rPr>
                  <a:t>1</a:t>
                </a:r>
                <a:r>
                  <a:rPr lang="uk-UA" sz="2000" dirty="0">
                    <a:solidFill>
                      <a:schemeClr val="tx2"/>
                    </a:solidFill>
                    <a:latin typeface="Times New Roman" pitchFamily="18" charset="0"/>
                    <a:cs typeface="Times New Roman" pitchFamily="18" charset="0"/>
                  </a:rPr>
                  <a:t> + 1 · 2</a:t>
                </a:r>
                <a:r>
                  <a:rPr lang="uk-UA" sz="2000" baseline="30000" dirty="0">
                    <a:solidFill>
                      <a:schemeClr val="tx2"/>
                    </a:solidFill>
                    <a:latin typeface="Times New Roman" pitchFamily="18" charset="0"/>
                    <a:cs typeface="Times New Roman" pitchFamily="18" charset="0"/>
                  </a:rPr>
                  <a:t>0</a:t>
                </a:r>
                <a:r>
                  <a:rPr lang="uk-UA" sz="2000" dirty="0">
                    <a:solidFill>
                      <a:schemeClr val="tx2"/>
                    </a:solidFill>
                    <a:latin typeface="Times New Roman" pitchFamily="18" charset="0"/>
                    <a:cs typeface="Times New Roman" pitchFamily="18" charset="0"/>
                  </a:rPr>
                  <a:t> + 1 · 2</a:t>
                </a:r>
                <a:r>
                  <a:rPr lang="uk-UA" sz="2000" baseline="30000" dirty="0">
                    <a:solidFill>
                      <a:schemeClr val="tx2"/>
                    </a:solidFill>
                    <a:latin typeface="Times New Roman" pitchFamily="18" charset="0"/>
                    <a:cs typeface="Times New Roman" pitchFamily="18" charset="0"/>
                  </a:rPr>
                  <a:t>-1</a:t>
                </a:r>
                <a:r>
                  <a:rPr lang="uk-UA" sz="2000" dirty="0">
                    <a:solidFill>
                      <a:schemeClr val="tx2"/>
                    </a:solidFill>
                    <a:latin typeface="Times New Roman" pitchFamily="18" charset="0"/>
                    <a:cs typeface="Times New Roman" pitchFamily="18" charset="0"/>
                  </a:rPr>
                  <a:t> + 1 · 2</a:t>
                </a:r>
                <a:r>
                  <a:rPr lang="uk-UA" sz="2000" baseline="30000" dirty="0">
                    <a:solidFill>
                      <a:schemeClr val="tx2"/>
                    </a:solidFill>
                    <a:latin typeface="Times New Roman" pitchFamily="18" charset="0"/>
                    <a:cs typeface="Times New Roman" pitchFamily="18" charset="0"/>
                  </a:rPr>
                  <a:t>-2</a:t>
                </a:r>
                <a:r>
                  <a:rPr lang="uk-UA" sz="2000" dirty="0">
                    <a:solidFill>
                      <a:schemeClr val="tx2"/>
                    </a:solidFill>
                    <a:latin typeface="Times New Roman" pitchFamily="18" charset="0"/>
                    <a:cs typeface="Times New Roman" pitchFamily="18" charset="0"/>
                  </a:rPr>
                  <a:t> + 1 · 2</a:t>
                </a:r>
                <a:r>
                  <a:rPr lang="uk-UA" sz="2000" baseline="30000" dirty="0">
                    <a:solidFill>
                      <a:schemeClr val="tx2"/>
                    </a:solidFill>
                    <a:latin typeface="Times New Roman" pitchFamily="18" charset="0"/>
                    <a:cs typeface="Times New Roman" pitchFamily="18" charset="0"/>
                  </a:rPr>
                  <a:t>-3</a:t>
                </a:r>
                <a:r>
                  <a:rPr lang="uk-UA" sz="2000" dirty="0">
                    <a:solidFill>
                      <a:schemeClr val="tx2"/>
                    </a:solidFill>
                    <a:latin typeface="Times New Roman" pitchFamily="18" charset="0"/>
                    <a:cs typeface="Times New Roman" pitchFamily="18" charset="0"/>
                  </a:rPr>
                  <a:t> + 1 · 2</a:t>
                </a:r>
                <a:r>
                  <a:rPr lang="uk-UA" sz="2000" baseline="30000" dirty="0">
                    <a:solidFill>
                      <a:schemeClr val="tx2"/>
                    </a:solidFill>
                    <a:latin typeface="Times New Roman" pitchFamily="18" charset="0"/>
                    <a:cs typeface="Times New Roman" pitchFamily="18" charset="0"/>
                  </a:rPr>
                  <a:t>-4</a:t>
                </a:r>
                <a:r>
                  <a:rPr lang="uk-UA" sz="2000" dirty="0">
                    <a:solidFill>
                      <a:schemeClr val="tx2"/>
                    </a:solidFill>
                    <a:latin typeface="Times New Roman" pitchFamily="18" charset="0"/>
                    <a:cs typeface="Times New Roman" pitchFamily="18" charset="0"/>
                  </a:rPr>
                  <a:t> = 8 + 0 + 2 + 1 + </a:t>
                </a:r>
                <a14:m>
                  <m:oMath xmlns:m="http://schemas.openxmlformats.org/officeDocument/2006/math">
                    <m:f>
                      <m:fPr>
                        <m:ctrlPr>
                          <a:rPr lang="ru-RU" sz="2000" i="1">
                            <a:solidFill>
                              <a:schemeClr val="tx2"/>
                            </a:solidFill>
                            <a:latin typeface="Cambria Math"/>
                          </a:rPr>
                        </m:ctrlPr>
                      </m:fPr>
                      <m:num>
                        <m:r>
                          <a:rPr lang="uk-UA" sz="2000" i="1">
                            <a:solidFill>
                              <a:schemeClr val="tx2"/>
                            </a:solidFill>
                            <a:latin typeface="Cambria Math"/>
                          </a:rPr>
                          <m:t>1</m:t>
                        </m:r>
                      </m:num>
                      <m:den>
                        <m:r>
                          <a:rPr lang="uk-UA" sz="2000" i="1">
                            <a:solidFill>
                              <a:schemeClr val="tx2"/>
                            </a:solidFill>
                            <a:latin typeface="Cambria Math"/>
                          </a:rPr>
                          <m:t>2</m:t>
                        </m:r>
                      </m:den>
                    </m:f>
                  </m:oMath>
                </a14:m>
                <a:r>
                  <a:rPr lang="uk-UA" sz="2000" dirty="0">
                    <a:solidFill>
                      <a:schemeClr val="tx2"/>
                    </a:solidFill>
                    <a:latin typeface="Times New Roman" pitchFamily="18" charset="0"/>
                    <a:cs typeface="Times New Roman" pitchFamily="18" charset="0"/>
                  </a:rPr>
                  <a:t> + </a:t>
                </a:r>
                <a14:m>
                  <m:oMath xmlns:m="http://schemas.openxmlformats.org/officeDocument/2006/math">
                    <m:f>
                      <m:fPr>
                        <m:ctrlPr>
                          <a:rPr lang="ru-RU" sz="2000" i="1">
                            <a:solidFill>
                              <a:schemeClr val="tx2"/>
                            </a:solidFill>
                            <a:latin typeface="Cambria Math"/>
                          </a:rPr>
                        </m:ctrlPr>
                      </m:fPr>
                      <m:num>
                        <m:r>
                          <a:rPr lang="uk-UA" sz="2000" i="1">
                            <a:solidFill>
                              <a:schemeClr val="tx2"/>
                            </a:solidFill>
                            <a:latin typeface="Cambria Math"/>
                          </a:rPr>
                          <m:t>1</m:t>
                        </m:r>
                      </m:num>
                      <m:den>
                        <m:r>
                          <a:rPr lang="uk-UA" sz="2000" i="1">
                            <a:solidFill>
                              <a:schemeClr val="tx2"/>
                            </a:solidFill>
                            <a:latin typeface="Cambria Math"/>
                          </a:rPr>
                          <m:t>4</m:t>
                        </m:r>
                      </m:den>
                    </m:f>
                  </m:oMath>
                </a14:m>
                <a:r>
                  <a:rPr lang="uk-UA" sz="2000" dirty="0">
                    <a:solidFill>
                      <a:schemeClr val="tx2"/>
                    </a:solidFill>
                    <a:latin typeface="Times New Roman" pitchFamily="18" charset="0"/>
                    <a:cs typeface="Times New Roman" pitchFamily="18" charset="0"/>
                  </a:rPr>
                  <a:t> + </a:t>
                </a:r>
                <a14:m>
                  <m:oMath xmlns:m="http://schemas.openxmlformats.org/officeDocument/2006/math">
                    <m:f>
                      <m:fPr>
                        <m:ctrlPr>
                          <a:rPr lang="ru-RU" sz="2000" i="1">
                            <a:solidFill>
                              <a:schemeClr val="tx2"/>
                            </a:solidFill>
                            <a:latin typeface="Cambria Math"/>
                          </a:rPr>
                        </m:ctrlPr>
                      </m:fPr>
                      <m:num>
                        <m:r>
                          <a:rPr lang="uk-UA" sz="2000" i="1">
                            <a:solidFill>
                              <a:schemeClr val="tx2"/>
                            </a:solidFill>
                            <a:latin typeface="Cambria Math"/>
                          </a:rPr>
                          <m:t>1</m:t>
                        </m:r>
                      </m:num>
                      <m:den>
                        <m:r>
                          <a:rPr lang="uk-UA" sz="2000" i="1">
                            <a:solidFill>
                              <a:schemeClr val="tx2"/>
                            </a:solidFill>
                            <a:latin typeface="Cambria Math"/>
                          </a:rPr>
                          <m:t>8</m:t>
                        </m:r>
                      </m:den>
                    </m:f>
                  </m:oMath>
                </a14:m>
                <a:r>
                  <a:rPr lang="uk-UA" sz="2000" dirty="0">
                    <a:solidFill>
                      <a:schemeClr val="tx2"/>
                    </a:solidFill>
                    <a:latin typeface="Times New Roman" pitchFamily="18" charset="0"/>
                    <a:cs typeface="Times New Roman" pitchFamily="18" charset="0"/>
                  </a:rPr>
                  <a:t> + </a:t>
                </a:r>
                <a14:m>
                  <m:oMath xmlns:m="http://schemas.openxmlformats.org/officeDocument/2006/math">
                    <m:f>
                      <m:fPr>
                        <m:ctrlPr>
                          <a:rPr lang="ru-RU" sz="2000" i="1">
                            <a:solidFill>
                              <a:schemeClr val="tx2"/>
                            </a:solidFill>
                            <a:latin typeface="Cambria Math"/>
                          </a:rPr>
                        </m:ctrlPr>
                      </m:fPr>
                      <m:num>
                        <m:r>
                          <a:rPr lang="uk-UA" sz="2000" i="1">
                            <a:solidFill>
                              <a:schemeClr val="tx2"/>
                            </a:solidFill>
                            <a:latin typeface="Cambria Math"/>
                          </a:rPr>
                          <m:t>1</m:t>
                        </m:r>
                      </m:num>
                      <m:den>
                        <m:r>
                          <a:rPr lang="uk-UA" sz="2000" i="1">
                            <a:solidFill>
                              <a:schemeClr val="tx2"/>
                            </a:solidFill>
                            <a:latin typeface="Cambria Math"/>
                          </a:rPr>
                          <m:t>16</m:t>
                        </m:r>
                      </m:den>
                    </m:f>
                  </m:oMath>
                </a14:m>
                <a:r>
                  <a:rPr lang="uk-UA" sz="2000" dirty="0">
                    <a:solidFill>
                      <a:schemeClr val="tx2"/>
                    </a:solidFill>
                    <a:latin typeface="Times New Roman" pitchFamily="18" charset="0"/>
                    <a:cs typeface="Times New Roman" pitchFamily="18" charset="0"/>
                  </a:rPr>
                  <a:t> = 11 + 0.5 + 0.25 + 0.125 + 0.625 = 11.9375</a:t>
                </a:r>
                <a:endParaRPr lang="ru-RU" sz="2000" dirty="0">
                  <a:solidFill>
                    <a:schemeClr val="tx2"/>
                  </a:solidFill>
                  <a:latin typeface="Times New Roman" pitchFamily="18" charset="0"/>
                  <a:cs typeface="Times New Roman" pitchFamily="18" charset="0"/>
                </a:endParaRPr>
              </a:p>
              <a:p>
                <a:pPr marL="0" indent="0" algn="just">
                  <a:lnSpc>
                    <a:spcPct val="120000"/>
                  </a:lnSpc>
                  <a:buNone/>
                </a:pPr>
                <a:endParaRPr lang="ru-RU" dirty="0">
                  <a:solidFill>
                    <a:schemeClr val="tx2"/>
                  </a:solidFill>
                  <a:latin typeface="Times New Roman" pitchFamily="18" charset="0"/>
                  <a:cs typeface="Times New Roman" pitchFamily="18" charset="0"/>
                </a:endParaRPr>
              </a:p>
              <a:p>
                <a:pPr marL="0" indent="0">
                  <a:buNone/>
                </a:pPr>
                <a:endParaRPr lang="ru-RU"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476672"/>
                <a:ext cx="8229600" cy="6003503"/>
              </a:xfrm>
              <a:blipFill rotWithShape="1">
                <a:blip r:embed="rId2"/>
                <a:stretch>
                  <a:fillRect l="-741" t="-508" r="-741"/>
                </a:stretch>
              </a:blipFill>
            </p:spPr>
            <p:txBody>
              <a:bodyPr/>
              <a:lstStyle/>
              <a:p>
                <a:r>
                  <a:rPr lang="ru-RU">
                    <a:noFill/>
                  </a:rPr>
                  <a:t> </a:t>
                </a:r>
              </a:p>
            </p:txBody>
          </p:sp>
        </mc:Fallback>
      </mc:AlternateContent>
      <p:sp>
        <p:nvSpPr>
          <p:cNvPr id="4" name="TextBox 3"/>
          <p:cNvSpPr txBox="1"/>
          <p:nvPr/>
        </p:nvSpPr>
        <p:spPr>
          <a:xfrm>
            <a:off x="251520" y="6381328"/>
            <a:ext cx="5224892" cy="369332"/>
          </a:xfrm>
          <a:prstGeom prst="rect">
            <a:avLst/>
          </a:prstGeom>
          <a:noFill/>
        </p:spPr>
        <p:txBody>
          <a:bodyPr wrap="none" rtlCol="0">
            <a:spAutoFit/>
          </a:bodyPr>
          <a:lstStyle/>
          <a:p>
            <a:r>
              <a:rPr lang="uk-UA" dirty="0" smtClean="0"/>
              <a:t>Лекція 1. Алгоритми та рекурсія. </a:t>
            </a:r>
            <a:r>
              <a:rPr lang="uk-UA" dirty="0"/>
              <a:t>Слайд </a:t>
            </a:r>
            <a:r>
              <a:rPr lang="uk-UA" dirty="0" smtClean="0"/>
              <a:t>33 </a:t>
            </a:r>
            <a:r>
              <a:rPr lang="uk-UA" dirty="0"/>
              <a:t>з </a:t>
            </a:r>
            <a:r>
              <a:rPr lang="uk-UA" dirty="0" smtClean="0"/>
              <a:t>40</a:t>
            </a:r>
            <a:endParaRPr lang="ru-RU" dirty="0"/>
          </a:p>
        </p:txBody>
      </p:sp>
      <p:pic>
        <p:nvPicPr>
          <p:cNvPr id="12" name="Picture 46" descr="16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1556792"/>
            <a:ext cx="609600" cy="464457"/>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74" descr="3D_08"/>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289" y="2924944"/>
            <a:ext cx="669033" cy="435885"/>
          </a:xfrm>
          <a:prstGeom prst="rect">
            <a:avLst/>
          </a:prstGeom>
          <a:noFill/>
          <a:extLst>
            <a:ext uri="{909E8E84-426E-40DD-AFC4-6F175D3DCCD1}">
              <a14:hiddenFill xmlns:a14="http://schemas.microsoft.com/office/drawing/2010/main">
                <a:solidFill>
                  <a:srgbClr val="FFFFFF"/>
                </a:solidFill>
              </a14:hiddenFill>
            </a:ext>
          </a:extLst>
        </p:spPr>
      </p:pic>
      <p:grpSp>
        <p:nvGrpSpPr>
          <p:cNvPr id="14" name="Group 13"/>
          <p:cNvGrpSpPr/>
          <p:nvPr/>
        </p:nvGrpSpPr>
        <p:grpSpPr>
          <a:xfrm>
            <a:off x="6300192" y="6452337"/>
            <a:ext cx="2744448" cy="332656"/>
            <a:chOff x="539552" y="6453336"/>
            <a:chExt cx="2744448" cy="332656"/>
          </a:xfrm>
        </p:grpSpPr>
        <p:sp>
          <p:nvSpPr>
            <p:cNvPr id="15" name="Action Button: Back or Previous 14">
              <a:hlinkClick r:id="" action="ppaction://hlinkshowjump?jump=previousslide" highlightClick="1"/>
            </p:cNvPr>
            <p:cNvSpPr/>
            <p:nvPr/>
          </p:nvSpPr>
          <p:spPr>
            <a:xfrm>
              <a:off x="1082335" y="6453336"/>
              <a:ext cx="504056" cy="332656"/>
            </a:xfrm>
            <a:prstGeom prst="actionButtonBackPrevious">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6" name="Action Button: Beginning 15">
              <a:hlinkClick r:id="" action="ppaction://hlinkshowjump?jump=firstslide" highlightClick="1"/>
            </p:cNvPr>
            <p:cNvSpPr/>
            <p:nvPr/>
          </p:nvSpPr>
          <p:spPr>
            <a:xfrm>
              <a:off x="539552" y="6453336"/>
              <a:ext cx="504056" cy="332656"/>
            </a:xfrm>
            <a:prstGeom prst="actionButtonBeginning">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7" name="Action Button: Forward or Next 16">
              <a:hlinkClick r:id="" action="ppaction://hlinkshowjump?jump=nextslide" highlightClick="1"/>
            </p:cNvPr>
            <p:cNvSpPr/>
            <p:nvPr/>
          </p:nvSpPr>
          <p:spPr>
            <a:xfrm>
              <a:off x="2228357" y="6453336"/>
              <a:ext cx="504056" cy="332656"/>
            </a:xfrm>
            <a:prstGeom prst="actionButtonForwardNex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8" name="Action Button: End 17">
              <a:hlinkClick r:id="" action="ppaction://hlinkshowjump?jump=lastslide" highlightClick="1"/>
            </p:cNvPr>
            <p:cNvSpPr/>
            <p:nvPr/>
          </p:nvSpPr>
          <p:spPr>
            <a:xfrm>
              <a:off x="2779944" y="6453336"/>
              <a:ext cx="504056" cy="332656"/>
            </a:xfrm>
            <a:prstGeom prst="actionButtonEnd">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9" name="Action Button: Custom 18">
              <a:hlinkClick r:id="rId5" action="ppaction://hlinksldjump" highlightClick="1"/>
            </p:cNvPr>
            <p:cNvSpPr/>
            <p:nvPr/>
          </p:nvSpPr>
          <p:spPr>
            <a:xfrm>
              <a:off x="1617866" y="6453336"/>
              <a:ext cx="576000" cy="332656"/>
            </a:xfrm>
            <a:prstGeom prst="actionButtonBlank">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uk-UA" sz="1200" dirty="0" smtClean="0"/>
                <a:t>План</a:t>
              </a:r>
              <a:endParaRPr lang="ru-RU" sz="1200" dirty="0"/>
            </a:p>
          </p:txBody>
        </p:sp>
      </p:grpSp>
    </p:spTree>
    <p:extLst>
      <p:ext uri="{BB962C8B-B14F-4D97-AF65-F5344CB8AC3E}">
        <p14:creationId xmlns:p14="http://schemas.microsoft.com/office/powerpoint/2010/main" val="300059079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dirty="0" smtClean="0"/>
              <a:t>Числа зі знаком</a:t>
            </a:r>
            <a:endParaRPr lang="ru-RU" dirty="0"/>
          </a:p>
        </p:txBody>
      </p:sp>
      <p:sp>
        <p:nvSpPr>
          <p:cNvPr id="3" name="Content Placeholder 2"/>
          <p:cNvSpPr>
            <a:spLocks noGrp="1"/>
          </p:cNvSpPr>
          <p:nvPr>
            <p:ph idx="1"/>
          </p:nvPr>
        </p:nvSpPr>
        <p:spPr>
          <a:xfrm>
            <a:off x="467544" y="1218064"/>
            <a:ext cx="8229600" cy="5400601"/>
          </a:xfrm>
        </p:spPr>
        <p:txBody>
          <a:bodyPr>
            <a:noAutofit/>
          </a:bodyPr>
          <a:lstStyle/>
          <a:p>
            <a:pPr marL="0" indent="0" algn="just">
              <a:buNone/>
            </a:pPr>
            <a:r>
              <a:rPr lang="uk-UA" sz="2000" dirty="0">
                <a:solidFill>
                  <a:schemeClr val="tx2"/>
                </a:solidFill>
                <a:latin typeface="Times New Roman" pitchFamily="18" charset="0"/>
                <a:cs typeface="Times New Roman" pitchFamily="18" charset="0"/>
              </a:rPr>
              <a:t> </a:t>
            </a:r>
            <a:r>
              <a:rPr lang="uk-UA" sz="2000" dirty="0" smtClean="0">
                <a:solidFill>
                  <a:schemeClr val="tx2"/>
                </a:solidFill>
                <a:latin typeface="Times New Roman" pitchFamily="18" charset="0"/>
                <a:cs typeface="Times New Roman" pitchFamily="18" charset="0"/>
              </a:rPr>
              <a:t>    Представлення додатніх і </a:t>
            </a:r>
            <a:r>
              <a:rPr lang="uk-UA" sz="2000" dirty="0" smtClean="0">
                <a:solidFill>
                  <a:schemeClr val="tx2"/>
                </a:solidFill>
                <a:latin typeface="Times New Roman" pitchFamily="18" charset="0"/>
                <a:cs typeface="Times New Roman" pitchFamily="18" charset="0"/>
              </a:rPr>
              <a:t>від</a:t>
            </a:r>
            <a:r>
              <a:rPr lang="en-US" sz="2000" dirty="0" smtClean="0">
                <a:solidFill>
                  <a:schemeClr val="tx2"/>
                </a:solidFill>
                <a:latin typeface="Times New Roman" pitchFamily="18" charset="0"/>
                <a:cs typeface="Times New Roman" pitchFamily="18" charset="0"/>
              </a:rPr>
              <a:t>’</a:t>
            </a:r>
            <a:r>
              <a:rPr lang="uk-UA" sz="2000" dirty="0" smtClean="0">
                <a:solidFill>
                  <a:schemeClr val="tx2"/>
                </a:solidFill>
                <a:latin typeface="Times New Roman" pitchFamily="18" charset="0"/>
                <a:cs typeface="Times New Roman" pitchFamily="18" charset="0"/>
              </a:rPr>
              <a:t>ємних </a:t>
            </a:r>
            <a:r>
              <a:rPr lang="uk-UA" sz="2000" dirty="0" smtClean="0">
                <a:solidFill>
                  <a:schemeClr val="tx2"/>
                </a:solidFill>
                <a:latin typeface="Times New Roman" pitchFamily="18" charset="0"/>
                <a:cs typeface="Times New Roman" pitchFamily="18" charset="0"/>
              </a:rPr>
              <a:t>чисел у двійковій та шістнадцятковій системах будується за допомогою </a:t>
            </a:r>
            <a:r>
              <a:rPr lang="uk-UA" sz="2000" b="1" dirty="0" smtClean="0">
                <a:solidFill>
                  <a:schemeClr val="tx2"/>
                </a:solidFill>
                <a:latin typeface="Times New Roman" pitchFamily="18" charset="0"/>
                <a:cs typeface="Times New Roman" pitchFamily="18" charset="0"/>
              </a:rPr>
              <a:t>методу двійкового доповнення.</a:t>
            </a:r>
          </a:p>
          <a:p>
            <a:pPr marL="0" indent="0" algn="just">
              <a:buNone/>
            </a:pPr>
            <a:r>
              <a:rPr lang="uk-UA" sz="2000" dirty="0" smtClean="0">
                <a:solidFill>
                  <a:schemeClr val="tx2"/>
                </a:solidFill>
                <a:latin typeface="Times New Roman" pitchFamily="18" charset="0"/>
                <a:cs typeface="Times New Roman" pitchFamily="18" charset="0"/>
              </a:rPr>
              <a:t>      Цей метод вимагає, щоб цілі числа були записані з використанням фіксованої кількості бітів (двійкових розрядів).</a:t>
            </a:r>
          </a:p>
          <a:p>
            <a:pPr marL="0" indent="0" algn="just">
              <a:buNone/>
            </a:pPr>
            <a:r>
              <a:rPr lang="uk-UA" sz="2000" dirty="0" smtClean="0">
                <a:solidFill>
                  <a:schemeClr val="tx2"/>
                </a:solidFill>
                <a:latin typeface="Times New Roman" pitchFamily="18" charset="0"/>
                <a:cs typeface="Times New Roman" pitchFamily="18" charset="0"/>
              </a:rPr>
              <a:t>     Для представлення цілого додатнього числа за допомогою </a:t>
            </a:r>
            <a:r>
              <a:rPr lang="uk-UA" sz="2000" b="1" dirty="0" smtClean="0">
                <a:solidFill>
                  <a:schemeClr val="tx2"/>
                </a:solidFill>
                <a:latin typeface="Times New Roman" pitchFamily="18" charset="0"/>
                <a:cs typeface="Times New Roman" pitchFamily="18" charset="0"/>
              </a:rPr>
              <a:t>8 біт </a:t>
            </a:r>
            <a:r>
              <a:rPr lang="uk-UA" sz="2000" dirty="0" smtClean="0">
                <a:solidFill>
                  <a:schemeClr val="tx2"/>
                </a:solidFill>
                <a:latin typeface="Times New Roman" pitchFamily="18" charset="0"/>
                <a:cs typeface="Times New Roman" pitchFamily="18" charset="0"/>
              </a:rPr>
              <a:t>перед ним при необхідності дописується потрібна кількість нулів.</a:t>
            </a:r>
            <a:endParaRPr lang="ru-RU" sz="2000" dirty="0" smtClean="0">
              <a:solidFill>
                <a:schemeClr val="tx2"/>
              </a:solidFill>
              <a:latin typeface="Times New Roman" pitchFamily="18" charset="0"/>
              <a:cs typeface="Times New Roman" pitchFamily="18" charset="0"/>
            </a:endParaRPr>
          </a:p>
          <a:p>
            <a:pPr marL="0" indent="0" algn="just">
              <a:buNone/>
            </a:pPr>
            <a:r>
              <a:rPr lang="uk-UA" sz="2000" dirty="0" smtClean="0">
                <a:solidFill>
                  <a:schemeClr val="tx2"/>
                </a:solidFill>
                <a:latin typeface="Times New Roman" pitchFamily="18" charset="0"/>
                <a:cs typeface="Times New Roman" pitchFamily="18" charset="0"/>
              </a:rPr>
              <a:t>      Ціле додатнє число повинне починатися з 0, а ціле від’ємне – з 1. Оскільки при такому способі запису найбільше можнливо ціле додатнє число є 01111111, то всього є 127 цілих додатніх чисел. Якщо дано додатнє ціле число, представлене з використанням </a:t>
            </a:r>
            <a:r>
              <a:rPr lang="en-US" sz="2000" dirty="0" smtClean="0">
                <a:solidFill>
                  <a:schemeClr val="tx2"/>
                </a:solidFill>
                <a:latin typeface="Times New Roman" pitchFamily="18" charset="0"/>
                <a:cs typeface="Times New Roman" pitchFamily="18" charset="0"/>
              </a:rPr>
              <a:t>n</a:t>
            </a:r>
            <a:r>
              <a:rPr lang="uk-UA" sz="2000" dirty="0" smtClean="0">
                <a:solidFill>
                  <a:schemeClr val="tx2"/>
                </a:solidFill>
                <a:latin typeface="Times New Roman" pitchFamily="18" charset="0"/>
                <a:cs typeface="Times New Roman" pitchFamily="18" charset="0"/>
              </a:rPr>
              <a:t> біт, тоді відповідне йому від’ємне число знаходять шляхом віднімання цього числа з 2</a:t>
            </a:r>
            <a:r>
              <a:rPr lang="en-US" sz="2000" baseline="30000" dirty="0" smtClean="0">
                <a:solidFill>
                  <a:schemeClr val="tx2"/>
                </a:solidFill>
                <a:latin typeface="Times New Roman" pitchFamily="18" charset="0"/>
                <a:cs typeface="Times New Roman" pitchFamily="18" charset="0"/>
              </a:rPr>
              <a:t>n</a:t>
            </a:r>
            <a:r>
              <a:rPr lang="uk-UA" sz="2000" dirty="0" smtClean="0">
                <a:solidFill>
                  <a:schemeClr val="tx2"/>
                </a:solidFill>
                <a:latin typeface="Times New Roman" pitchFamily="18" charset="0"/>
                <a:cs typeface="Times New Roman" pitchFamily="18" charset="0"/>
              </a:rPr>
              <a:t>, вираженому в двійковій формі. Це здійснюється відніманням числа з 2</a:t>
            </a:r>
            <a:r>
              <a:rPr lang="en-US" sz="2000" baseline="30000" dirty="0" smtClean="0">
                <a:solidFill>
                  <a:schemeClr val="tx2"/>
                </a:solidFill>
                <a:latin typeface="Times New Roman" pitchFamily="18" charset="0"/>
                <a:cs typeface="Times New Roman" pitchFamily="18" charset="0"/>
              </a:rPr>
              <a:t>n</a:t>
            </a:r>
            <a:r>
              <a:rPr lang="uk-UA" sz="2000" dirty="0" smtClean="0">
                <a:solidFill>
                  <a:schemeClr val="tx2"/>
                </a:solidFill>
                <a:latin typeface="Times New Roman" pitchFamily="18" charset="0"/>
                <a:cs typeface="Times New Roman" pitchFamily="18" charset="0"/>
              </a:rPr>
              <a:t>-1 (знаходження 1-го доповнення) і додаванням 1.</a:t>
            </a:r>
            <a:endParaRPr lang="ru-RU" sz="2000" dirty="0" smtClean="0">
              <a:solidFill>
                <a:schemeClr val="tx2"/>
              </a:solidFill>
              <a:latin typeface="Times New Roman" pitchFamily="18" charset="0"/>
              <a:cs typeface="Times New Roman" pitchFamily="18" charset="0"/>
            </a:endParaRPr>
          </a:p>
          <a:p>
            <a:endParaRPr lang="uk-UA" sz="2000" dirty="0" smtClean="0">
              <a:latin typeface="Times New Roman" pitchFamily="18" charset="0"/>
            </a:endParaRPr>
          </a:p>
          <a:p>
            <a:endParaRPr lang="ru-RU" sz="2000" dirty="0"/>
          </a:p>
        </p:txBody>
      </p:sp>
      <p:sp>
        <p:nvSpPr>
          <p:cNvPr id="4" name="TextBox 3"/>
          <p:cNvSpPr txBox="1"/>
          <p:nvPr/>
        </p:nvSpPr>
        <p:spPr>
          <a:xfrm>
            <a:off x="251520" y="6381328"/>
            <a:ext cx="5224892" cy="369332"/>
          </a:xfrm>
          <a:prstGeom prst="rect">
            <a:avLst/>
          </a:prstGeom>
          <a:noFill/>
        </p:spPr>
        <p:txBody>
          <a:bodyPr wrap="none" rtlCol="0">
            <a:spAutoFit/>
          </a:bodyPr>
          <a:lstStyle/>
          <a:p>
            <a:r>
              <a:rPr lang="uk-UA" dirty="0" smtClean="0"/>
              <a:t>Лекція 1. Алгоритми та рекурсія. </a:t>
            </a:r>
            <a:r>
              <a:rPr lang="uk-UA" dirty="0"/>
              <a:t>Слайд </a:t>
            </a:r>
            <a:r>
              <a:rPr lang="uk-UA" dirty="0" smtClean="0"/>
              <a:t>34 </a:t>
            </a:r>
            <a:r>
              <a:rPr lang="uk-UA" dirty="0"/>
              <a:t>з </a:t>
            </a:r>
            <a:r>
              <a:rPr lang="uk-UA" dirty="0" smtClean="0"/>
              <a:t>40</a:t>
            </a:r>
            <a:endParaRPr lang="ru-RU" dirty="0"/>
          </a:p>
        </p:txBody>
      </p:sp>
      <p:grpSp>
        <p:nvGrpSpPr>
          <p:cNvPr id="12" name="Group 11"/>
          <p:cNvGrpSpPr/>
          <p:nvPr/>
        </p:nvGrpSpPr>
        <p:grpSpPr>
          <a:xfrm>
            <a:off x="6300192" y="6452337"/>
            <a:ext cx="2744448" cy="332656"/>
            <a:chOff x="539552" y="6453336"/>
            <a:chExt cx="2744448" cy="332656"/>
          </a:xfrm>
        </p:grpSpPr>
        <p:sp>
          <p:nvSpPr>
            <p:cNvPr id="13" name="Action Button: Back or Previous 12">
              <a:hlinkClick r:id="" action="ppaction://hlinkshowjump?jump=previousslide" highlightClick="1"/>
            </p:cNvPr>
            <p:cNvSpPr/>
            <p:nvPr/>
          </p:nvSpPr>
          <p:spPr>
            <a:xfrm>
              <a:off x="1082335" y="6453336"/>
              <a:ext cx="504056" cy="332656"/>
            </a:xfrm>
            <a:prstGeom prst="actionButtonBackPrevious">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4" name="Action Button: Beginning 13">
              <a:hlinkClick r:id="" action="ppaction://hlinkshowjump?jump=firstslide" highlightClick="1"/>
            </p:cNvPr>
            <p:cNvSpPr/>
            <p:nvPr/>
          </p:nvSpPr>
          <p:spPr>
            <a:xfrm>
              <a:off x="539552" y="6453336"/>
              <a:ext cx="504056" cy="332656"/>
            </a:xfrm>
            <a:prstGeom prst="actionButtonBeginning">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5" name="Action Button: Forward or Next 14">
              <a:hlinkClick r:id="" action="ppaction://hlinkshowjump?jump=nextslide" highlightClick="1"/>
            </p:cNvPr>
            <p:cNvSpPr/>
            <p:nvPr/>
          </p:nvSpPr>
          <p:spPr>
            <a:xfrm>
              <a:off x="2228357" y="6453336"/>
              <a:ext cx="504056" cy="332656"/>
            </a:xfrm>
            <a:prstGeom prst="actionButtonForwardNex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6" name="Action Button: End 15">
              <a:hlinkClick r:id="" action="ppaction://hlinkshowjump?jump=lastslide" highlightClick="1"/>
            </p:cNvPr>
            <p:cNvSpPr/>
            <p:nvPr/>
          </p:nvSpPr>
          <p:spPr>
            <a:xfrm>
              <a:off x="2779944" y="6453336"/>
              <a:ext cx="504056" cy="332656"/>
            </a:xfrm>
            <a:prstGeom prst="actionButtonEnd">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7" name="Action Button: Custom 16">
              <a:hlinkClick r:id="rId2" action="ppaction://hlinksldjump" highlightClick="1"/>
            </p:cNvPr>
            <p:cNvSpPr/>
            <p:nvPr/>
          </p:nvSpPr>
          <p:spPr>
            <a:xfrm>
              <a:off x="1617866" y="6453336"/>
              <a:ext cx="576000" cy="332656"/>
            </a:xfrm>
            <a:prstGeom prst="actionButtonBlank">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uk-UA" sz="1200" dirty="0" smtClean="0"/>
                <a:t>План</a:t>
              </a:r>
              <a:endParaRPr lang="ru-RU" sz="1200" dirty="0"/>
            </a:p>
          </p:txBody>
        </p:sp>
      </p:grpSp>
    </p:spTree>
    <p:extLst>
      <p:ext uri="{BB962C8B-B14F-4D97-AF65-F5344CB8AC3E}">
        <p14:creationId xmlns:p14="http://schemas.microsoft.com/office/powerpoint/2010/main" val="355995801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6712"/>
            <a:ext cx="8229600" cy="5643463"/>
          </a:xfrm>
        </p:spPr>
        <p:txBody>
          <a:bodyPr>
            <a:normAutofit/>
          </a:bodyPr>
          <a:lstStyle/>
          <a:p>
            <a:pPr marL="0" indent="0" algn="just">
              <a:lnSpc>
                <a:spcPct val="110000"/>
              </a:lnSpc>
              <a:buNone/>
            </a:pPr>
            <a:r>
              <a:rPr lang="uk-UA" dirty="0" smtClean="0">
                <a:solidFill>
                  <a:schemeClr val="tx2"/>
                </a:solidFill>
                <a:latin typeface="Times New Roman" pitchFamily="18" charset="0"/>
                <a:cs typeface="Times New Roman" pitchFamily="18" charset="0"/>
              </a:rPr>
              <a:t>  </a:t>
            </a:r>
            <a:r>
              <a:rPr lang="uk-UA" sz="2500" dirty="0" smtClean="0">
                <a:solidFill>
                  <a:schemeClr val="tx2"/>
                </a:solidFill>
                <a:latin typeface="Times New Roman" pitchFamily="18" charset="0"/>
                <a:cs typeface="Times New Roman" pitchFamily="18" charset="0"/>
              </a:rPr>
              <a:t>Знайти </a:t>
            </a:r>
            <a:r>
              <a:rPr lang="uk-UA" sz="2500" dirty="0">
                <a:solidFill>
                  <a:schemeClr val="tx2"/>
                </a:solidFill>
                <a:latin typeface="Times New Roman" pitchFamily="18" charset="0"/>
                <a:cs typeface="Times New Roman" pitchFamily="18" charset="0"/>
              </a:rPr>
              <a:t>представлення числа -56 у 8-бітному двійковому доповненні. Спочатку число 56 представляється як 00111000. Віднімачи його з 11111111 отримуємо 11000111. Додавання 1 дає 11001000, так що -56 має представлення 11001000</a:t>
            </a:r>
            <a:r>
              <a:rPr lang="uk-UA" sz="2500" dirty="0" smtClean="0">
                <a:solidFill>
                  <a:schemeClr val="tx2"/>
                </a:solidFill>
                <a:latin typeface="Times New Roman" pitchFamily="18" charset="0"/>
                <a:cs typeface="Times New Roman" pitchFamily="18" charset="0"/>
              </a:rPr>
              <a:t>.</a:t>
            </a:r>
          </a:p>
          <a:p>
            <a:pPr marL="0" indent="0" algn="just">
              <a:lnSpc>
                <a:spcPct val="110000"/>
              </a:lnSpc>
              <a:buNone/>
            </a:pPr>
            <a:endParaRPr lang="uk-UA" sz="2500" dirty="0" smtClean="0">
              <a:solidFill>
                <a:schemeClr val="tx2"/>
              </a:solidFill>
              <a:latin typeface="Times New Roman" pitchFamily="18" charset="0"/>
              <a:cs typeface="Times New Roman" pitchFamily="18" charset="0"/>
            </a:endParaRPr>
          </a:p>
          <a:p>
            <a:pPr marL="0" indent="0" algn="just">
              <a:lnSpc>
                <a:spcPct val="110000"/>
              </a:lnSpc>
              <a:buNone/>
            </a:pPr>
            <a:r>
              <a:rPr lang="uk-UA" sz="2500" dirty="0" smtClean="0">
                <a:solidFill>
                  <a:schemeClr val="tx2"/>
                </a:solidFill>
                <a:latin typeface="Times New Roman" pitchFamily="18" charset="0"/>
                <a:cs typeface="Times New Roman" pitchFamily="18" charset="0"/>
              </a:rPr>
              <a:t>  </a:t>
            </a:r>
            <a:r>
              <a:rPr lang="uk-UA" sz="2500" dirty="0">
                <a:solidFill>
                  <a:schemeClr val="tx2"/>
                </a:solidFill>
                <a:latin typeface="Times New Roman" pitchFamily="18" charset="0"/>
                <a:cs typeface="Times New Roman" pitchFamily="18" charset="0"/>
              </a:rPr>
              <a:t>Знайти представлення в шістнадцятковій системі числення заперечення шістнадцяткового числа 78</a:t>
            </a:r>
            <a:r>
              <a:rPr lang="en-US" sz="2500" dirty="0">
                <a:solidFill>
                  <a:schemeClr val="tx2"/>
                </a:solidFill>
                <a:latin typeface="Times New Roman" pitchFamily="18" charset="0"/>
                <a:cs typeface="Times New Roman" pitchFamily="18" charset="0"/>
              </a:rPr>
              <a:t>F</a:t>
            </a:r>
            <a:r>
              <a:rPr lang="ru-RU" sz="2500" dirty="0">
                <a:solidFill>
                  <a:schemeClr val="tx2"/>
                </a:solidFill>
                <a:latin typeface="Times New Roman" pitchFamily="18" charset="0"/>
                <a:cs typeface="Times New Roman" pitchFamily="18" charset="0"/>
              </a:rPr>
              <a:t> з викори</a:t>
            </a:r>
            <a:r>
              <a:rPr lang="uk-UA" sz="2500" dirty="0">
                <a:solidFill>
                  <a:schemeClr val="tx2"/>
                </a:solidFill>
                <a:latin typeface="Times New Roman" pitchFamily="18" charset="0"/>
                <a:cs typeface="Times New Roman" pitchFamily="18" charset="0"/>
              </a:rPr>
              <a:t>станням 16 біт. Спочатку замінимо запис числа на 16-бітне число 078</a:t>
            </a:r>
            <a:r>
              <a:rPr lang="en-US" sz="2500" dirty="0">
                <a:solidFill>
                  <a:schemeClr val="tx2"/>
                </a:solidFill>
                <a:latin typeface="Times New Roman" pitchFamily="18" charset="0"/>
                <a:cs typeface="Times New Roman" pitchFamily="18" charset="0"/>
              </a:rPr>
              <a:t>F</a:t>
            </a:r>
            <a:r>
              <a:rPr lang="uk-UA" sz="2500" dirty="0">
                <a:solidFill>
                  <a:schemeClr val="tx2"/>
                </a:solidFill>
                <a:latin typeface="Times New Roman" pitchFamily="18" charset="0"/>
                <a:cs typeface="Times New Roman" pitchFamily="18" charset="0"/>
              </a:rPr>
              <a:t>. Потім віднімемо 078</a:t>
            </a:r>
            <a:r>
              <a:rPr lang="en-US" sz="2500" dirty="0">
                <a:solidFill>
                  <a:schemeClr val="tx2"/>
                </a:solidFill>
                <a:latin typeface="Times New Roman" pitchFamily="18" charset="0"/>
                <a:cs typeface="Times New Roman" pitchFamily="18" charset="0"/>
              </a:rPr>
              <a:t>F</a:t>
            </a:r>
            <a:r>
              <a:rPr lang="uk-UA" sz="2500" dirty="0">
                <a:solidFill>
                  <a:schemeClr val="tx2"/>
                </a:solidFill>
                <a:latin typeface="Times New Roman" pitchFamily="18" charset="0"/>
                <a:cs typeface="Times New Roman" pitchFamily="18" charset="0"/>
              </a:rPr>
              <a:t> з </a:t>
            </a:r>
            <a:r>
              <a:rPr lang="en-US" sz="2500" dirty="0">
                <a:solidFill>
                  <a:schemeClr val="tx2"/>
                </a:solidFill>
                <a:latin typeface="Times New Roman" pitchFamily="18" charset="0"/>
                <a:cs typeface="Times New Roman" pitchFamily="18" charset="0"/>
              </a:rPr>
              <a:t>FFFF</a:t>
            </a:r>
            <a:r>
              <a:rPr lang="uk-UA" sz="2500" dirty="0">
                <a:solidFill>
                  <a:schemeClr val="tx2"/>
                </a:solidFill>
                <a:latin typeface="Times New Roman" pitchFamily="18" charset="0"/>
                <a:cs typeface="Times New Roman" pitchFamily="18" charset="0"/>
              </a:rPr>
              <a:t>, отримаємо </a:t>
            </a:r>
            <a:r>
              <a:rPr lang="en-US" sz="2500" dirty="0">
                <a:solidFill>
                  <a:schemeClr val="tx2"/>
                </a:solidFill>
                <a:latin typeface="Times New Roman" pitchFamily="18" charset="0"/>
                <a:cs typeface="Times New Roman" pitchFamily="18" charset="0"/>
              </a:rPr>
              <a:t>F</a:t>
            </a:r>
            <a:r>
              <a:rPr lang="uk-UA" sz="2500" dirty="0">
                <a:solidFill>
                  <a:schemeClr val="tx2"/>
                </a:solidFill>
                <a:latin typeface="Times New Roman" pitchFamily="18" charset="0"/>
                <a:cs typeface="Times New Roman" pitchFamily="18" charset="0"/>
              </a:rPr>
              <a:t>870, і далі додаємо 1. В результаті отримуємо представлення </a:t>
            </a:r>
            <a:r>
              <a:rPr lang="en-US" sz="2500" dirty="0">
                <a:solidFill>
                  <a:schemeClr val="tx2"/>
                </a:solidFill>
                <a:latin typeface="Times New Roman" pitchFamily="18" charset="0"/>
                <a:cs typeface="Times New Roman" pitchFamily="18" charset="0"/>
              </a:rPr>
              <a:t>F</a:t>
            </a:r>
            <a:r>
              <a:rPr lang="uk-UA" sz="2500" dirty="0">
                <a:solidFill>
                  <a:schemeClr val="tx2"/>
                </a:solidFill>
                <a:latin typeface="Times New Roman" pitchFamily="18" charset="0"/>
                <a:cs typeface="Times New Roman" pitchFamily="18" charset="0"/>
              </a:rPr>
              <a:t>871.</a:t>
            </a:r>
            <a:endParaRPr lang="ru-RU" sz="2500" dirty="0">
              <a:solidFill>
                <a:schemeClr val="tx2"/>
              </a:solidFill>
              <a:latin typeface="Times New Roman" pitchFamily="18" charset="0"/>
              <a:cs typeface="Times New Roman" pitchFamily="18" charset="0"/>
            </a:endParaRPr>
          </a:p>
          <a:p>
            <a:endParaRPr lang="ru-RU" dirty="0"/>
          </a:p>
        </p:txBody>
      </p:sp>
      <p:sp>
        <p:nvSpPr>
          <p:cNvPr id="4" name="TextBox 3"/>
          <p:cNvSpPr txBox="1"/>
          <p:nvPr/>
        </p:nvSpPr>
        <p:spPr>
          <a:xfrm>
            <a:off x="251520" y="6381328"/>
            <a:ext cx="5224892" cy="369332"/>
          </a:xfrm>
          <a:prstGeom prst="rect">
            <a:avLst/>
          </a:prstGeom>
          <a:noFill/>
        </p:spPr>
        <p:txBody>
          <a:bodyPr wrap="none" rtlCol="0">
            <a:spAutoFit/>
          </a:bodyPr>
          <a:lstStyle/>
          <a:p>
            <a:r>
              <a:rPr lang="uk-UA" dirty="0" smtClean="0"/>
              <a:t>Лекція 1. Алгоритми та рекурсія. </a:t>
            </a:r>
            <a:r>
              <a:rPr lang="uk-UA" dirty="0"/>
              <a:t>Слайд </a:t>
            </a:r>
            <a:r>
              <a:rPr lang="uk-UA" dirty="0" smtClean="0"/>
              <a:t>35 </a:t>
            </a:r>
            <a:r>
              <a:rPr lang="uk-UA" dirty="0"/>
              <a:t>з </a:t>
            </a:r>
            <a:r>
              <a:rPr lang="uk-UA" dirty="0" smtClean="0"/>
              <a:t>40</a:t>
            </a:r>
            <a:endParaRPr lang="ru-RU" dirty="0"/>
          </a:p>
        </p:txBody>
      </p:sp>
      <p:pic>
        <p:nvPicPr>
          <p:cNvPr id="12" name="Picture 74" descr="3D_0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836712"/>
            <a:ext cx="669033" cy="435885"/>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74" descr="3D_0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29" y="3560362"/>
            <a:ext cx="669033" cy="435885"/>
          </a:xfrm>
          <a:prstGeom prst="rect">
            <a:avLst/>
          </a:prstGeom>
          <a:noFill/>
          <a:extLst>
            <a:ext uri="{909E8E84-426E-40DD-AFC4-6F175D3DCCD1}">
              <a14:hiddenFill xmlns:a14="http://schemas.microsoft.com/office/drawing/2010/main">
                <a:solidFill>
                  <a:srgbClr val="FFFFFF"/>
                </a:solidFill>
              </a14:hiddenFill>
            </a:ext>
          </a:extLst>
        </p:spPr>
      </p:pic>
      <p:grpSp>
        <p:nvGrpSpPr>
          <p:cNvPr id="14" name="Group 13"/>
          <p:cNvGrpSpPr/>
          <p:nvPr/>
        </p:nvGrpSpPr>
        <p:grpSpPr>
          <a:xfrm>
            <a:off x="6300192" y="6452337"/>
            <a:ext cx="2744448" cy="332656"/>
            <a:chOff x="539552" y="6453336"/>
            <a:chExt cx="2744448" cy="332656"/>
          </a:xfrm>
        </p:grpSpPr>
        <p:sp>
          <p:nvSpPr>
            <p:cNvPr id="15" name="Action Button: Back or Previous 14">
              <a:hlinkClick r:id="" action="ppaction://hlinkshowjump?jump=previousslide" highlightClick="1"/>
            </p:cNvPr>
            <p:cNvSpPr/>
            <p:nvPr/>
          </p:nvSpPr>
          <p:spPr>
            <a:xfrm>
              <a:off x="1082335" y="6453336"/>
              <a:ext cx="504056" cy="332656"/>
            </a:xfrm>
            <a:prstGeom prst="actionButtonBackPrevious">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6" name="Action Button: Beginning 15">
              <a:hlinkClick r:id="" action="ppaction://hlinkshowjump?jump=firstslide" highlightClick="1"/>
            </p:cNvPr>
            <p:cNvSpPr/>
            <p:nvPr/>
          </p:nvSpPr>
          <p:spPr>
            <a:xfrm>
              <a:off x="539552" y="6453336"/>
              <a:ext cx="504056" cy="332656"/>
            </a:xfrm>
            <a:prstGeom prst="actionButtonBeginning">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7" name="Action Button: Forward or Next 16">
              <a:hlinkClick r:id="" action="ppaction://hlinkshowjump?jump=nextslide" highlightClick="1"/>
            </p:cNvPr>
            <p:cNvSpPr/>
            <p:nvPr/>
          </p:nvSpPr>
          <p:spPr>
            <a:xfrm>
              <a:off x="2228357" y="6453336"/>
              <a:ext cx="504056" cy="332656"/>
            </a:xfrm>
            <a:prstGeom prst="actionButtonForwardNex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8" name="Action Button: End 17">
              <a:hlinkClick r:id="" action="ppaction://hlinkshowjump?jump=lastslide" highlightClick="1"/>
            </p:cNvPr>
            <p:cNvSpPr/>
            <p:nvPr/>
          </p:nvSpPr>
          <p:spPr>
            <a:xfrm>
              <a:off x="2779944" y="6453336"/>
              <a:ext cx="504056" cy="332656"/>
            </a:xfrm>
            <a:prstGeom prst="actionButtonEnd">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9" name="Action Button: Custom 18">
              <a:hlinkClick r:id="rId3" action="ppaction://hlinksldjump" highlightClick="1"/>
            </p:cNvPr>
            <p:cNvSpPr/>
            <p:nvPr/>
          </p:nvSpPr>
          <p:spPr>
            <a:xfrm>
              <a:off x="1617866" y="6453336"/>
              <a:ext cx="576000" cy="332656"/>
            </a:xfrm>
            <a:prstGeom prst="actionButtonBlank">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uk-UA" sz="1200" dirty="0" smtClean="0"/>
                <a:t>План</a:t>
              </a:r>
              <a:endParaRPr lang="ru-RU" sz="1200" dirty="0"/>
            </a:p>
          </p:txBody>
        </p:sp>
      </p:grpSp>
    </p:spTree>
    <p:extLst>
      <p:ext uri="{BB962C8B-B14F-4D97-AF65-F5344CB8AC3E}">
        <p14:creationId xmlns:p14="http://schemas.microsoft.com/office/powerpoint/2010/main" val="330915004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dirty="0" smtClean="0"/>
              <a:t>Подальше вивчення матриць</a:t>
            </a:r>
            <a:endParaRPr lang="ru-RU" dirty="0"/>
          </a:p>
        </p:txBody>
      </p:sp>
      <p:sp>
        <p:nvSpPr>
          <p:cNvPr id="3" name="Content Placeholder 2"/>
          <p:cNvSpPr>
            <a:spLocks noGrp="1"/>
          </p:cNvSpPr>
          <p:nvPr>
            <p:ph idx="1"/>
          </p:nvPr>
        </p:nvSpPr>
        <p:spPr/>
        <p:txBody>
          <a:bodyPr>
            <a:normAutofit fontScale="47500" lnSpcReduction="20000"/>
          </a:bodyPr>
          <a:lstStyle/>
          <a:p>
            <a:pPr marL="0" indent="0">
              <a:lnSpc>
                <a:spcPct val="120000"/>
              </a:lnSpc>
              <a:buNone/>
            </a:pPr>
            <a:r>
              <a:rPr lang="uk-UA" sz="4200" dirty="0" smtClean="0">
                <a:solidFill>
                  <a:schemeClr val="tx2"/>
                </a:solidFill>
                <a:latin typeface="Times New Roman" pitchFamily="18" charset="0"/>
                <a:cs typeface="Times New Roman" pitchFamily="18" charset="0"/>
              </a:rPr>
              <a:t> Детермінант матриці розміру </a:t>
            </a:r>
            <a:r>
              <a:rPr lang="en-US" sz="4200" b="1" i="1" dirty="0">
                <a:solidFill>
                  <a:schemeClr val="tx2"/>
                </a:solidFill>
                <a:latin typeface="Times New Roman" pitchFamily="18" charset="0"/>
                <a:cs typeface="Times New Roman" pitchFamily="18" charset="0"/>
              </a:rPr>
              <a:t>n x </a:t>
            </a:r>
            <a:r>
              <a:rPr lang="en-US" sz="4200" b="1" i="1" dirty="0" smtClean="0">
                <a:solidFill>
                  <a:schemeClr val="tx2"/>
                </a:solidFill>
                <a:latin typeface="Times New Roman" pitchFamily="18" charset="0"/>
                <a:cs typeface="Times New Roman" pitchFamily="18" charset="0"/>
              </a:rPr>
              <a:t>n</a:t>
            </a:r>
            <a:r>
              <a:rPr lang="ru-RU" sz="4200" dirty="0" smtClean="0">
                <a:solidFill>
                  <a:schemeClr val="tx2"/>
                </a:solidFill>
                <a:latin typeface="Times New Roman" pitchFamily="18" charset="0"/>
                <a:cs typeface="Times New Roman" pitchFamily="18" charset="0"/>
              </a:rPr>
              <a:t> </a:t>
            </a:r>
            <a:r>
              <a:rPr lang="uk-UA" sz="4200" dirty="0">
                <a:solidFill>
                  <a:schemeClr val="tx2"/>
                </a:solidFill>
                <a:latin typeface="Times New Roman" pitchFamily="18" charset="0"/>
                <a:cs typeface="Times New Roman" pitchFamily="18" charset="0"/>
              </a:rPr>
              <a:t>позначається через det (</a:t>
            </a:r>
            <a:r>
              <a:rPr lang="uk-UA" sz="4200" i="1" dirty="0">
                <a:solidFill>
                  <a:schemeClr val="tx2"/>
                </a:solidFill>
                <a:latin typeface="Times New Roman" pitchFamily="18" charset="0"/>
                <a:cs typeface="Times New Roman" pitchFamily="18" charset="0"/>
              </a:rPr>
              <a:t>A</a:t>
            </a:r>
            <a:r>
              <a:rPr lang="uk-UA" sz="4200" dirty="0">
                <a:solidFill>
                  <a:schemeClr val="tx2"/>
                </a:solidFill>
                <a:latin typeface="Times New Roman" pitchFamily="18" charset="0"/>
                <a:cs typeface="Times New Roman" pitchFamily="18" charset="0"/>
              </a:rPr>
              <a:t>), </a:t>
            </a:r>
            <a:r>
              <a:rPr lang="uk-UA" sz="4200" dirty="0">
                <a:solidFill>
                  <a:schemeClr val="tx2"/>
                </a:solidFill>
                <a:latin typeface="Times New Roman" pitchFamily="18" charset="0"/>
                <a:cs typeface="Times New Roman" pitchFamily="18" charset="0"/>
                <a:sym typeface="Symbol" pitchFamily="18" charset="2"/>
              </a:rPr>
              <a:t></a:t>
            </a:r>
            <a:r>
              <a:rPr lang="uk-UA" sz="4200" i="1" dirty="0">
                <a:solidFill>
                  <a:schemeClr val="tx2"/>
                </a:solidFill>
                <a:latin typeface="Times New Roman" pitchFamily="18" charset="0"/>
                <a:cs typeface="Times New Roman" pitchFamily="18" charset="0"/>
              </a:rPr>
              <a:t>A</a:t>
            </a:r>
            <a:r>
              <a:rPr lang="uk-UA" sz="4200" dirty="0">
                <a:solidFill>
                  <a:schemeClr val="tx2"/>
                </a:solidFill>
                <a:latin typeface="Times New Roman" pitchFamily="18" charset="0"/>
                <a:cs typeface="Times New Roman" pitchFamily="18" charset="0"/>
                <a:sym typeface="Symbol" pitchFamily="18" charset="2"/>
              </a:rPr>
              <a:t></a:t>
            </a:r>
            <a:r>
              <a:rPr lang="uk-UA" sz="4200" dirty="0">
                <a:solidFill>
                  <a:schemeClr val="tx2"/>
                </a:solidFill>
                <a:latin typeface="Times New Roman" pitchFamily="18" charset="0"/>
                <a:cs typeface="Times New Roman" pitchFamily="18" charset="0"/>
              </a:rPr>
              <a:t> </a:t>
            </a:r>
            <a:r>
              <a:rPr lang="uk-UA" sz="4200" dirty="0" smtClean="0">
                <a:solidFill>
                  <a:schemeClr val="tx2"/>
                </a:solidFill>
                <a:latin typeface="Times New Roman" pitchFamily="18" charset="0"/>
                <a:cs typeface="Times New Roman" pitchFamily="18" charset="0"/>
              </a:rPr>
              <a:t>або</a:t>
            </a:r>
          </a:p>
          <a:p>
            <a:pPr>
              <a:lnSpc>
                <a:spcPct val="120000"/>
              </a:lnSpc>
            </a:pPr>
            <a:endParaRPr lang="uk-UA" sz="4200" dirty="0">
              <a:solidFill>
                <a:schemeClr val="tx2"/>
              </a:solidFill>
              <a:latin typeface="Times New Roman" pitchFamily="18" charset="0"/>
            </a:endParaRPr>
          </a:p>
          <a:p>
            <a:pPr>
              <a:lnSpc>
                <a:spcPct val="120000"/>
              </a:lnSpc>
            </a:pPr>
            <a:endParaRPr lang="uk-UA" sz="4200" dirty="0" smtClean="0">
              <a:solidFill>
                <a:schemeClr val="tx2"/>
              </a:solidFill>
              <a:latin typeface="Times New Roman" pitchFamily="18" charset="0"/>
            </a:endParaRPr>
          </a:p>
          <a:p>
            <a:pPr>
              <a:lnSpc>
                <a:spcPct val="120000"/>
              </a:lnSpc>
            </a:pPr>
            <a:endParaRPr lang="uk-UA" sz="4200" dirty="0" smtClean="0">
              <a:solidFill>
                <a:schemeClr val="tx2"/>
              </a:solidFill>
              <a:latin typeface="Times New Roman" pitchFamily="18" charset="0"/>
            </a:endParaRPr>
          </a:p>
          <a:p>
            <a:pPr>
              <a:lnSpc>
                <a:spcPct val="120000"/>
              </a:lnSpc>
            </a:pPr>
            <a:endParaRPr lang="uk-UA" sz="4200" dirty="0">
              <a:solidFill>
                <a:schemeClr val="tx2"/>
              </a:solidFill>
              <a:latin typeface="Times New Roman" pitchFamily="18" charset="0"/>
            </a:endParaRPr>
          </a:p>
          <a:p>
            <a:pPr>
              <a:lnSpc>
                <a:spcPct val="120000"/>
              </a:lnSpc>
            </a:pPr>
            <a:endParaRPr lang="uk-UA" sz="4200" dirty="0" smtClean="0">
              <a:solidFill>
                <a:schemeClr val="tx2"/>
              </a:solidFill>
              <a:latin typeface="Times New Roman" pitchFamily="18" charset="0"/>
            </a:endParaRPr>
          </a:p>
          <a:p>
            <a:pPr>
              <a:lnSpc>
                <a:spcPct val="120000"/>
              </a:lnSpc>
            </a:pPr>
            <a:endParaRPr lang="uk-UA" sz="4200" dirty="0">
              <a:solidFill>
                <a:schemeClr val="tx2"/>
              </a:solidFill>
              <a:latin typeface="Times New Roman" pitchFamily="18" charset="0"/>
            </a:endParaRPr>
          </a:p>
          <a:p>
            <a:pPr marL="0" indent="0">
              <a:lnSpc>
                <a:spcPct val="120000"/>
              </a:lnSpc>
              <a:buNone/>
            </a:pPr>
            <a:r>
              <a:rPr lang="uk-UA" sz="4200" dirty="0">
                <a:solidFill>
                  <a:schemeClr val="tx2"/>
                </a:solidFill>
                <a:latin typeface="Times New Roman" pitchFamily="18" charset="0"/>
                <a:cs typeface="Times New Roman" pitchFamily="18" charset="0"/>
              </a:rPr>
              <a:t>і визначається наступним чином</a:t>
            </a:r>
            <a:endParaRPr lang="ru-RU" sz="4200" dirty="0">
              <a:solidFill>
                <a:schemeClr val="tx2"/>
              </a:solidFill>
              <a:latin typeface="Times New Roman" pitchFamily="18" charset="0"/>
              <a:cs typeface="Times New Roman" pitchFamily="18" charset="0"/>
            </a:endParaRPr>
          </a:p>
          <a:p>
            <a:pPr marL="0" indent="0">
              <a:lnSpc>
                <a:spcPct val="120000"/>
              </a:lnSpc>
              <a:buNone/>
            </a:pPr>
            <a:r>
              <a:rPr lang="uk-UA" sz="4200" b="1" dirty="0">
                <a:solidFill>
                  <a:schemeClr val="tx2"/>
                </a:solidFill>
                <a:latin typeface="Times New Roman" pitchFamily="18" charset="0"/>
                <a:cs typeface="Times New Roman" pitchFamily="18" charset="0"/>
              </a:rPr>
              <a:t>а)</a:t>
            </a:r>
            <a:r>
              <a:rPr lang="uk-UA" sz="4200" dirty="0">
                <a:solidFill>
                  <a:schemeClr val="tx2"/>
                </a:solidFill>
                <a:latin typeface="Times New Roman" pitchFamily="18" charset="0"/>
                <a:cs typeface="Times New Roman" pitchFamily="18" charset="0"/>
              </a:rPr>
              <a:t> якщо </a:t>
            </a:r>
            <a:r>
              <a:rPr lang="uk-UA" sz="4200" i="1" dirty="0">
                <a:solidFill>
                  <a:schemeClr val="tx2"/>
                </a:solidFill>
                <a:latin typeface="Times New Roman" pitchFamily="18" charset="0"/>
                <a:cs typeface="Times New Roman" pitchFamily="18" charset="0"/>
              </a:rPr>
              <a:t>п</a:t>
            </a:r>
            <a:r>
              <a:rPr lang="uk-UA" sz="4200" dirty="0">
                <a:solidFill>
                  <a:schemeClr val="tx2"/>
                </a:solidFill>
                <a:latin typeface="Times New Roman" pitchFamily="18" charset="0"/>
                <a:cs typeface="Times New Roman" pitchFamily="18" charset="0"/>
              </a:rPr>
              <a:t> = 1, то det (</a:t>
            </a:r>
            <a:r>
              <a:rPr lang="uk-UA" sz="4200" i="1" dirty="0">
                <a:solidFill>
                  <a:schemeClr val="tx2"/>
                </a:solidFill>
                <a:latin typeface="Times New Roman" pitchFamily="18" charset="0"/>
                <a:cs typeface="Times New Roman" pitchFamily="18" charset="0"/>
              </a:rPr>
              <a:t>A</a:t>
            </a:r>
            <a:r>
              <a:rPr lang="uk-UA" sz="4200" dirty="0">
                <a:solidFill>
                  <a:schemeClr val="tx2"/>
                </a:solidFill>
                <a:latin typeface="Times New Roman" pitchFamily="18" charset="0"/>
                <a:cs typeface="Times New Roman" pitchFamily="18" charset="0"/>
              </a:rPr>
              <a:t>) = </a:t>
            </a:r>
            <a:r>
              <a:rPr lang="uk-UA" sz="4200" dirty="0">
                <a:solidFill>
                  <a:schemeClr val="tx2"/>
                </a:solidFill>
                <a:latin typeface="Times New Roman" pitchFamily="18" charset="0"/>
                <a:cs typeface="Times New Roman" pitchFamily="18" charset="0"/>
                <a:sym typeface="Symbol" pitchFamily="18" charset="2"/>
              </a:rPr>
              <a:t></a:t>
            </a:r>
            <a:r>
              <a:rPr lang="uk-UA" sz="4200" i="1" dirty="0">
                <a:solidFill>
                  <a:schemeClr val="tx2"/>
                </a:solidFill>
                <a:latin typeface="Times New Roman" pitchFamily="18" charset="0"/>
                <a:cs typeface="Times New Roman" pitchFamily="18" charset="0"/>
              </a:rPr>
              <a:t>A</a:t>
            </a:r>
            <a:r>
              <a:rPr lang="uk-UA" sz="4200" baseline="-25000" dirty="0">
                <a:solidFill>
                  <a:schemeClr val="tx2"/>
                </a:solidFill>
                <a:latin typeface="Times New Roman" pitchFamily="18" charset="0"/>
                <a:cs typeface="Times New Roman" pitchFamily="18" charset="0"/>
              </a:rPr>
              <a:t>11</a:t>
            </a:r>
            <a:r>
              <a:rPr lang="uk-UA" sz="4200" dirty="0">
                <a:solidFill>
                  <a:schemeClr val="tx2"/>
                </a:solidFill>
                <a:latin typeface="Times New Roman" pitchFamily="18" charset="0"/>
                <a:cs typeface="Times New Roman" pitchFamily="18" charset="0"/>
                <a:sym typeface="Symbol" pitchFamily="18" charset="2"/>
              </a:rPr>
              <a:t></a:t>
            </a:r>
            <a:r>
              <a:rPr lang="uk-UA" sz="4200" dirty="0">
                <a:solidFill>
                  <a:schemeClr val="tx2"/>
                </a:solidFill>
                <a:latin typeface="Times New Roman" pitchFamily="18" charset="0"/>
                <a:cs typeface="Times New Roman" pitchFamily="18" charset="0"/>
              </a:rPr>
              <a:t> = </a:t>
            </a:r>
            <a:r>
              <a:rPr lang="uk-UA" sz="4200" i="1" dirty="0">
                <a:solidFill>
                  <a:schemeClr val="tx2"/>
                </a:solidFill>
                <a:latin typeface="Times New Roman" pitchFamily="18" charset="0"/>
                <a:cs typeface="Times New Roman" pitchFamily="18" charset="0"/>
              </a:rPr>
              <a:t>А</a:t>
            </a:r>
            <a:r>
              <a:rPr lang="uk-UA" sz="4200" baseline="-25000" dirty="0">
                <a:solidFill>
                  <a:schemeClr val="tx2"/>
                </a:solidFill>
                <a:latin typeface="Times New Roman" pitchFamily="18" charset="0"/>
                <a:cs typeface="Times New Roman" pitchFamily="18" charset="0"/>
              </a:rPr>
              <a:t>11</a:t>
            </a:r>
            <a:r>
              <a:rPr lang="uk-UA" sz="4200" dirty="0">
                <a:solidFill>
                  <a:schemeClr val="tx2"/>
                </a:solidFill>
                <a:latin typeface="Times New Roman" pitchFamily="18" charset="0"/>
                <a:cs typeface="Times New Roman" pitchFamily="18" charset="0"/>
              </a:rPr>
              <a:t>; </a:t>
            </a:r>
            <a:endParaRPr lang="ru-RU" sz="4200" dirty="0">
              <a:solidFill>
                <a:schemeClr val="tx2"/>
              </a:solidFill>
              <a:latin typeface="Times New Roman" pitchFamily="18" charset="0"/>
              <a:cs typeface="Times New Roman" pitchFamily="18" charset="0"/>
            </a:endParaRPr>
          </a:p>
          <a:p>
            <a:pPr marL="0" indent="0">
              <a:lnSpc>
                <a:spcPct val="120000"/>
              </a:lnSpc>
              <a:buNone/>
            </a:pPr>
            <a:r>
              <a:rPr lang="uk-UA" sz="4200" b="1" dirty="0">
                <a:solidFill>
                  <a:schemeClr val="tx2"/>
                </a:solidFill>
                <a:latin typeface="Times New Roman" pitchFamily="18" charset="0"/>
                <a:cs typeface="Times New Roman" pitchFamily="18" charset="0"/>
              </a:rPr>
              <a:t>б)</a:t>
            </a:r>
            <a:r>
              <a:rPr lang="uk-UA" sz="4200" dirty="0">
                <a:solidFill>
                  <a:schemeClr val="tx2"/>
                </a:solidFill>
                <a:latin typeface="Times New Roman" pitchFamily="18" charset="0"/>
                <a:cs typeface="Times New Roman" pitchFamily="18" charset="0"/>
              </a:rPr>
              <a:t> якщо </a:t>
            </a:r>
            <a:r>
              <a:rPr lang="uk-UA" sz="4200" i="1" dirty="0">
                <a:solidFill>
                  <a:schemeClr val="tx2"/>
                </a:solidFill>
                <a:latin typeface="Times New Roman" pitchFamily="18" charset="0"/>
                <a:cs typeface="Times New Roman" pitchFamily="18" charset="0"/>
              </a:rPr>
              <a:t>n</a:t>
            </a:r>
            <a:r>
              <a:rPr lang="uk-UA" sz="4200" dirty="0">
                <a:solidFill>
                  <a:schemeClr val="tx2"/>
                </a:solidFill>
                <a:latin typeface="Times New Roman" pitchFamily="18" charset="0"/>
                <a:cs typeface="Times New Roman" pitchFamily="18" charset="0"/>
              </a:rPr>
              <a:t> </a:t>
            </a:r>
            <a:r>
              <a:rPr lang="uk-UA" sz="4200" dirty="0">
                <a:solidFill>
                  <a:schemeClr val="tx2"/>
                </a:solidFill>
                <a:latin typeface="Times New Roman" pitchFamily="18" charset="0"/>
                <a:cs typeface="Times New Roman" pitchFamily="18" charset="0"/>
                <a:sym typeface="Symbol" pitchFamily="18" charset="2"/>
              </a:rPr>
              <a:t></a:t>
            </a:r>
            <a:r>
              <a:rPr lang="uk-UA" sz="4200" dirty="0">
                <a:solidFill>
                  <a:schemeClr val="tx2"/>
                </a:solidFill>
                <a:latin typeface="Times New Roman" pitchFamily="18" charset="0"/>
                <a:cs typeface="Times New Roman" pitchFamily="18" charset="0"/>
              </a:rPr>
              <a:t> 2, то det (</a:t>
            </a:r>
            <a:r>
              <a:rPr lang="uk-UA" sz="4200" i="1" dirty="0">
                <a:solidFill>
                  <a:schemeClr val="tx2"/>
                </a:solidFill>
                <a:latin typeface="Times New Roman" pitchFamily="18" charset="0"/>
                <a:cs typeface="Times New Roman" pitchFamily="18" charset="0"/>
              </a:rPr>
              <a:t>A</a:t>
            </a:r>
            <a:r>
              <a:rPr lang="uk-UA" sz="4200" dirty="0">
                <a:solidFill>
                  <a:schemeClr val="tx2"/>
                </a:solidFill>
                <a:latin typeface="Times New Roman" pitchFamily="18" charset="0"/>
                <a:cs typeface="Times New Roman" pitchFamily="18" charset="0"/>
              </a:rPr>
              <a:t>) =  </a:t>
            </a:r>
            <a:r>
              <a:rPr lang="uk-UA" sz="4200" i="1" dirty="0">
                <a:solidFill>
                  <a:schemeClr val="tx2"/>
                </a:solidFill>
                <a:latin typeface="Times New Roman" pitchFamily="18" charset="0"/>
                <a:cs typeface="Times New Roman" pitchFamily="18" charset="0"/>
              </a:rPr>
              <a:t>А</a:t>
            </a:r>
            <a:r>
              <a:rPr lang="uk-UA" sz="4200" baseline="-25000" dirty="0">
                <a:solidFill>
                  <a:schemeClr val="tx2"/>
                </a:solidFill>
                <a:latin typeface="Times New Roman" pitchFamily="18" charset="0"/>
                <a:cs typeface="Times New Roman" pitchFamily="18" charset="0"/>
              </a:rPr>
              <a:t>1</a:t>
            </a:r>
            <a:r>
              <a:rPr lang="uk-UA" sz="4200" i="1" baseline="-25000" dirty="0">
                <a:solidFill>
                  <a:schemeClr val="tx2"/>
                </a:solidFill>
                <a:latin typeface="Times New Roman" pitchFamily="18" charset="0"/>
                <a:cs typeface="Times New Roman" pitchFamily="18" charset="0"/>
              </a:rPr>
              <a:t>j</a:t>
            </a:r>
            <a:r>
              <a:rPr lang="uk-UA" sz="4200" dirty="0">
                <a:solidFill>
                  <a:schemeClr val="tx2"/>
                </a:solidFill>
                <a:latin typeface="Times New Roman" pitchFamily="18" charset="0"/>
                <a:cs typeface="Times New Roman" pitchFamily="18" charset="0"/>
              </a:rPr>
              <a:t> (-1)</a:t>
            </a:r>
            <a:r>
              <a:rPr lang="uk-UA" sz="4200" baseline="30000" dirty="0">
                <a:solidFill>
                  <a:schemeClr val="tx2"/>
                </a:solidFill>
                <a:latin typeface="Times New Roman" pitchFamily="18" charset="0"/>
                <a:cs typeface="Times New Roman" pitchFamily="18" charset="0"/>
              </a:rPr>
              <a:t>1</a:t>
            </a:r>
            <a:r>
              <a:rPr lang="uk-UA" sz="4200" i="1" baseline="30000" dirty="0">
                <a:solidFill>
                  <a:schemeClr val="tx2"/>
                </a:solidFill>
                <a:latin typeface="Times New Roman" pitchFamily="18" charset="0"/>
                <a:cs typeface="Times New Roman" pitchFamily="18" charset="0"/>
              </a:rPr>
              <a:t>+j</a:t>
            </a:r>
            <a:r>
              <a:rPr lang="uk-UA" sz="4200" dirty="0">
                <a:solidFill>
                  <a:schemeClr val="tx2"/>
                </a:solidFill>
                <a:latin typeface="Times New Roman" pitchFamily="18" charset="0"/>
                <a:cs typeface="Times New Roman" pitchFamily="18" charset="0"/>
              </a:rPr>
              <a:t> det (</a:t>
            </a:r>
            <a:r>
              <a:rPr lang="uk-UA" sz="4200" dirty="0">
                <a:solidFill>
                  <a:schemeClr val="tx2"/>
                </a:solidFill>
                <a:latin typeface="Times New Roman" pitchFamily="18" charset="0"/>
                <a:cs typeface="Times New Roman" pitchFamily="18" charset="0"/>
                <a:sym typeface="Symbol" pitchFamily="18" charset="2"/>
              </a:rPr>
              <a:t></a:t>
            </a:r>
            <a:r>
              <a:rPr lang="uk-UA" sz="4200" i="1" dirty="0">
                <a:solidFill>
                  <a:schemeClr val="tx2"/>
                </a:solidFill>
                <a:latin typeface="Times New Roman" pitchFamily="18" charset="0"/>
                <a:cs typeface="Times New Roman" pitchFamily="18" charset="0"/>
              </a:rPr>
              <a:t>А</a:t>
            </a:r>
            <a:r>
              <a:rPr lang="uk-UA" sz="4200" baseline="-25000" dirty="0">
                <a:solidFill>
                  <a:schemeClr val="tx2"/>
                </a:solidFill>
                <a:latin typeface="Times New Roman" pitchFamily="18" charset="0"/>
                <a:cs typeface="Times New Roman" pitchFamily="18" charset="0"/>
              </a:rPr>
              <a:t>1</a:t>
            </a:r>
            <a:r>
              <a:rPr lang="uk-UA" sz="4200" i="1" baseline="-25000" dirty="0">
                <a:solidFill>
                  <a:schemeClr val="tx2"/>
                </a:solidFill>
                <a:latin typeface="Times New Roman" pitchFamily="18" charset="0"/>
                <a:cs typeface="Times New Roman" pitchFamily="18" charset="0"/>
              </a:rPr>
              <a:t>j</a:t>
            </a:r>
            <a:r>
              <a:rPr lang="uk-UA" sz="4200" dirty="0">
                <a:solidFill>
                  <a:schemeClr val="tx2"/>
                </a:solidFill>
                <a:latin typeface="Times New Roman" pitchFamily="18" charset="0"/>
                <a:cs typeface="Times New Roman" pitchFamily="18" charset="0"/>
              </a:rPr>
              <a:t>)</a:t>
            </a:r>
          </a:p>
          <a:p>
            <a:pPr marL="0" indent="0">
              <a:lnSpc>
                <a:spcPct val="120000"/>
              </a:lnSpc>
              <a:buNone/>
            </a:pPr>
            <a:r>
              <a:rPr lang="uk-UA" sz="4200" dirty="0">
                <a:solidFill>
                  <a:schemeClr val="tx2"/>
                </a:solidFill>
                <a:latin typeface="Times New Roman" pitchFamily="18" charset="0"/>
                <a:cs typeface="Times New Roman" pitchFamily="18" charset="0"/>
              </a:rPr>
              <a:t>Нехай </a:t>
            </a:r>
            <a:r>
              <a:rPr lang="uk-UA" sz="4200" i="1" dirty="0">
                <a:solidFill>
                  <a:schemeClr val="tx2"/>
                </a:solidFill>
                <a:latin typeface="Times New Roman" pitchFamily="18" charset="0"/>
                <a:cs typeface="Times New Roman" pitchFamily="18" charset="0"/>
              </a:rPr>
              <a:t>М</a:t>
            </a:r>
            <a:r>
              <a:rPr lang="uk-UA" sz="4200" i="1" baseline="-25000" dirty="0">
                <a:solidFill>
                  <a:schemeClr val="tx2"/>
                </a:solidFill>
                <a:latin typeface="Times New Roman" pitchFamily="18" charset="0"/>
                <a:cs typeface="Times New Roman" pitchFamily="18" charset="0"/>
              </a:rPr>
              <a:t>ij</a:t>
            </a:r>
            <a:r>
              <a:rPr lang="uk-UA" sz="4200" dirty="0">
                <a:solidFill>
                  <a:schemeClr val="tx2"/>
                </a:solidFill>
                <a:latin typeface="Times New Roman" pitchFamily="18" charset="0"/>
                <a:cs typeface="Times New Roman" pitchFamily="18" charset="0"/>
              </a:rPr>
              <a:t> = det(</a:t>
            </a:r>
            <a:r>
              <a:rPr lang="uk-UA" sz="4200" i="1" dirty="0">
                <a:solidFill>
                  <a:schemeClr val="tx2"/>
                </a:solidFill>
                <a:latin typeface="Times New Roman" pitchFamily="18" charset="0"/>
                <a:cs typeface="Times New Roman" pitchFamily="18" charset="0"/>
              </a:rPr>
              <a:t>A</a:t>
            </a:r>
            <a:r>
              <a:rPr lang="uk-UA" sz="4200" i="1" baseline="-25000" dirty="0">
                <a:solidFill>
                  <a:schemeClr val="tx2"/>
                </a:solidFill>
                <a:latin typeface="Times New Roman" pitchFamily="18" charset="0"/>
                <a:cs typeface="Times New Roman" pitchFamily="18" charset="0"/>
              </a:rPr>
              <a:t>ij</a:t>
            </a:r>
            <a:r>
              <a:rPr lang="uk-UA" sz="4200" dirty="0">
                <a:solidFill>
                  <a:schemeClr val="tx2"/>
                </a:solidFill>
                <a:latin typeface="Times New Roman" pitchFamily="18" charset="0"/>
                <a:cs typeface="Times New Roman" pitchFamily="18" charset="0"/>
              </a:rPr>
              <a:t>). Число </a:t>
            </a:r>
            <a:r>
              <a:rPr lang="uk-UA" sz="4200" i="1" dirty="0">
                <a:solidFill>
                  <a:schemeClr val="tx2"/>
                </a:solidFill>
                <a:latin typeface="Times New Roman" pitchFamily="18" charset="0"/>
                <a:cs typeface="Times New Roman" pitchFamily="18" charset="0"/>
              </a:rPr>
              <a:t>М</a:t>
            </a:r>
            <a:r>
              <a:rPr lang="uk-UA" sz="4200" i="1" baseline="-25000" dirty="0">
                <a:solidFill>
                  <a:schemeClr val="tx2"/>
                </a:solidFill>
                <a:latin typeface="Times New Roman" pitchFamily="18" charset="0"/>
                <a:cs typeface="Times New Roman" pitchFamily="18" charset="0"/>
              </a:rPr>
              <a:t>ij</a:t>
            </a:r>
            <a:r>
              <a:rPr lang="uk-UA" sz="4200" dirty="0">
                <a:solidFill>
                  <a:schemeClr val="tx2"/>
                </a:solidFill>
                <a:latin typeface="Times New Roman" pitchFamily="18" charset="0"/>
                <a:cs typeface="Times New Roman" pitchFamily="18" charset="0"/>
              </a:rPr>
              <a:t> називається </a:t>
            </a:r>
            <a:r>
              <a:rPr lang="uk-UA" sz="4200" b="1" i="1" dirty="0">
                <a:solidFill>
                  <a:schemeClr val="tx2"/>
                </a:solidFill>
                <a:latin typeface="Times New Roman" pitchFamily="18" charset="0"/>
                <a:cs typeface="Times New Roman" pitchFamily="18" charset="0"/>
              </a:rPr>
              <a:t>мінором</a:t>
            </a:r>
            <a:r>
              <a:rPr lang="uk-UA" sz="4200" dirty="0">
                <a:solidFill>
                  <a:schemeClr val="tx2"/>
                </a:solidFill>
                <a:latin typeface="Times New Roman" pitchFamily="18" charset="0"/>
                <a:cs typeface="Times New Roman" pitchFamily="18" charset="0"/>
              </a:rPr>
              <a:t> елемента </a:t>
            </a:r>
            <a:r>
              <a:rPr lang="uk-UA" sz="4200" i="1" dirty="0">
                <a:solidFill>
                  <a:schemeClr val="tx2"/>
                </a:solidFill>
                <a:latin typeface="Times New Roman" pitchFamily="18" charset="0"/>
                <a:cs typeface="Times New Roman" pitchFamily="18" charset="0"/>
              </a:rPr>
              <a:t>A</a:t>
            </a:r>
            <a:r>
              <a:rPr lang="uk-UA" sz="4200" i="1" baseline="-25000" dirty="0">
                <a:solidFill>
                  <a:schemeClr val="tx2"/>
                </a:solidFill>
                <a:latin typeface="Times New Roman" pitchFamily="18" charset="0"/>
                <a:cs typeface="Times New Roman" pitchFamily="18" charset="0"/>
              </a:rPr>
              <a:t>ij</a:t>
            </a:r>
            <a:r>
              <a:rPr lang="uk-UA" sz="4200" i="1" dirty="0">
                <a:solidFill>
                  <a:schemeClr val="tx2"/>
                </a:solidFill>
                <a:latin typeface="Times New Roman" pitchFamily="18" charset="0"/>
                <a:cs typeface="Times New Roman" pitchFamily="18" charset="0"/>
              </a:rPr>
              <a:t>,</a:t>
            </a:r>
          </a:p>
          <a:p>
            <a:pPr marL="0" indent="0">
              <a:lnSpc>
                <a:spcPct val="120000"/>
              </a:lnSpc>
              <a:buNone/>
            </a:pPr>
            <a:r>
              <a:rPr lang="uk-UA" sz="4200" dirty="0">
                <a:solidFill>
                  <a:schemeClr val="tx2"/>
                </a:solidFill>
                <a:latin typeface="Times New Roman" pitchFamily="18" charset="0"/>
                <a:cs typeface="Times New Roman" pitchFamily="18" charset="0"/>
              </a:rPr>
              <a:t>а число </a:t>
            </a:r>
            <a:r>
              <a:rPr lang="uk-UA" sz="4200" i="1" dirty="0">
                <a:solidFill>
                  <a:schemeClr val="tx2"/>
                </a:solidFill>
                <a:latin typeface="Times New Roman" pitchFamily="18" charset="0"/>
                <a:cs typeface="Times New Roman" pitchFamily="18" charset="0"/>
              </a:rPr>
              <a:t>Сi </a:t>
            </a:r>
            <a:r>
              <a:rPr lang="uk-UA" sz="4200" dirty="0">
                <a:solidFill>
                  <a:schemeClr val="tx2"/>
                </a:solidFill>
                <a:latin typeface="Times New Roman" pitchFamily="18" charset="0"/>
                <a:cs typeface="Times New Roman" pitchFamily="18" charset="0"/>
              </a:rPr>
              <a:t> = (-1)</a:t>
            </a:r>
            <a:r>
              <a:rPr lang="uk-UA" sz="4200" i="1" dirty="0">
                <a:solidFill>
                  <a:schemeClr val="tx2"/>
                </a:solidFill>
                <a:latin typeface="Times New Roman" pitchFamily="18" charset="0"/>
                <a:cs typeface="Times New Roman" pitchFamily="18" charset="0"/>
              </a:rPr>
              <a:t>і+j </a:t>
            </a:r>
            <a:r>
              <a:rPr lang="uk-UA" sz="4200" dirty="0">
                <a:solidFill>
                  <a:schemeClr val="tx2"/>
                </a:solidFill>
                <a:latin typeface="Times New Roman" pitchFamily="18" charset="0"/>
                <a:cs typeface="Times New Roman" pitchFamily="18" charset="0"/>
              </a:rPr>
              <a:t>det (</a:t>
            </a:r>
            <a:r>
              <a:rPr lang="uk-UA" sz="4200" dirty="0">
                <a:solidFill>
                  <a:schemeClr val="tx2"/>
                </a:solidFill>
                <a:latin typeface="Times New Roman" pitchFamily="18" charset="0"/>
                <a:cs typeface="Times New Roman" pitchFamily="18" charset="0"/>
                <a:sym typeface="Symbol" pitchFamily="18" charset="2"/>
              </a:rPr>
              <a:t> </a:t>
            </a:r>
            <a:r>
              <a:rPr lang="uk-UA" sz="4200" i="1" dirty="0">
                <a:solidFill>
                  <a:schemeClr val="tx2"/>
                </a:solidFill>
                <a:latin typeface="Times New Roman" pitchFamily="18" charset="0"/>
                <a:cs typeface="Times New Roman" pitchFamily="18" charset="0"/>
              </a:rPr>
              <a:t>A</a:t>
            </a:r>
            <a:r>
              <a:rPr lang="uk-UA" sz="4200" i="1" baseline="-25000" dirty="0">
                <a:solidFill>
                  <a:schemeClr val="tx2"/>
                </a:solidFill>
                <a:latin typeface="Times New Roman" pitchFamily="18" charset="0"/>
                <a:cs typeface="Times New Roman" pitchFamily="18" charset="0"/>
              </a:rPr>
              <a:t>ij</a:t>
            </a:r>
            <a:r>
              <a:rPr lang="uk-UA" sz="4200" i="1" dirty="0">
                <a:solidFill>
                  <a:schemeClr val="tx2"/>
                </a:solidFill>
                <a:latin typeface="Times New Roman" pitchFamily="18" charset="0"/>
                <a:cs typeface="Times New Roman" pitchFamily="18" charset="0"/>
              </a:rPr>
              <a:t> </a:t>
            </a:r>
            <a:r>
              <a:rPr lang="uk-UA" sz="4200" dirty="0">
                <a:solidFill>
                  <a:schemeClr val="tx2"/>
                </a:solidFill>
                <a:latin typeface="Times New Roman" pitchFamily="18" charset="0"/>
                <a:cs typeface="Times New Roman" pitchFamily="18" charset="0"/>
              </a:rPr>
              <a:t>) - </a:t>
            </a:r>
            <a:r>
              <a:rPr lang="uk-UA" sz="4200" b="1" i="1" dirty="0">
                <a:solidFill>
                  <a:schemeClr val="tx2"/>
                </a:solidFill>
                <a:latin typeface="Times New Roman" pitchFamily="18" charset="0"/>
                <a:cs typeface="Times New Roman" pitchFamily="18" charset="0"/>
              </a:rPr>
              <a:t>алгебраїчним доповненням</a:t>
            </a:r>
          </a:p>
          <a:p>
            <a:pPr marL="0" indent="0">
              <a:lnSpc>
                <a:spcPct val="120000"/>
              </a:lnSpc>
              <a:buNone/>
            </a:pPr>
            <a:r>
              <a:rPr lang="uk-UA" sz="4200" dirty="0">
                <a:solidFill>
                  <a:schemeClr val="tx2"/>
                </a:solidFill>
                <a:latin typeface="Times New Roman" pitchFamily="18" charset="0"/>
                <a:cs typeface="Times New Roman" pitchFamily="18" charset="0"/>
              </a:rPr>
              <a:t>елемента </a:t>
            </a:r>
            <a:r>
              <a:rPr lang="uk-UA" sz="4200" i="1" dirty="0">
                <a:solidFill>
                  <a:schemeClr val="tx2"/>
                </a:solidFill>
                <a:latin typeface="Times New Roman" pitchFamily="18" charset="0"/>
                <a:cs typeface="Times New Roman" pitchFamily="18" charset="0"/>
              </a:rPr>
              <a:t>A</a:t>
            </a:r>
            <a:r>
              <a:rPr lang="uk-UA" sz="4200" i="1" baseline="-25000" dirty="0">
                <a:solidFill>
                  <a:schemeClr val="tx2"/>
                </a:solidFill>
                <a:latin typeface="Times New Roman" pitchFamily="18" charset="0"/>
                <a:cs typeface="Times New Roman" pitchFamily="18" charset="0"/>
              </a:rPr>
              <a:t>ij</a:t>
            </a:r>
            <a:r>
              <a:rPr lang="uk-UA" sz="4200" dirty="0">
                <a:solidFill>
                  <a:schemeClr val="tx2"/>
                </a:solidFill>
                <a:latin typeface="Times New Roman" pitchFamily="18" charset="0"/>
                <a:cs typeface="Times New Roman" pitchFamily="18" charset="0"/>
              </a:rPr>
              <a:t>. Отже det (</a:t>
            </a:r>
            <a:r>
              <a:rPr lang="uk-UA" sz="4200" i="1" dirty="0">
                <a:solidFill>
                  <a:schemeClr val="tx2"/>
                </a:solidFill>
                <a:latin typeface="Times New Roman" pitchFamily="18" charset="0"/>
                <a:cs typeface="Times New Roman" pitchFamily="18" charset="0"/>
              </a:rPr>
              <a:t>A</a:t>
            </a:r>
            <a:r>
              <a:rPr lang="uk-UA" sz="4200" dirty="0">
                <a:solidFill>
                  <a:schemeClr val="tx2"/>
                </a:solidFill>
                <a:latin typeface="Times New Roman" pitchFamily="18" charset="0"/>
                <a:cs typeface="Times New Roman" pitchFamily="18" charset="0"/>
              </a:rPr>
              <a:t>) =  </a:t>
            </a:r>
            <a:r>
              <a:rPr lang="uk-UA" sz="4200" i="1" dirty="0">
                <a:solidFill>
                  <a:schemeClr val="tx2"/>
                </a:solidFill>
                <a:latin typeface="Times New Roman" pitchFamily="18" charset="0"/>
                <a:cs typeface="Times New Roman" pitchFamily="18" charset="0"/>
              </a:rPr>
              <a:t>А</a:t>
            </a:r>
            <a:r>
              <a:rPr lang="uk-UA" sz="4200" baseline="-25000" dirty="0">
                <a:solidFill>
                  <a:schemeClr val="tx2"/>
                </a:solidFill>
                <a:latin typeface="Times New Roman" pitchFamily="18" charset="0"/>
                <a:cs typeface="Times New Roman" pitchFamily="18" charset="0"/>
              </a:rPr>
              <a:t>1</a:t>
            </a:r>
            <a:r>
              <a:rPr lang="uk-UA" sz="4200" i="1" baseline="-25000" dirty="0">
                <a:solidFill>
                  <a:schemeClr val="tx2"/>
                </a:solidFill>
                <a:latin typeface="Times New Roman" pitchFamily="18" charset="0"/>
                <a:cs typeface="Times New Roman" pitchFamily="18" charset="0"/>
              </a:rPr>
              <a:t>j</a:t>
            </a:r>
            <a:r>
              <a:rPr lang="uk-UA" sz="4200" dirty="0">
                <a:solidFill>
                  <a:schemeClr val="tx2"/>
                </a:solidFill>
                <a:latin typeface="Times New Roman" pitchFamily="18" charset="0"/>
                <a:cs typeface="Times New Roman" pitchFamily="18" charset="0"/>
              </a:rPr>
              <a:t> (-1)</a:t>
            </a:r>
            <a:r>
              <a:rPr lang="uk-UA" sz="4200" i="1" dirty="0">
                <a:solidFill>
                  <a:schemeClr val="tx2"/>
                </a:solidFill>
                <a:latin typeface="Times New Roman" pitchFamily="18" charset="0"/>
                <a:cs typeface="Times New Roman" pitchFamily="18" charset="0"/>
              </a:rPr>
              <a:t> </a:t>
            </a:r>
            <a:r>
              <a:rPr lang="uk-UA" sz="4200" dirty="0">
                <a:solidFill>
                  <a:schemeClr val="tx2"/>
                </a:solidFill>
                <a:latin typeface="Times New Roman" pitchFamily="18" charset="0"/>
                <a:cs typeface="Times New Roman" pitchFamily="18" charset="0"/>
              </a:rPr>
              <a:t>1</a:t>
            </a:r>
            <a:r>
              <a:rPr lang="uk-UA" sz="4200" i="1" dirty="0">
                <a:solidFill>
                  <a:schemeClr val="tx2"/>
                </a:solidFill>
                <a:latin typeface="Times New Roman" pitchFamily="18" charset="0"/>
                <a:cs typeface="Times New Roman" pitchFamily="18" charset="0"/>
              </a:rPr>
              <a:t>+j</a:t>
            </a:r>
            <a:r>
              <a:rPr lang="uk-UA" sz="4200" dirty="0">
                <a:solidFill>
                  <a:schemeClr val="tx2"/>
                </a:solidFill>
                <a:latin typeface="Times New Roman" pitchFamily="18" charset="0"/>
                <a:cs typeface="Times New Roman" pitchFamily="18" charset="0"/>
              </a:rPr>
              <a:t> det (</a:t>
            </a:r>
            <a:r>
              <a:rPr lang="uk-UA" sz="4200" dirty="0">
                <a:solidFill>
                  <a:schemeClr val="tx2"/>
                </a:solidFill>
                <a:latin typeface="Times New Roman" pitchFamily="18" charset="0"/>
                <a:cs typeface="Times New Roman" pitchFamily="18" charset="0"/>
                <a:sym typeface="Symbol" pitchFamily="18" charset="2"/>
              </a:rPr>
              <a:t></a:t>
            </a:r>
            <a:r>
              <a:rPr lang="uk-UA" sz="4200" i="1" dirty="0">
                <a:solidFill>
                  <a:schemeClr val="tx2"/>
                </a:solidFill>
                <a:latin typeface="Times New Roman" pitchFamily="18" charset="0"/>
                <a:cs typeface="Times New Roman" pitchFamily="18" charset="0"/>
              </a:rPr>
              <a:t>А</a:t>
            </a:r>
            <a:r>
              <a:rPr lang="uk-UA" sz="4200" baseline="-25000" dirty="0">
                <a:solidFill>
                  <a:schemeClr val="tx2"/>
                </a:solidFill>
                <a:latin typeface="Times New Roman" pitchFamily="18" charset="0"/>
                <a:cs typeface="Times New Roman" pitchFamily="18" charset="0"/>
              </a:rPr>
              <a:t>1</a:t>
            </a:r>
            <a:r>
              <a:rPr lang="uk-UA" sz="4200" i="1" baseline="-25000" dirty="0">
                <a:solidFill>
                  <a:schemeClr val="tx2"/>
                </a:solidFill>
                <a:latin typeface="Times New Roman" pitchFamily="18" charset="0"/>
                <a:cs typeface="Times New Roman" pitchFamily="18" charset="0"/>
              </a:rPr>
              <a:t>j</a:t>
            </a:r>
            <a:r>
              <a:rPr lang="uk-UA" sz="4200" dirty="0">
                <a:solidFill>
                  <a:schemeClr val="tx2"/>
                </a:solidFill>
                <a:latin typeface="Times New Roman" pitchFamily="18" charset="0"/>
                <a:cs typeface="Times New Roman" pitchFamily="18" charset="0"/>
              </a:rPr>
              <a:t>) =  </a:t>
            </a:r>
            <a:r>
              <a:rPr lang="uk-UA" sz="4200" i="1" dirty="0">
                <a:solidFill>
                  <a:schemeClr val="tx2"/>
                </a:solidFill>
                <a:latin typeface="Times New Roman" pitchFamily="18" charset="0"/>
                <a:cs typeface="Times New Roman" pitchFamily="18" charset="0"/>
              </a:rPr>
              <a:t>А</a:t>
            </a:r>
            <a:r>
              <a:rPr lang="uk-UA" sz="4200" baseline="-25000" dirty="0">
                <a:solidFill>
                  <a:schemeClr val="tx2"/>
                </a:solidFill>
                <a:latin typeface="Times New Roman" pitchFamily="18" charset="0"/>
                <a:cs typeface="Times New Roman" pitchFamily="18" charset="0"/>
              </a:rPr>
              <a:t>1</a:t>
            </a:r>
            <a:r>
              <a:rPr lang="uk-UA" sz="4200" i="1" baseline="-25000" dirty="0">
                <a:solidFill>
                  <a:schemeClr val="tx2"/>
                </a:solidFill>
                <a:latin typeface="Times New Roman" pitchFamily="18" charset="0"/>
                <a:cs typeface="Times New Roman" pitchFamily="18" charset="0"/>
              </a:rPr>
              <a:t>j</a:t>
            </a:r>
            <a:r>
              <a:rPr lang="uk-UA" sz="4200" dirty="0">
                <a:solidFill>
                  <a:schemeClr val="tx2"/>
                </a:solidFill>
                <a:latin typeface="Times New Roman" pitchFamily="18" charset="0"/>
                <a:cs typeface="Times New Roman" pitchFamily="18" charset="0"/>
              </a:rPr>
              <a:t> </a:t>
            </a:r>
            <a:r>
              <a:rPr lang="uk-UA" sz="4200" i="1" dirty="0">
                <a:solidFill>
                  <a:schemeClr val="tx2"/>
                </a:solidFill>
                <a:latin typeface="Times New Roman" pitchFamily="18" charset="0"/>
                <a:cs typeface="Times New Roman" pitchFamily="18" charset="0"/>
              </a:rPr>
              <a:t>С</a:t>
            </a:r>
            <a:r>
              <a:rPr lang="uk-UA" sz="4200" baseline="-25000" dirty="0">
                <a:solidFill>
                  <a:schemeClr val="tx2"/>
                </a:solidFill>
                <a:latin typeface="Times New Roman" pitchFamily="18" charset="0"/>
                <a:cs typeface="Times New Roman" pitchFamily="18" charset="0"/>
              </a:rPr>
              <a:t>1</a:t>
            </a:r>
            <a:r>
              <a:rPr lang="uk-UA" sz="4200" i="1" baseline="-25000" dirty="0">
                <a:solidFill>
                  <a:schemeClr val="tx2"/>
                </a:solidFill>
                <a:latin typeface="Times New Roman" pitchFamily="18" charset="0"/>
                <a:cs typeface="Times New Roman" pitchFamily="18" charset="0"/>
              </a:rPr>
              <a:t>j</a:t>
            </a:r>
            <a:endParaRPr lang="ru-RU" sz="4200" baseline="-25000" dirty="0">
              <a:solidFill>
                <a:schemeClr val="tx2"/>
              </a:solidFill>
              <a:latin typeface="Times New Roman" pitchFamily="18" charset="0"/>
              <a:cs typeface="Times New Roman" pitchFamily="18" charset="0"/>
            </a:endParaRPr>
          </a:p>
          <a:p>
            <a:endParaRPr lang="ru-RU" dirty="0">
              <a:latin typeface="Times New Roman" pitchFamily="18" charset="0"/>
            </a:endParaRPr>
          </a:p>
          <a:p>
            <a:endParaRPr lang="en-US" b="1" i="1" dirty="0">
              <a:solidFill>
                <a:schemeClr val="accent1"/>
              </a:solidFill>
            </a:endParaRPr>
          </a:p>
        </p:txBody>
      </p:sp>
      <p:pic>
        <p:nvPicPr>
          <p:cNvPr id="4" name="Рисунок 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63280" y="1988840"/>
            <a:ext cx="3094038" cy="176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251520" y="6381328"/>
            <a:ext cx="5224892" cy="369332"/>
          </a:xfrm>
          <a:prstGeom prst="rect">
            <a:avLst/>
          </a:prstGeom>
          <a:noFill/>
        </p:spPr>
        <p:txBody>
          <a:bodyPr wrap="none" rtlCol="0">
            <a:spAutoFit/>
          </a:bodyPr>
          <a:lstStyle/>
          <a:p>
            <a:r>
              <a:rPr lang="uk-UA" dirty="0" smtClean="0"/>
              <a:t>Лекція 1. Алгоритми та рекурсія. </a:t>
            </a:r>
            <a:r>
              <a:rPr lang="uk-UA" dirty="0"/>
              <a:t>Слайд </a:t>
            </a:r>
            <a:r>
              <a:rPr lang="uk-UA" dirty="0" smtClean="0"/>
              <a:t>36 </a:t>
            </a:r>
            <a:r>
              <a:rPr lang="uk-UA" dirty="0"/>
              <a:t>з </a:t>
            </a:r>
            <a:r>
              <a:rPr lang="uk-UA" dirty="0" smtClean="0"/>
              <a:t>40</a:t>
            </a:r>
            <a:endParaRPr lang="ru-RU" dirty="0"/>
          </a:p>
        </p:txBody>
      </p:sp>
      <p:pic>
        <p:nvPicPr>
          <p:cNvPr id="13" name="Picture 46" descr="16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815" y="1340768"/>
            <a:ext cx="609600" cy="464457"/>
          </a:xfrm>
          <a:prstGeom prst="rect">
            <a:avLst/>
          </a:prstGeom>
          <a:noFill/>
          <a:extLst>
            <a:ext uri="{909E8E84-426E-40DD-AFC4-6F175D3DCCD1}">
              <a14:hiddenFill xmlns:a14="http://schemas.microsoft.com/office/drawing/2010/main">
                <a:solidFill>
                  <a:srgbClr val="FFFFFF"/>
                </a:solidFill>
              </a14:hiddenFill>
            </a:ext>
          </a:extLst>
        </p:spPr>
      </p:pic>
      <p:grpSp>
        <p:nvGrpSpPr>
          <p:cNvPr id="14" name="Group 13"/>
          <p:cNvGrpSpPr/>
          <p:nvPr/>
        </p:nvGrpSpPr>
        <p:grpSpPr>
          <a:xfrm>
            <a:off x="6300192" y="6452337"/>
            <a:ext cx="2744448" cy="332656"/>
            <a:chOff x="539552" y="6453336"/>
            <a:chExt cx="2744448" cy="332656"/>
          </a:xfrm>
        </p:grpSpPr>
        <p:sp>
          <p:nvSpPr>
            <p:cNvPr id="15" name="Action Button: Back or Previous 14">
              <a:hlinkClick r:id="" action="ppaction://hlinkshowjump?jump=previousslide" highlightClick="1"/>
            </p:cNvPr>
            <p:cNvSpPr/>
            <p:nvPr/>
          </p:nvSpPr>
          <p:spPr>
            <a:xfrm>
              <a:off x="1082335" y="6453336"/>
              <a:ext cx="504056" cy="332656"/>
            </a:xfrm>
            <a:prstGeom prst="actionButtonBackPrevious">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6" name="Action Button: Beginning 15">
              <a:hlinkClick r:id="" action="ppaction://hlinkshowjump?jump=firstslide" highlightClick="1"/>
            </p:cNvPr>
            <p:cNvSpPr/>
            <p:nvPr/>
          </p:nvSpPr>
          <p:spPr>
            <a:xfrm>
              <a:off x="539552" y="6453336"/>
              <a:ext cx="504056" cy="332656"/>
            </a:xfrm>
            <a:prstGeom prst="actionButtonBeginning">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7" name="Action Button: Forward or Next 16">
              <a:hlinkClick r:id="" action="ppaction://hlinkshowjump?jump=nextslide" highlightClick="1"/>
            </p:cNvPr>
            <p:cNvSpPr/>
            <p:nvPr/>
          </p:nvSpPr>
          <p:spPr>
            <a:xfrm>
              <a:off x="2228357" y="6453336"/>
              <a:ext cx="504056" cy="332656"/>
            </a:xfrm>
            <a:prstGeom prst="actionButtonForwardNex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8" name="Action Button: End 17">
              <a:hlinkClick r:id="" action="ppaction://hlinkshowjump?jump=lastslide" highlightClick="1"/>
            </p:cNvPr>
            <p:cNvSpPr/>
            <p:nvPr/>
          </p:nvSpPr>
          <p:spPr>
            <a:xfrm>
              <a:off x="2779944" y="6453336"/>
              <a:ext cx="504056" cy="332656"/>
            </a:xfrm>
            <a:prstGeom prst="actionButtonEnd">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9" name="Action Button: Custom 18">
              <a:hlinkClick r:id="rId4" action="ppaction://hlinksldjump" highlightClick="1"/>
            </p:cNvPr>
            <p:cNvSpPr/>
            <p:nvPr/>
          </p:nvSpPr>
          <p:spPr>
            <a:xfrm>
              <a:off x="1617866" y="6453336"/>
              <a:ext cx="576000" cy="332656"/>
            </a:xfrm>
            <a:prstGeom prst="actionButtonBlank">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uk-UA" sz="1200" dirty="0" smtClean="0"/>
                <a:t>План</a:t>
              </a:r>
              <a:endParaRPr lang="ru-RU" sz="1200" dirty="0"/>
            </a:p>
          </p:txBody>
        </p:sp>
      </p:grpSp>
    </p:spTree>
    <p:extLst>
      <p:ext uri="{BB962C8B-B14F-4D97-AF65-F5344CB8AC3E}">
        <p14:creationId xmlns:p14="http://schemas.microsoft.com/office/powerpoint/2010/main" val="45574377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787479"/>
          </a:xfrm>
        </p:spPr>
        <p:txBody>
          <a:bodyPr>
            <a:normAutofit/>
          </a:bodyPr>
          <a:lstStyle/>
          <a:p>
            <a:pPr marL="0" indent="0" algn="just">
              <a:lnSpc>
                <a:spcPct val="110000"/>
              </a:lnSpc>
              <a:buNone/>
            </a:pPr>
            <a:r>
              <a:rPr lang="uk-UA" dirty="0" smtClean="0">
                <a:solidFill>
                  <a:schemeClr val="tx2"/>
                </a:solidFill>
                <a:latin typeface="Times New Roman" pitchFamily="18" charset="0"/>
              </a:rPr>
              <a:t>  </a:t>
            </a:r>
            <a:r>
              <a:rPr lang="uk-UA" sz="2400" dirty="0" smtClean="0">
                <a:solidFill>
                  <a:schemeClr val="tx2"/>
                </a:solidFill>
                <a:latin typeface="Times New Roman" pitchFamily="18" charset="0"/>
              </a:rPr>
              <a:t>Нехай </a:t>
            </a:r>
            <a:r>
              <a:rPr lang="uk-UA" sz="2400" i="1" dirty="0">
                <a:solidFill>
                  <a:schemeClr val="tx2"/>
                </a:solidFill>
                <a:latin typeface="Times New Roman" pitchFamily="18" charset="0"/>
              </a:rPr>
              <a:t>I</a:t>
            </a:r>
            <a:r>
              <a:rPr lang="uk-UA" sz="2400" i="1" baseline="-25000" dirty="0">
                <a:solidFill>
                  <a:schemeClr val="tx2"/>
                </a:solidFill>
                <a:latin typeface="Times New Roman" pitchFamily="18" charset="0"/>
              </a:rPr>
              <a:t>n</a:t>
            </a:r>
            <a:r>
              <a:rPr lang="uk-UA" sz="2400" dirty="0">
                <a:solidFill>
                  <a:schemeClr val="tx2"/>
                </a:solidFill>
                <a:latin typeface="Times New Roman" pitchFamily="18" charset="0"/>
              </a:rPr>
              <a:t> є матриця [</a:t>
            </a:r>
            <a:r>
              <a:rPr lang="uk-UA" sz="2400" i="1" dirty="0">
                <a:solidFill>
                  <a:schemeClr val="tx2"/>
                </a:solidFill>
                <a:latin typeface="Times New Roman" pitchFamily="18" charset="0"/>
              </a:rPr>
              <a:t>I</a:t>
            </a:r>
            <a:r>
              <a:rPr lang="uk-UA" sz="2400" i="1" baseline="-25000" dirty="0">
                <a:solidFill>
                  <a:schemeClr val="tx2"/>
                </a:solidFill>
                <a:latin typeface="Times New Roman" pitchFamily="18" charset="0"/>
              </a:rPr>
              <a:t>ij </a:t>
            </a:r>
            <a:r>
              <a:rPr lang="uk-UA" sz="2400" dirty="0">
                <a:solidFill>
                  <a:schemeClr val="tx2"/>
                </a:solidFill>
                <a:latin typeface="Times New Roman" pitchFamily="18" charset="0"/>
              </a:rPr>
              <a:t>] розміру </a:t>
            </a:r>
            <a:r>
              <a:rPr lang="uk-UA" sz="2400" i="1" dirty="0">
                <a:solidFill>
                  <a:schemeClr val="tx2"/>
                </a:solidFill>
                <a:latin typeface="Times New Roman" pitchFamily="18" charset="0"/>
              </a:rPr>
              <a:t>n</a:t>
            </a:r>
            <a:r>
              <a:rPr lang="uk-UA" sz="2400" dirty="0">
                <a:solidFill>
                  <a:schemeClr val="tx2"/>
                </a:solidFill>
                <a:latin typeface="Times New Roman" pitchFamily="18" charset="0"/>
              </a:rPr>
              <a:t> </a:t>
            </a:r>
            <a:r>
              <a:rPr lang="uk-UA" sz="2400" dirty="0">
                <a:solidFill>
                  <a:schemeClr val="tx2"/>
                </a:solidFill>
                <a:latin typeface="Times New Roman" pitchFamily="18" charset="0"/>
                <a:sym typeface="Symbol" pitchFamily="18" charset="2"/>
              </a:rPr>
              <a:t></a:t>
            </a:r>
            <a:r>
              <a:rPr lang="uk-UA" sz="2400" dirty="0">
                <a:solidFill>
                  <a:schemeClr val="tx2"/>
                </a:solidFill>
                <a:latin typeface="Times New Roman" pitchFamily="18" charset="0"/>
              </a:rPr>
              <a:t> </a:t>
            </a:r>
            <a:r>
              <a:rPr lang="uk-UA" sz="2400" i="1" dirty="0">
                <a:solidFill>
                  <a:schemeClr val="tx2"/>
                </a:solidFill>
                <a:latin typeface="Times New Roman" pitchFamily="18" charset="0"/>
              </a:rPr>
              <a:t>n</a:t>
            </a:r>
            <a:r>
              <a:rPr lang="uk-UA" sz="2400" dirty="0">
                <a:solidFill>
                  <a:schemeClr val="tx2"/>
                </a:solidFill>
                <a:latin typeface="Times New Roman" pitchFamily="18" charset="0"/>
              </a:rPr>
              <a:t>, де </a:t>
            </a:r>
            <a:r>
              <a:rPr lang="uk-UA" sz="2400" i="1" dirty="0">
                <a:solidFill>
                  <a:schemeClr val="tx2"/>
                </a:solidFill>
                <a:latin typeface="Times New Roman" pitchFamily="18" charset="0"/>
              </a:rPr>
              <a:t>I</a:t>
            </a:r>
            <a:r>
              <a:rPr lang="uk-UA" sz="2400" i="1" baseline="-25000" dirty="0">
                <a:solidFill>
                  <a:schemeClr val="tx2"/>
                </a:solidFill>
                <a:latin typeface="Times New Roman" pitchFamily="18" charset="0"/>
              </a:rPr>
              <a:t>ij </a:t>
            </a:r>
            <a:r>
              <a:rPr lang="uk-UA" sz="2400" baseline="-25000" dirty="0">
                <a:solidFill>
                  <a:schemeClr val="tx2"/>
                </a:solidFill>
                <a:latin typeface="Times New Roman" pitchFamily="18" charset="0"/>
              </a:rPr>
              <a:t> </a:t>
            </a:r>
            <a:r>
              <a:rPr lang="uk-UA" sz="2400" dirty="0">
                <a:solidFill>
                  <a:schemeClr val="tx2"/>
                </a:solidFill>
                <a:latin typeface="Times New Roman" pitchFamily="18" charset="0"/>
              </a:rPr>
              <a:t>= </a:t>
            </a:r>
            <a:r>
              <a:rPr lang="uk-UA" sz="2400" dirty="0">
                <a:solidFill>
                  <a:schemeClr val="tx2"/>
                </a:solidFill>
                <a:latin typeface="Times New Roman" pitchFamily="18" charset="0"/>
                <a:sym typeface="Symbol" pitchFamily="18" charset="2"/>
              </a:rPr>
              <a:t></a:t>
            </a:r>
            <a:r>
              <a:rPr lang="uk-UA" sz="2400" i="1" baseline="-25000" dirty="0">
                <a:solidFill>
                  <a:schemeClr val="tx2"/>
                </a:solidFill>
                <a:latin typeface="Times New Roman" pitchFamily="18" charset="0"/>
              </a:rPr>
              <a:t>ij </a:t>
            </a:r>
            <a:r>
              <a:rPr lang="uk-UA" sz="2400" dirty="0">
                <a:solidFill>
                  <a:schemeClr val="tx2"/>
                </a:solidFill>
                <a:latin typeface="Times New Roman" pitchFamily="18" charset="0"/>
              </a:rPr>
              <a:t>, тобто на діагоналі матриці </a:t>
            </a:r>
            <a:r>
              <a:rPr lang="uk-UA" sz="2400" i="1" dirty="0">
                <a:solidFill>
                  <a:schemeClr val="tx2"/>
                </a:solidFill>
                <a:latin typeface="Times New Roman" pitchFamily="18" charset="0"/>
              </a:rPr>
              <a:t>I</a:t>
            </a:r>
            <a:r>
              <a:rPr lang="uk-UA" sz="2400" i="1" baseline="-25000" dirty="0">
                <a:solidFill>
                  <a:schemeClr val="tx2"/>
                </a:solidFill>
                <a:latin typeface="Times New Roman" pitchFamily="18" charset="0"/>
              </a:rPr>
              <a:t>n</a:t>
            </a:r>
            <a:r>
              <a:rPr lang="uk-UA" sz="2400" dirty="0">
                <a:solidFill>
                  <a:schemeClr val="tx2"/>
                </a:solidFill>
                <a:latin typeface="Times New Roman" pitchFamily="18" charset="0"/>
              </a:rPr>
              <a:t> стоять одиниці, а вся решта її елементів </a:t>
            </a:r>
            <a:r>
              <a:rPr lang="uk-UA" sz="2400" dirty="0" smtClean="0">
                <a:solidFill>
                  <a:schemeClr val="tx2"/>
                </a:solidFill>
                <a:latin typeface="Times New Roman" pitchFamily="18" charset="0"/>
              </a:rPr>
              <a:t>дорівнюють </a:t>
            </a:r>
            <a:r>
              <a:rPr lang="uk-UA" sz="2400" dirty="0">
                <a:solidFill>
                  <a:schemeClr val="tx2"/>
                </a:solidFill>
                <a:latin typeface="Times New Roman" pitchFamily="18" charset="0"/>
              </a:rPr>
              <a:t>нулю. Матриця </a:t>
            </a:r>
            <a:r>
              <a:rPr lang="uk-UA" sz="2400" i="1" dirty="0">
                <a:solidFill>
                  <a:schemeClr val="tx2"/>
                </a:solidFill>
                <a:latin typeface="Times New Roman" pitchFamily="18" charset="0"/>
              </a:rPr>
              <a:t>I</a:t>
            </a:r>
            <a:r>
              <a:rPr lang="uk-UA" sz="2400" i="1" baseline="-25000" dirty="0">
                <a:solidFill>
                  <a:schemeClr val="tx2"/>
                </a:solidFill>
                <a:latin typeface="Times New Roman" pitchFamily="18" charset="0"/>
              </a:rPr>
              <a:t>n</a:t>
            </a:r>
            <a:r>
              <a:rPr lang="uk-UA" sz="2400" dirty="0">
                <a:solidFill>
                  <a:schemeClr val="tx2"/>
                </a:solidFill>
                <a:latin typeface="Times New Roman" pitchFamily="18" charset="0"/>
              </a:rPr>
              <a:t> називається одиничною матрицею розміру </a:t>
            </a:r>
            <a:r>
              <a:rPr lang="uk-UA" sz="2400" i="1" dirty="0">
                <a:solidFill>
                  <a:schemeClr val="tx2"/>
                </a:solidFill>
                <a:latin typeface="Times New Roman" pitchFamily="18" charset="0"/>
              </a:rPr>
              <a:t>n</a:t>
            </a:r>
            <a:r>
              <a:rPr lang="uk-UA" sz="2400" dirty="0">
                <a:solidFill>
                  <a:schemeClr val="tx2"/>
                </a:solidFill>
                <a:latin typeface="Times New Roman" pitchFamily="18" charset="0"/>
              </a:rPr>
              <a:t> </a:t>
            </a:r>
            <a:r>
              <a:rPr lang="uk-UA" sz="2400" dirty="0">
                <a:solidFill>
                  <a:schemeClr val="tx2"/>
                </a:solidFill>
                <a:latin typeface="Times New Roman" pitchFamily="18" charset="0"/>
                <a:sym typeface="Symbol" pitchFamily="18" charset="2"/>
              </a:rPr>
              <a:t></a:t>
            </a:r>
            <a:r>
              <a:rPr lang="uk-UA" sz="2400" dirty="0">
                <a:solidFill>
                  <a:schemeClr val="tx2"/>
                </a:solidFill>
                <a:latin typeface="Times New Roman" pitchFamily="18" charset="0"/>
              </a:rPr>
              <a:t> </a:t>
            </a:r>
            <a:r>
              <a:rPr lang="uk-UA" sz="2400" i="1" dirty="0">
                <a:solidFill>
                  <a:schemeClr val="tx2"/>
                </a:solidFill>
                <a:latin typeface="Times New Roman" pitchFamily="18" charset="0"/>
              </a:rPr>
              <a:t>n</a:t>
            </a:r>
            <a:r>
              <a:rPr lang="uk-UA" sz="2400" dirty="0">
                <a:solidFill>
                  <a:schemeClr val="tx2"/>
                </a:solidFill>
                <a:latin typeface="Times New Roman" pitchFamily="18" charset="0"/>
              </a:rPr>
              <a:t>, або просто </a:t>
            </a:r>
            <a:r>
              <a:rPr lang="uk-UA" sz="2400" b="1" i="1" dirty="0">
                <a:solidFill>
                  <a:schemeClr val="tx2"/>
                </a:solidFill>
                <a:latin typeface="Times New Roman" pitchFamily="18" charset="0"/>
              </a:rPr>
              <a:t>одиничною матрицею</a:t>
            </a:r>
            <a:r>
              <a:rPr lang="uk-UA" sz="2400" dirty="0">
                <a:solidFill>
                  <a:schemeClr val="tx2"/>
                </a:solidFill>
                <a:latin typeface="Times New Roman" pitchFamily="18" charset="0"/>
              </a:rPr>
              <a:t>. Одинична матриця володіє тією властивістю, що для будь-якої матриці </a:t>
            </a:r>
            <a:r>
              <a:rPr lang="uk-UA" sz="2400" i="1" dirty="0">
                <a:solidFill>
                  <a:schemeClr val="tx2"/>
                </a:solidFill>
                <a:latin typeface="Times New Roman" pitchFamily="18" charset="0"/>
              </a:rPr>
              <a:t>А</a:t>
            </a:r>
            <a:r>
              <a:rPr lang="uk-UA" sz="2400" dirty="0">
                <a:solidFill>
                  <a:schemeClr val="tx2"/>
                </a:solidFill>
                <a:latin typeface="Times New Roman" pitchFamily="18" charset="0"/>
              </a:rPr>
              <a:t> розміру </a:t>
            </a:r>
            <a:r>
              <a:rPr lang="uk-UA" sz="2400" i="1" dirty="0">
                <a:solidFill>
                  <a:schemeClr val="tx2"/>
                </a:solidFill>
                <a:latin typeface="Times New Roman" pitchFamily="18" charset="0"/>
              </a:rPr>
              <a:t>n</a:t>
            </a:r>
            <a:r>
              <a:rPr lang="uk-UA" sz="2400" dirty="0">
                <a:solidFill>
                  <a:schemeClr val="tx2"/>
                </a:solidFill>
                <a:latin typeface="Times New Roman" pitchFamily="18" charset="0"/>
              </a:rPr>
              <a:t> </a:t>
            </a:r>
            <a:r>
              <a:rPr lang="uk-UA" sz="2400" dirty="0">
                <a:solidFill>
                  <a:schemeClr val="tx2"/>
                </a:solidFill>
                <a:latin typeface="Times New Roman" pitchFamily="18" charset="0"/>
                <a:sym typeface="Symbol" pitchFamily="18" charset="2"/>
              </a:rPr>
              <a:t></a:t>
            </a:r>
            <a:r>
              <a:rPr lang="uk-UA" sz="2400" dirty="0">
                <a:solidFill>
                  <a:schemeClr val="tx2"/>
                </a:solidFill>
                <a:latin typeface="Times New Roman" pitchFamily="18" charset="0"/>
              </a:rPr>
              <a:t> </a:t>
            </a:r>
            <a:r>
              <a:rPr lang="uk-UA" sz="2400" i="1" dirty="0">
                <a:solidFill>
                  <a:schemeClr val="tx2"/>
                </a:solidFill>
                <a:latin typeface="Times New Roman" pitchFamily="18" charset="0"/>
              </a:rPr>
              <a:t>n</a:t>
            </a:r>
            <a:r>
              <a:rPr lang="uk-UA" sz="2400" dirty="0">
                <a:solidFill>
                  <a:schemeClr val="tx2"/>
                </a:solidFill>
                <a:latin typeface="Times New Roman" pitchFamily="18" charset="0"/>
              </a:rPr>
              <a:t> має місце рівність </a:t>
            </a:r>
            <a:r>
              <a:rPr lang="uk-UA" sz="2400" i="1" dirty="0">
                <a:solidFill>
                  <a:schemeClr val="tx2"/>
                </a:solidFill>
                <a:latin typeface="Times New Roman" pitchFamily="18" charset="0"/>
              </a:rPr>
              <a:t>АI</a:t>
            </a:r>
            <a:r>
              <a:rPr lang="uk-UA" sz="2400" i="1" baseline="-25000" dirty="0">
                <a:solidFill>
                  <a:schemeClr val="tx2"/>
                </a:solidFill>
                <a:latin typeface="Times New Roman" pitchFamily="18" charset="0"/>
              </a:rPr>
              <a:t>n</a:t>
            </a:r>
            <a:r>
              <a:rPr lang="uk-UA" sz="2400" dirty="0">
                <a:solidFill>
                  <a:schemeClr val="tx2"/>
                </a:solidFill>
                <a:latin typeface="Times New Roman" pitchFamily="18" charset="0"/>
              </a:rPr>
              <a:t> = </a:t>
            </a:r>
            <a:r>
              <a:rPr lang="uk-UA" sz="2400" i="1" dirty="0">
                <a:solidFill>
                  <a:schemeClr val="tx2"/>
                </a:solidFill>
                <a:latin typeface="Times New Roman" pitchFamily="18" charset="0"/>
              </a:rPr>
              <a:t>I</a:t>
            </a:r>
            <a:r>
              <a:rPr lang="uk-UA" sz="2400" i="1" baseline="-25000" dirty="0">
                <a:solidFill>
                  <a:schemeClr val="tx2"/>
                </a:solidFill>
                <a:latin typeface="Times New Roman" pitchFamily="18" charset="0"/>
              </a:rPr>
              <a:t>n</a:t>
            </a:r>
            <a:r>
              <a:rPr lang="uk-UA" sz="2400" i="1" dirty="0">
                <a:solidFill>
                  <a:schemeClr val="tx2"/>
                </a:solidFill>
                <a:latin typeface="Times New Roman" pitchFamily="18" charset="0"/>
              </a:rPr>
              <a:t>A</a:t>
            </a:r>
            <a:r>
              <a:rPr lang="uk-UA" sz="2400" dirty="0">
                <a:solidFill>
                  <a:schemeClr val="tx2"/>
                </a:solidFill>
                <a:latin typeface="Times New Roman" pitchFamily="18" charset="0"/>
              </a:rPr>
              <a:t> = </a:t>
            </a:r>
            <a:r>
              <a:rPr lang="uk-UA" sz="2400" i="1" dirty="0">
                <a:solidFill>
                  <a:schemeClr val="tx2"/>
                </a:solidFill>
                <a:latin typeface="Times New Roman" pitchFamily="18" charset="0"/>
              </a:rPr>
              <a:t>А</a:t>
            </a:r>
            <a:r>
              <a:rPr lang="uk-UA" sz="2400" dirty="0">
                <a:solidFill>
                  <a:schemeClr val="tx2"/>
                </a:solidFill>
                <a:latin typeface="Times New Roman" pitchFamily="18" charset="0"/>
              </a:rPr>
              <a:t>.</a:t>
            </a:r>
            <a:endParaRPr lang="ru-RU" sz="2400" dirty="0">
              <a:solidFill>
                <a:schemeClr val="tx2"/>
              </a:solidFill>
              <a:latin typeface="Times New Roman" pitchFamily="18" charset="0"/>
            </a:endParaRPr>
          </a:p>
          <a:p>
            <a:pPr marL="0" indent="0" algn="just">
              <a:lnSpc>
                <a:spcPct val="110000"/>
              </a:lnSpc>
              <a:buNone/>
            </a:pPr>
            <a:endParaRPr lang="uk-UA" sz="2400" dirty="0" smtClean="0">
              <a:solidFill>
                <a:schemeClr val="tx2"/>
              </a:solidFill>
              <a:latin typeface="Times New Roman" pitchFamily="18" charset="0"/>
            </a:endParaRPr>
          </a:p>
          <a:p>
            <a:pPr marL="0" indent="0" algn="just">
              <a:lnSpc>
                <a:spcPct val="110000"/>
              </a:lnSpc>
              <a:buNone/>
            </a:pPr>
            <a:r>
              <a:rPr lang="uk-UA" sz="2400" dirty="0" smtClean="0">
                <a:solidFill>
                  <a:schemeClr val="tx2"/>
                </a:solidFill>
                <a:latin typeface="Times New Roman" pitchFamily="18" charset="0"/>
              </a:rPr>
              <a:t>  Нехай </a:t>
            </a:r>
            <a:r>
              <a:rPr lang="uk-UA" sz="2400" i="1" dirty="0">
                <a:solidFill>
                  <a:schemeClr val="tx2"/>
                </a:solidFill>
                <a:latin typeface="Times New Roman" pitchFamily="18" charset="0"/>
              </a:rPr>
              <a:t>А</a:t>
            </a:r>
            <a:r>
              <a:rPr lang="uk-UA" sz="2400" dirty="0">
                <a:solidFill>
                  <a:schemeClr val="tx2"/>
                </a:solidFill>
                <a:latin typeface="Times New Roman" pitchFamily="18" charset="0"/>
              </a:rPr>
              <a:t> - матриця розміру </a:t>
            </a:r>
            <a:r>
              <a:rPr lang="uk-UA" sz="2400" i="1" dirty="0">
                <a:solidFill>
                  <a:schemeClr val="tx2"/>
                </a:solidFill>
                <a:latin typeface="Times New Roman" pitchFamily="18" charset="0"/>
              </a:rPr>
              <a:t>n</a:t>
            </a:r>
            <a:r>
              <a:rPr lang="uk-UA" sz="2400" dirty="0">
                <a:solidFill>
                  <a:schemeClr val="tx2"/>
                </a:solidFill>
                <a:latin typeface="Times New Roman" pitchFamily="18" charset="0"/>
              </a:rPr>
              <a:t> </a:t>
            </a:r>
            <a:r>
              <a:rPr lang="uk-UA" sz="2400" dirty="0">
                <a:solidFill>
                  <a:schemeClr val="tx2"/>
                </a:solidFill>
                <a:latin typeface="Times New Roman" pitchFamily="18" charset="0"/>
                <a:sym typeface="Symbol" pitchFamily="18" charset="2"/>
              </a:rPr>
              <a:t></a:t>
            </a:r>
            <a:r>
              <a:rPr lang="uk-UA" sz="2400" dirty="0">
                <a:solidFill>
                  <a:schemeClr val="tx2"/>
                </a:solidFill>
                <a:latin typeface="Times New Roman" pitchFamily="18" charset="0"/>
              </a:rPr>
              <a:t> </a:t>
            </a:r>
            <a:r>
              <a:rPr lang="uk-UA" sz="2400" i="1" dirty="0">
                <a:solidFill>
                  <a:schemeClr val="tx2"/>
                </a:solidFill>
                <a:latin typeface="Times New Roman" pitchFamily="18" charset="0"/>
              </a:rPr>
              <a:t>n</a:t>
            </a:r>
            <a:r>
              <a:rPr lang="uk-UA" sz="2400" dirty="0">
                <a:solidFill>
                  <a:schemeClr val="tx2"/>
                </a:solidFill>
                <a:latin typeface="Times New Roman" pitchFamily="18" charset="0"/>
              </a:rPr>
              <a:t>. </a:t>
            </a:r>
            <a:r>
              <a:rPr lang="uk-UA" sz="2400" b="1" i="1" dirty="0">
                <a:solidFill>
                  <a:schemeClr val="tx2"/>
                </a:solidFill>
                <a:latin typeface="Times New Roman" pitchFamily="18" charset="0"/>
              </a:rPr>
              <a:t>Мультиплікативно</a:t>
            </a:r>
            <a:r>
              <a:rPr lang="uk-UA" sz="2400" i="1" dirty="0">
                <a:solidFill>
                  <a:schemeClr val="tx2"/>
                </a:solidFill>
                <a:latin typeface="Times New Roman" pitchFamily="18" charset="0"/>
              </a:rPr>
              <a:t> </a:t>
            </a:r>
            <a:r>
              <a:rPr lang="uk-UA" sz="2400" b="1" i="1" dirty="0">
                <a:solidFill>
                  <a:schemeClr val="tx2"/>
                </a:solidFill>
                <a:latin typeface="Times New Roman" pitchFamily="18" charset="0"/>
              </a:rPr>
              <a:t>оберненою</a:t>
            </a:r>
            <a:r>
              <a:rPr lang="uk-UA" sz="2400" dirty="0">
                <a:solidFill>
                  <a:schemeClr val="tx2"/>
                </a:solidFill>
                <a:latin typeface="Times New Roman" pitchFamily="18" charset="0"/>
              </a:rPr>
              <a:t>, або просто </a:t>
            </a:r>
            <a:r>
              <a:rPr lang="uk-UA" sz="2400" b="1" i="1" dirty="0">
                <a:solidFill>
                  <a:schemeClr val="tx2"/>
                </a:solidFill>
                <a:latin typeface="Times New Roman" pitchFamily="18" charset="0"/>
              </a:rPr>
              <a:t>оберненою</a:t>
            </a:r>
            <a:r>
              <a:rPr lang="uk-UA" sz="2400" b="1" dirty="0">
                <a:solidFill>
                  <a:schemeClr val="tx2"/>
                </a:solidFill>
                <a:latin typeface="Times New Roman" pitchFamily="18" charset="0"/>
              </a:rPr>
              <a:t> </a:t>
            </a:r>
            <a:r>
              <a:rPr lang="uk-UA" sz="2400" dirty="0">
                <a:solidFill>
                  <a:schemeClr val="tx2"/>
                </a:solidFill>
                <a:latin typeface="Times New Roman" pitchFamily="18" charset="0"/>
              </a:rPr>
              <a:t>до матриці </a:t>
            </a:r>
            <a:r>
              <a:rPr lang="uk-UA" sz="2400" i="1" dirty="0">
                <a:solidFill>
                  <a:schemeClr val="tx2"/>
                </a:solidFill>
                <a:latin typeface="Times New Roman" pitchFamily="18" charset="0"/>
              </a:rPr>
              <a:t>А</a:t>
            </a:r>
            <a:r>
              <a:rPr lang="uk-UA" sz="2400" dirty="0">
                <a:solidFill>
                  <a:schemeClr val="tx2"/>
                </a:solidFill>
                <a:latin typeface="Times New Roman" pitchFamily="18" charset="0"/>
              </a:rPr>
              <a:t> називається матриця </a:t>
            </a:r>
            <a:r>
              <a:rPr lang="uk-UA" sz="2400" i="1" dirty="0">
                <a:solidFill>
                  <a:schemeClr val="tx2"/>
                </a:solidFill>
                <a:latin typeface="Times New Roman" pitchFamily="18" charset="0"/>
              </a:rPr>
              <a:t>А</a:t>
            </a:r>
            <a:r>
              <a:rPr lang="uk-UA" sz="2400" i="1" baseline="30000" dirty="0">
                <a:solidFill>
                  <a:schemeClr val="tx2"/>
                </a:solidFill>
                <a:latin typeface="Times New Roman" pitchFamily="18" charset="0"/>
              </a:rPr>
              <a:t>-</a:t>
            </a:r>
            <a:r>
              <a:rPr lang="uk-UA" sz="2400" baseline="30000" dirty="0">
                <a:solidFill>
                  <a:schemeClr val="tx2"/>
                </a:solidFill>
                <a:latin typeface="Times New Roman" pitchFamily="18" charset="0"/>
              </a:rPr>
              <a:t>1</a:t>
            </a:r>
            <a:r>
              <a:rPr lang="uk-UA" sz="2400" dirty="0">
                <a:solidFill>
                  <a:schemeClr val="tx2"/>
                </a:solidFill>
                <a:latin typeface="Times New Roman" pitchFamily="18" charset="0"/>
              </a:rPr>
              <a:t>, яка володіє (якщо вона існує) тією властивістю, що </a:t>
            </a:r>
            <a:r>
              <a:rPr lang="uk-UA" sz="2400" i="1" dirty="0">
                <a:solidFill>
                  <a:schemeClr val="tx2"/>
                </a:solidFill>
                <a:latin typeface="Times New Roman" pitchFamily="18" charset="0"/>
              </a:rPr>
              <a:t>АА</a:t>
            </a:r>
            <a:r>
              <a:rPr lang="uk-UA" sz="2400" i="1" baseline="30000" dirty="0">
                <a:solidFill>
                  <a:schemeClr val="tx2"/>
                </a:solidFill>
                <a:latin typeface="Times New Roman" pitchFamily="18" charset="0"/>
              </a:rPr>
              <a:t>-</a:t>
            </a:r>
            <a:r>
              <a:rPr lang="uk-UA" sz="2400" baseline="30000" dirty="0">
                <a:solidFill>
                  <a:schemeClr val="tx2"/>
                </a:solidFill>
                <a:latin typeface="Times New Roman" pitchFamily="18" charset="0"/>
              </a:rPr>
              <a:t>1</a:t>
            </a:r>
            <a:r>
              <a:rPr lang="uk-UA" sz="2400" dirty="0">
                <a:solidFill>
                  <a:schemeClr val="tx2"/>
                </a:solidFill>
                <a:latin typeface="Times New Roman" pitchFamily="18" charset="0"/>
              </a:rPr>
              <a:t> = </a:t>
            </a:r>
            <a:r>
              <a:rPr lang="uk-UA" sz="2400" i="1" dirty="0">
                <a:solidFill>
                  <a:schemeClr val="tx2"/>
                </a:solidFill>
                <a:latin typeface="Times New Roman" pitchFamily="18" charset="0"/>
              </a:rPr>
              <a:t>А</a:t>
            </a:r>
            <a:r>
              <a:rPr lang="uk-UA" sz="2400" i="1" baseline="30000" dirty="0">
                <a:solidFill>
                  <a:schemeClr val="tx2"/>
                </a:solidFill>
                <a:latin typeface="Times New Roman" pitchFamily="18" charset="0"/>
              </a:rPr>
              <a:t>-</a:t>
            </a:r>
            <a:r>
              <a:rPr lang="uk-UA" sz="2400" baseline="30000" dirty="0">
                <a:solidFill>
                  <a:schemeClr val="tx2"/>
                </a:solidFill>
                <a:latin typeface="Times New Roman" pitchFamily="18" charset="0"/>
              </a:rPr>
              <a:t>1</a:t>
            </a:r>
            <a:r>
              <a:rPr lang="uk-UA" sz="2400" i="1" dirty="0">
                <a:solidFill>
                  <a:schemeClr val="tx2"/>
                </a:solidFill>
                <a:latin typeface="Times New Roman" pitchFamily="18" charset="0"/>
              </a:rPr>
              <a:t>А</a:t>
            </a:r>
            <a:r>
              <a:rPr lang="uk-UA" sz="2400" dirty="0">
                <a:solidFill>
                  <a:schemeClr val="tx2"/>
                </a:solidFill>
                <a:latin typeface="Times New Roman" pitchFamily="18" charset="0"/>
              </a:rPr>
              <a:t> = </a:t>
            </a:r>
            <a:r>
              <a:rPr lang="uk-UA" sz="2400" i="1" dirty="0">
                <a:solidFill>
                  <a:schemeClr val="tx2"/>
                </a:solidFill>
                <a:latin typeface="Times New Roman" pitchFamily="18" charset="0"/>
              </a:rPr>
              <a:t>I</a:t>
            </a:r>
            <a:r>
              <a:rPr lang="uk-UA" sz="2400" i="1" baseline="-25000" dirty="0">
                <a:solidFill>
                  <a:schemeClr val="tx2"/>
                </a:solidFill>
                <a:latin typeface="Times New Roman" pitchFamily="18" charset="0"/>
              </a:rPr>
              <a:t>n</a:t>
            </a:r>
            <a:r>
              <a:rPr lang="uk-UA" sz="2400" dirty="0">
                <a:solidFill>
                  <a:schemeClr val="tx2"/>
                </a:solidFill>
                <a:latin typeface="Times New Roman" pitchFamily="18" charset="0"/>
              </a:rPr>
              <a:t>.</a:t>
            </a:r>
            <a:endParaRPr lang="ru-RU" sz="2400" dirty="0">
              <a:solidFill>
                <a:schemeClr val="tx2"/>
              </a:solidFill>
              <a:latin typeface="Times New Roman" pitchFamily="18" charset="0"/>
            </a:endParaRPr>
          </a:p>
          <a:p>
            <a:endParaRPr lang="ru-RU" dirty="0"/>
          </a:p>
        </p:txBody>
      </p:sp>
      <p:sp>
        <p:nvSpPr>
          <p:cNvPr id="4" name="TextBox 3"/>
          <p:cNvSpPr txBox="1"/>
          <p:nvPr/>
        </p:nvSpPr>
        <p:spPr>
          <a:xfrm>
            <a:off x="251520" y="6381328"/>
            <a:ext cx="5224892" cy="369332"/>
          </a:xfrm>
          <a:prstGeom prst="rect">
            <a:avLst/>
          </a:prstGeom>
          <a:noFill/>
        </p:spPr>
        <p:txBody>
          <a:bodyPr wrap="none" rtlCol="0">
            <a:spAutoFit/>
          </a:bodyPr>
          <a:lstStyle/>
          <a:p>
            <a:r>
              <a:rPr lang="uk-UA" dirty="0" smtClean="0"/>
              <a:t>Лекція 1. Алгоритми та рекурсія. </a:t>
            </a:r>
            <a:r>
              <a:rPr lang="uk-UA" dirty="0"/>
              <a:t>Слайд </a:t>
            </a:r>
            <a:r>
              <a:rPr lang="uk-UA" dirty="0" smtClean="0"/>
              <a:t>37 </a:t>
            </a:r>
            <a:r>
              <a:rPr lang="uk-UA" dirty="0"/>
              <a:t>з </a:t>
            </a:r>
            <a:r>
              <a:rPr lang="uk-UA" dirty="0" smtClean="0"/>
              <a:t>40</a:t>
            </a:r>
            <a:endParaRPr lang="ru-RU" dirty="0"/>
          </a:p>
        </p:txBody>
      </p:sp>
      <p:pic>
        <p:nvPicPr>
          <p:cNvPr id="12" name="Picture 46" descr="16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92696"/>
            <a:ext cx="609600" cy="464457"/>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46" descr="16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844790"/>
            <a:ext cx="609600" cy="464457"/>
          </a:xfrm>
          <a:prstGeom prst="rect">
            <a:avLst/>
          </a:prstGeom>
          <a:noFill/>
          <a:extLst>
            <a:ext uri="{909E8E84-426E-40DD-AFC4-6F175D3DCCD1}">
              <a14:hiddenFill xmlns:a14="http://schemas.microsoft.com/office/drawing/2010/main">
                <a:solidFill>
                  <a:srgbClr val="FFFFFF"/>
                </a:solidFill>
              </a14:hiddenFill>
            </a:ext>
          </a:extLst>
        </p:spPr>
      </p:pic>
      <p:grpSp>
        <p:nvGrpSpPr>
          <p:cNvPr id="14" name="Group 13"/>
          <p:cNvGrpSpPr/>
          <p:nvPr/>
        </p:nvGrpSpPr>
        <p:grpSpPr>
          <a:xfrm>
            <a:off x="6300192" y="6452337"/>
            <a:ext cx="2744448" cy="332656"/>
            <a:chOff x="539552" y="6453336"/>
            <a:chExt cx="2744448" cy="332656"/>
          </a:xfrm>
        </p:grpSpPr>
        <p:sp>
          <p:nvSpPr>
            <p:cNvPr id="15" name="Action Button: Back or Previous 14">
              <a:hlinkClick r:id="" action="ppaction://hlinkshowjump?jump=previousslide" highlightClick="1"/>
            </p:cNvPr>
            <p:cNvSpPr/>
            <p:nvPr/>
          </p:nvSpPr>
          <p:spPr>
            <a:xfrm>
              <a:off x="1082335" y="6453336"/>
              <a:ext cx="504056" cy="332656"/>
            </a:xfrm>
            <a:prstGeom prst="actionButtonBackPrevious">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6" name="Action Button: Beginning 15">
              <a:hlinkClick r:id="" action="ppaction://hlinkshowjump?jump=firstslide" highlightClick="1"/>
            </p:cNvPr>
            <p:cNvSpPr/>
            <p:nvPr/>
          </p:nvSpPr>
          <p:spPr>
            <a:xfrm>
              <a:off x="539552" y="6453336"/>
              <a:ext cx="504056" cy="332656"/>
            </a:xfrm>
            <a:prstGeom prst="actionButtonBeginning">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7" name="Action Button: Forward or Next 16">
              <a:hlinkClick r:id="" action="ppaction://hlinkshowjump?jump=nextslide" highlightClick="1"/>
            </p:cNvPr>
            <p:cNvSpPr/>
            <p:nvPr/>
          </p:nvSpPr>
          <p:spPr>
            <a:xfrm>
              <a:off x="2228357" y="6453336"/>
              <a:ext cx="504056" cy="332656"/>
            </a:xfrm>
            <a:prstGeom prst="actionButtonForwardNex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8" name="Action Button: End 17">
              <a:hlinkClick r:id="" action="ppaction://hlinkshowjump?jump=lastslide" highlightClick="1"/>
            </p:cNvPr>
            <p:cNvSpPr/>
            <p:nvPr/>
          </p:nvSpPr>
          <p:spPr>
            <a:xfrm>
              <a:off x="2779944" y="6453336"/>
              <a:ext cx="504056" cy="332656"/>
            </a:xfrm>
            <a:prstGeom prst="actionButtonEnd">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9" name="Action Button: Custom 18">
              <a:hlinkClick r:id="rId3" action="ppaction://hlinksldjump" highlightClick="1"/>
            </p:cNvPr>
            <p:cNvSpPr/>
            <p:nvPr/>
          </p:nvSpPr>
          <p:spPr>
            <a:xfrm>
              <a:off x="1617866" y="6453336"/>
              <a:ext cx="576000" cy="332656"/>
            </a:xfrm>
            <a:prstGeom prst="actionButtonBlank">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uk-UA" sz="1200" dirty="0" smtClean="0"/>
                <a:t>План</a:t>
              </a:r>
              <a:endParaRPr lang="ru-RU" sz="1200" dirty="0"/>
            </a:p>
          </p:txBody>
        </p:sp>
      </p:grpSp>
    </p:spTree>
    <p:extLst>
      <p:ext uri="{BB962C8B-B14F-4D97-AF65-F5344CB8AC3E}">
        <p14:creationId xmlns:p14="http://schemas.microsoft.com/office/powerpoint/2010/main" val="149136833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931495"/>
          </a:xfrm>
        </p:spPr>
        <p:txBody>
          <a:bodyPr>
            <a:normAutofit/>
          </a:bodyPr>
          <a:lstStyle/>
          <a:p>
            <a:pPr marL="0" indent="0">
              <a:buNone/>
            </a:pPr>
            <a:r>
              <a:rPr lang="uk-UA" sz="2400" b="1" i="1" dirty="0">
                <a:solidFill>
                  <a:schemeClr val="tx2"/>
                </a:solidFill>
                <a:latin typeface="Times New Roman" pitchFamily="18" charset="0"/>
                <a:cs typeface="Times New Roman" pitchFamily="18" charset="0"/>
              </a:rPr>
              <a:t>Алгоритм знаходження матриці, оберненої до матриці розміру </a:t>
            </a:r>
            <a:r>
              <a:rPr lang="en-US" sz="2400" b="1" i="1" dirty="0">
                <a:solidFill>
                  <a:schemeClr val="tx2"/>
                </a:solidFill>
                <a:latin typeface="Times New Roman" pitchFamily="18" charset="0"/>
                <a:cs typeface="Times New Roman" pitchFamily="18" charset="0"/>
              </a:rPr>
              <a:t>n x n</a:t>
            </a:r>
          </a:p>
          <a:p>
            <a:pPr marL="58738" indent="115888">
              <a:lnSpc>
                <a:spcPct val="105000"/>
              </a:lnSpc>
              <a:spcBef>
                <a:spcPts val="400"/>
              </a:spcBef>
              <a:buClr>
                <a:schemeClr val="accent1"/>
              </a:buClr>
              <a:buSzPct val="68000"/>
              <a:buFont typeface="Wingdings 2" pitchFamily="18" charset="2"/>
              <a:buNone/>
            </a:pPr>
            <a:r>
              <a:rPr lang="uk-UA" sz="2400" b="1" dirty="0">
                <a:solidFill>
                  <a:schemeClr val="tx2"/>
                </a:solidFill>
                <a:latin typeface="Verdana" pitchFamily="34" charset="0"/>
              </a:rPr>
              <a:t> </a:t>
            </a:r>
            <a:r>
              <a:rPr lang="uk-UA" sz="2400" b="1" dirty="0">
                <a:solidFill>
                  <a:schemeClr val="tx2"/>
                </a:solidFill>
                <a:latin typeface="Times New Roman" pitchFamily="18" charset="0"/>
                <a:cs typeface="Times New Roman" pitchFamily="18" charset="0"/>
              </a:rPr>
              <a:t>1.</a:t>
            </a:r>
            <a:r>
              <a:rPr lang="uk-UA" sz="2400" dirty="0">
                <a:solidFill>
                  <a:schemeClr val="tx2"/>
                </a:solidFill>
                <a:latin typeface="Times New Roman" pitchFamily="18" charset="0"/>
                <a:cs typeface="Times New Roman" pitchFamily="18" charset="0"/>
              </a:rPr>
              <a:t> Знайти det(</a:t>
            </a:r>
            <a:r>
              <a:rPr lang="uk-UA" sz="2400" i="1" dirty="0">
                <a:solidFill>
                  <a:schemeClr val="tx2"/>
                </a:solidFill>
                <a:latin typeface="Times New Roman" pitchFamily="18" charset="0"/>
                <a:cs typeface="Times New Roman" pitchFamily="18" charset="0"/>
              </a:rPr>
              <a:t>A</a:t>
            </a:r>
            <a:r>
              <a:rPr lang="uk-UA" sz="2400" dirty="0">
                <a:solidFill>
                  <a:schemeClr val="tx2"/>
                </a:solidFill>
                <a:latin typeface="Times New Roman" pitchFamily="18" charset="0"/>
                <a:cs typeface="Times New Roman" pitchFamily="18" charset="0"/>
              </a:rPr>
              <a:t>). Якщо він рівний нулю, обернена матриця не існує. </a:t>
            </a:r>
            <a:endParaRPr lang="ru-RU" sz="2400" dirty="0">
              <a:solidFill>
                <a:schemeClr val="tx2"/>
              </a:solidFill>
              <a:latin typeface="Times New Roman" pitchFamily="18" charset="0"/>
              <a:cs typeface="Times New Roman" pitchFamily="18" charset="0"/>
            </a:endParaRPr>
          </a:p>
          <a:p>
            <a:pPr marL="58738" indent="115888">
              <a:lnSpc>
                <a:spcPct val="105000"/>
              </a:lnSpc>
              <a:spcBef>
                <a:spcPts val="400"/>
              </a:spcBef>
              <a:buClr>
                <a:schemeClr val="accent1"/>
              </a:buClr>
              <a:buSzPct val="68000"/>
              <a:buFont typeface="Wingdings 2" pitchFamily="18" charset="2"/>
              <a:buNone/>
            </a:pPr>
            <a:r>
              <a:rPr lang="uk-UA" sz="2400" b="1" dirty="0">
                <a:solidFill>
                  <a:schemeClr val="tx2"/>
                </a:solidFill>
                <a:latin typeface="Times New Roman" pitchFamily="18" charset="0"/>
                <a:cs typeface="Times New Roman" pitchFamily="18" charset="0"/>
              </a:rPr>
              <a:t>   2</a:t>
            </a:r>
            <a:r>
              <a:rPr lang="uk-UA" sz="2400" dirty="0">
                <a:solidFill>
                  <a:schemeClr val="tx2"/>
                </a:solidFill>
                <a:latin typeface="Times New Roman" pitchFamily="18" charset="0"/>
                <a:cs typeface="Times New Roman" pitchFamily="18" charset="0"/>
              </a:rPr>
              <a:t>. Для кожного </a:t>
            </a:r>
            <a:r>
              <a:rPr lang="uk-UA" sz="2400" i="1" dirty="0">
                <a:solidFill>
                  <a:schemeClr val="tx2"/>
                </a:solidFill>
                <a:latin typeface="Times New Roman" pitchFamily="18" charset="0"/>
                <a:cs typeface="Times New Roman" pitchFamily="18" charset="0"/>
              </a:rPr>
              <a:t>A</a:t>
            </a:r>
            <a:r>
              <a:rPr lang="uk-UA" sz="2400" i="1" baseline="-25000" dirty="0">
                <a:solidFill>
                  <a:schemeClr val="tx2"/>
                </a:solidFill>
                <a:latin typeface="Times New Roman" pitchFamily="18" charset="0"/>
                <a:cs typeface="Times New Roman" pitchFamily="18" charset="0"/>
              </a:rPr>
              <a:t>ij </a:t>
            </a:r>
            <a:r>
              <a:rPr lang="uk-UA" sz="2400" dirty="0">
                <a:solidFill>
                  <a:schemeClr val="tx2"/>
                </a:solidFill>
                <a:latin typeface="Times New Roman" pitchFamily="18" charset="0"/>
                <a:cs typeface="Times New Roman" pitchFamily="18" charset="0"/>
              </a:rPr>
              <a:t> знайти доповнення алгебри </a:t>
            </a:r>
            <a:r>
              <a:rPr lang="uk-UA" sz="2400" i="1" dirty="0">
                <a:solidFill>
                  <a:schemeClr val="tx2"/>
                </a:solidFill>
                <a:latin typeface="Times New Roman" pitchFamily="18" charset="0"/>
                <a:cs typeface="Times New Roman" pitchFamily="18" charset="0"/>
              </a:rPr>
              <a:t>C</a:t>
            </a:r>
            <a:r>
              <a:rPr lang="uk-UA" sz="2400" i="1" baseline="-25000" dirty="0">
                <a:solidFill>
                  <a:schemeClr val="tx2"/>
                </a:solidFill>
                <a:latin typeface="Times New Roman" pitchFamily="18" charset="0"/>
                <a:cs typeface="Times New Roman" pitchFamily="18" charset="0"/>
              </a:rPr>
              <a:t>ij </a:t>
            </a:r>
            <a:r>
              <a:rPr lang="uk-UA" sz="2400" dirty="0">
                <a:solidFill>
                  <a:schemeClr val="tx2"/>
                </a:solidFill>
                <a:latin typeface="Times New Roman" pitchFamily="18" charset="0"/>
                <a:cs typeface="Times New Roman" pitchFamily="18" charset="0"/>
              </a:rPr>
              <a:t> і сформувати матрицю </a:t>
            </a:r>
            <a:r>
              <a:rPr lang="uk-UA" sz="2400" i="1" dirty="0">
                <a:solidFill>
                  <a:schemeClr val="tx2"/>
                </a:solidFill>
                <a:latin typeface="Times New Roman" pitchFamily="18" charset="0"/>
                <a:cs typeface="Times New Roman" pitchFamily="18" charset="0"/>
              </a:rPr>
              <a:t>С</a:t>
            </a:r>
            <a:r>
              <a:rPr lang="uk-UA" sz="2400" dirty="0">
                <a:solidFill>
                  <a:schemeClr val="tx2"/>
                </a:solidFill>
                <a:latin typeface="Times New Roman" pitchFamily="18" charset="0"/>
                <a:cs typeface="Times New Roman" pitchFamily="18" charset="0"/>
              </a:rPr>
              <a:t> = [</a:t>
            </a:r>
            <a:r>
              <a:rPr lang="uk-UA" sz="2400" i="1" dirty="0">
                <a:solidFill>
                  <a:schemeClr val="tx2"/>
                </a:solidFill>
                <a:latin typeface="Times New Roman" pitchFamily="18" charset="0"/>
                <a:cs typeface="Times New Roman" pitchFamily="18" charset="0"/>
              </a:rPr>
              <a:t>С</a:t>
            </a:r>
            <a:r>
              <a:rPr lang="uk-UA" sz="2400" i="1" baseline="-25000" dirty="0">
                <a:solidFill>
                  <a:schemeClr val="tx2"/>
                </a:solidFill>
                <a:latin typeface="Times New Roman" pitchFamily="18" charset="0"/>
                <a:cs typeface="Times New Roman" pitchFamily="18" charset="0"/>
              </a:rPr>
              <a:t>ij </a:t>
            </a:r>
            <a:r>
              <a:rPr lang="uk-UA" sz="2400" dirty="0">
                <a:solidFill>
                  <a:schemeClr val="tx2"/>
                </a:solidFill>
                <a:latin typeface="Times New Roman" pitchFamily="18" charset="0"/>
                <a:cs typeface="Times New Roman" pitchFamily="18" charset="0"/>
              </a:rPr>
              <a:t>], </a:t>
            </a:r>
            <a:r>
              <a:rPr lang="uk-UA" sz="2400" dirty="0" smtClean="0">
                <a:solidFill>
                  <a:schemeClr val="tx2"/>
                </a:solidFill>
                <a:latin typeface="Times New Roman" pitchFamily="18" charset="0"/>
                <a:cs typeface="Times New Roman" pitchFamily="18" charset="0"/>
              </a:rPr>
              <a:t>що називається </a:t>
            </a:r>
            <a:r>
              <a:rPr lang="uk-UA" sz="2400" b="1" i="1" dirty="0">
                <a:solidFill>
                  <a:schemeClr val="tx2"/>
                </a:solidFill>
                <a:latin typeface="Times New Roman" pitchFamily="18" charset="0"/>
                <a:cs typeface="Times New Roman" pitchFamily="18" charset="0"/>
              </a:rPr>
              <a:t>матрицею алгебраїчних доповнень</a:t>
            </a:r>
            <a:r>
              <a:rPr lang="uk-UA" sz="2400" dirty="0">
                <a:solidFill>
                  <a:schemeClr val="tx2"/>
                </a:solidFill>
                <a:latin typeface="Times New Roman" pitchFamily="18" charset="0"/>
                <a:cs typeface="Times New Roman" pitchFamily="18" charset="0"/>
              </a:rPr>
              <a:t>. </a:t>
            </a:r>
            <a:endParaRPr lang="ru-RU" sz="2400" dirty="0">
              <a:solidFill>
                <a:schemeClr val="tx2"/>
              </a:solidFill>
              <a:latin typeface="Times New Roman" pitchFamily="18" charset="0"/>
              <a:cs typeface="Times New Roman" pitchFamily="18" charset="0"/>
            </a:endParaRPr>
          </a:p>
          <a:p>
            <a:pPr marL="58738" indent="115888">
              <a:lnSpc>
                <a:spcPct val="105000"/>
              </a:lnSpc>
              <a:spcBef>
                <a:spcPts val="400"/>
              </a:spcBef>
              <a:buClr>
                <a:schemeClr val="accent1"/>
              </a:buClr>
              <a:buSzPct val="68000"/>
              <a:buFont typeface="Wingdings 2" pitchFamily="18" charset="2"/>
              <a:buNone/>
            </a:pPr>
            <a:r>
              <a:rPr lang="uk-UA" sz="2400" b="1" dirty="0">
                <a:solidFill>
                  <a:schemeClr val="tx2"/>
                </a:solidFill>
                <a:latin typeface="Times New Roman" pitchFamily="18" charset="0"/>
                <a:cs typeface="Times New Roman" pitchFamily="18" charset="0"/>
              </a:rPr>
              <a:t>   3</a:t>
            </a:r>
            <a:r>
              <a:rPr lang="uk-UA" sz="2400" dirty="0">
                <a:solidFill>
                  <a:schemeClr val="tx2"/>
                </a:solidFill>
                <a:latin typeface="Times New Roman" pitchFamily="18" charset="0"/>
                <a:cs typeface="Times New Roman" pitchFamily="18" charset="0"/>
              </a:rPr>
              <a:t>. Знайти матрицю </a:t>
            </a:r>
            <a:r>
              <a:rPr lang="uk-UA" sz="2400" i="1" dirty="0">
                <a:solidFill>
                  <a:schemeClr val="tx2"/>
                </a:solidFill>
                <a:latin typeface="Times New Roman" pitchFamily="18" charset="0"/>
                <a:cs typeface="Times New Roman" pitchFamily="18" charset="0"/>
              </a:rPr>
              <a:t>С</a:t>
            </a:r>
            <a:r>
              <a:rPr lang="uk-UA" sz="2400" i="1" baseline="30000" dirty="0">
                <a:solidFill>
                  <a:schemeClr val="tx2"/>
                </a:solidFill>
                <a:latin typeface="Times New Roman" pitchFamily="18" charset="0"/>
                <a:cs typeface="Times New Roman" pitchFamily="18" charset="0"/>
              </a:rPr>
              <a:t> t</a:t>
            </a:r>
            <a:r>
              <a:rPr lang="uk-UA" sz="2400" dirty="0">
                <a:solidFill>
                  <a:schemeClr val="tx2"/>
                </a:solidFill>
                <a:latin typeface="Times New Roman" pitchFamily="18" charset="0"/>
                <a:cs typeface="Times New Roman" pitchFamily="18" charset="0"/>
              </a:rPr>
              <a:t>, транспоновану до матриці </a:t>
            </a:r>
            <a:r>
              <a:rPr lang="uk-UA" sz="2400" i="1" dirty="0">
                <a:solidFill>
                  <a:schemeClr val="tx2"/>
                </a:solidFill>
                <a:latin typeface="Times New Roman" pitchFamily="18" charset="0"/>
                <a:cs typeface="Times New Roman" pitchFamily="18" charset="0"/>
              </a:rPr>
              <a:t>С</a:t>
            </a:r>
            <a:r>
              <a:rPr lang="uk-UA" sz="2400" dirty="0">
                <a:solidFill>
                  <a:schemeClr val="tx2"/>
                </a:solidFill>
                <a:latin typeface="Times New Roman" pitchFamily="18" charset="0"/>
                <a:cs typeface="Times New Roman" pitchFamily="18" charset="0"/>
              </a:rPr>
              <a:t>, так що </a:t>
            </a:r>
            <a:r>
              <a:rPr lang="uk-UA" sz="2400" i="1" dirty="0">
                <a:solidFill>
                  <a:schemeClr val="tx2"/>
                </a:solidFill>
                <a:latin typeface="Times New Roman" pitchFamily="18" charset="0"/>
                <a:cs typeface="Times New Roman" pitchFamily="18" charset="0"/>
              </a:rPr>
              <a:t>С</a:t>
            </a:r>
            <a:r>
              <a:rPr lang="uk-UA" sz="2400" i="1" baseline="30000" dirty="0">
                <a:solidFill>
                  <a:schemeClr val="tx2"/>
                </a:solidFill>
                <a:latin typeface="Times New Roman" pitchFamily="18" charset="0"/>
                <a:cs typeface="Times New Roman" pitchFamily="18" charset="0"/>
              </a:rPr>
              <a:t> t</a:t>
            </a:r>
            <a:r>
              <a:rPr lang="uk-UA" sz="2400" i="1" baseline="-25000" dirty="0">
                <a:solidFill>
                  <a:schemeClr val="tx2"/>
                </a:solidFill>
                <a:latin typeface="Times New Roman" pitchFamily="18" charset="0"/>
                <a:cs typeface="Times New Roman" pitchFamily="18" charset="0"/>
              </a:rPr>
              <a:t>ij </a:t>
            </a:r>
            <a:r>
              <a:rPr lang="uk-UA" sz="2400" dirty="0">
                <a:solidFill>
                  <a:schemeClr val="tx2"/>
                </a:solidFill>
                <a:latin typeface="Times New Roman" pitchFamily="18" charset="0"/>
                <a:cs typeface="Times New Roman" pitchFamily="18" charset="0"/>
              </a:rPr>
              <a:t>= </a:t>
            </a:r>
            <a:r>
              <a:rPr lang="uk-UA" sz="2400" i="1" dirty="0">
                <a:solidFill>
                  <a:schemeClr val="tx2"/>
                </a:solidFill>
                <a:latin typeface="Times New Roman" pitchFamily="18" charset="0"/>
                <a:cs typeface="Times New Roman" pitchFamily="18" charset="0"/>
              </a:rPr>
              <a:t>C</a:t>
            </a:r>
            <a:r>
              <a:rPr lang="uk-UA" sz="2400" i="1" baseline="-25000" dirty="0">
                <a:solidFill>
                  <a:schemeClr val="tx2"/>
                </a:solidFill>
                <a:latin typeface="Times New Roman" pitchFamily="18" charset="0"/>
                <a:cs typeface="Times New Roman" pitchFamily="18" charset="0"/>
              </a:rPr>
              <a:t>ji</a:t>
            </a:r>
            <a:r>
              <a:rPr lang="uk-UA" sz="2400" baseline="-25000" dirty="0">
                <a:solidFill>
                  <a:schemeClr val="tx2"/>
                </a:solidFill>
                <a:latin typeface="Times New Roman" pitchFamily="18" charset="0"/>
                <a:cs typeface="Times New Roman" pitchFamily="18" charset="0"/>
              </a:rPr>
              <a:t> </a:t>
            </a:r>
            <a:r>
              <a:rPr lang="uk-UA" sz="2400" dirty="0">
                <a:solidFill>
                  <a:schemeClr val="tx2"/>
                </a:solidFill>
                <a:latin typeface="Times New Roman" pitchFamily="18" charset="0"/>
                <a:cs typeface="Times New Roman" pitchFamily="18" charset="0"/>
              </a:rPr>
              <a:t>. Матриця </a:t>
            </a:r>
            <a:r>
              <a:rPr lang="uk-UA" sz="2400" i="1" dirty="0">
                <a:solidFill>
                  <a:schemeClr val="tx2"/>
                </a:solidFill>
                <a:latin typeface="Times New Roman" pitchFamily="18" charset="0"/>
                <a:cs typeface="Times New Roman" pitchFamily="18" charset="0"/>
              </a:rPr>
              <a:t>С</a:t>
            </a:r>
            <a:r>
              <a:rPr lang="uk-UA" sz="2400" i="1" baseline="30000" dirty="0">
                <a:solidFill>
                  <a:schemeClr val="tx2"/>
                </a:solidFill>
                <a:latin typeface="Times New Roman" pitchFamily="18" charset="0"/>
                <a:cs typeface="Times New Roman" pitchFamily="18" charset="0"/>
              </a:rPr>
              <a:t> t</a:t>
            </a:r>
            <a:r>
              <a:rPr lang="uk-UA" sz="2400" dirty="0">
                <a:solidFill>
                  <a:schemeClr val="tx2"/>
                </a:solidFill>
                <a:latin typeface="Times New Roman" pitchFamily="18" charset="0"/>
                <a:cs typeface="Times New Roman" pitchFamily="18" charset="0"/>
              </a:rPr>
              <a:t> називається </a:t>
            </a:r>
            <a:r>
              <a:rPr lang="uk-UA" sz="2400" b="1" i="1" dirty="0">
                <a:solidFill>
                  <a:schemeClr val="tx2"/>
                </a:solidFill>
                <a:latin typeface="Times New Roman" pitchFamily="18" charset="0"/>
                <a:cs typeface="Times New Roman" pitchFamily="18" charset="0"/>
              </a:rPr>
              <a:t>спряженою</a:t>
            </a:r>
            <a:r>
              <a:rPr lang="uk-UA" sz="2400" dirty="0">
                <a:solidFill>
                  <a:schemeClr val="tx2"/>
                </a:solidFill>
                <a:latin typeface="Times New Roman" pitchFamily="18" charset="0"/>
                <a:cs typeface="Times New Roman" pitchFamily="18" charset="0"/>
              </a:rPr>
              <a:t> до матриці </a:t>
            </a:r>
            <a:r>
              <a:rPr lang="uk-UA" sz="2400" i="1" dirty="0">
                <a:solidFill>
                  <a:schemeClr val="tx2"/>
                </a:solidFill>
                <a:latin typeface="Times New Roman" pitchFamily="18" charset="0"/>
                <a:cs typeface="Times New Roman" pitchFamily="18" charset="0"/>
              </a:rPr>
              <a:t>А</a:t>
            </a:r>
            <a:r>
              <a:rPr lang="uk-UA" sz="2400" dirty="0">
                <a:solidFill>
                  <a:schemeClr val="tx2"/>
                </a:solidFill>
                <a:latin typeface="Times New Roman" pitchFamily="18" charset="0"/>
                <a:cs typeface="Times New Roman" pitchFamily="18" charset="0"/>
              </a:rPr>
              <a:t> і позначається adj (</a:t>
            </a:r>
            <a:r>
              <a:rPr lang="uk-UA" sz="2400" i="1" dirty="0">
                <a:solidFill>
                  <a:schemeClr val="tx2"/>
                </a:solidFill>
                <a:latin typeface="Times New Roman" pitchFamily="18" charset="0"/>
                <a:cs typeface="Times New Roman" pitchFamily="18" charset="0"/>
              </a:rPr>
              <a:t>A</a:t>
            </a:r>
            <a:r>
              <a:rPr lang="uk-UA" sz="2400" dirty="0">
                <a:solidFill>
                  <a:schemeClr val="tx2"/>
                </a:solidFill>
                <a:latin typeface="Times New Roman" pitchFamily="18" charset="0"/>
                <a:cs typeface="Times New Roman" pitchFamily="18" charset="0"/>
              </a:rPr>
              <a:t>). </a:t>
            </a:r>
            <a:endParaRPr lang="ru-RU" sz="2400" dirty="0">
              <a:solidFill>
                <a:schemeClr val="tx2"/>
              </a:solidFill>
              <a:latin typeface="Times New Roman" pitchFamily="18" charset="0"/>
              <a:cs typeface="Times New Roman" pitchFamily="18" charset="0"/>
            </a:endParaRPr>
          </a:p>
          <a:p>
            <a:pPr marL="58738" indent="115888">
              <a:lnSpc>
                <a:spcPct val="105000"/>
              </a:lnSpc>
              <a:spcBef>
                <a:spcPts val="400"/>
              </a:spcBef>
              <a:buClr>
                <a:schemeClr val="accent1"/>
              </a:buClr>
              <a:buSzPct val="68000"/>
              <a:buFont typeface="Wingdings 2" pitchFamily="18" charset="2"/>
              <a:buNone/>
            </a:pPr>
            <a:r>
              <a:rPr lang="uk-UA" sz="2400" b="1" dirty="0">
                <a:solidFill>
                  <a:schemeClr val="tx2"/>
                </a:solidFill>
                <a:latin typeface="Times New Roman" pitchFamily="18" charset="0"/>
                <a:cs typeface="Times New Roman" pitchFamily="18" charset="0"/>
              </a:rPr>
              <a:t>   4</a:t>
            </a:r>
            <a:r>
              <a:rPr lang="uk-UA" sz="2400" dirty="0">
                <a:solidFill>
                  <a:schemeClr val="tx2"/>
                </a:solidFill>
                <a:latin typeface="Times New Roman" pitchFamily="18" charset="0"/>
                <a:cs typeface="Times New Roman" pitchFamily="18" charset="0"/>
              </a:rPr>
              <a:t>. Розділити кожен елемент спряженої матриці adj(</a:t>
            </a:r>
            <a:r>
              <a:rPr lang="uk-UA" sz="2400" i="1" dirty="0">
                <a:solidFill>
                  <a:schemeClr val="tx2"/>
                </a:solidFill>
                <a:latin typeface="Times New Roman" pitchFamily="18" charset="0"/>
                <a:cs typeface="Times New Roman" pitchFamily="18" charset="0"/>
              </a:rPr>
              <a:t>A</a:t>
            </a:r>
            <a:r>
              <a:rPr lang="uk-UA" sz="2400" dirty="0">
                <a:solidFill>
                  <a:schemeClr val="tx2"/>
                </a:solidFill>
                <a:latin typeface="Times New Roman" pitchFamily="18" charset="0"/>
                <a:cs typeface="Times New Roman" pitchFamily="18" charset="0"/>
              </a:rPr>
              <a:t>) на det(</a:t>
            </a:r>
            <a:r>
              <a:rPr lang="uk-UA" sz="2400" i="1" dirty="0">
                <a:solidFill>
                  <a:schemeClr val="tx2"/>
                </a:solidFill>
                <a:latin typeface="Times New Roman" pitchFamily="18" charset="0"/>
                <a:cs typeface="Times New Roman" pitchFamily="18" charset="0"/>
              </a:rPr>
              <a:t>A</a:t>
            </a:r>
            <a:r>
              <a:rPr lang="uk-UA" sz="2400" dirty="0">
                <a:solidFill>
                  <a:schemeClr val="tx2"/>
                </a:solidFill>
                <a:latin typeface="Times New Roman" pitchFamily="18" charset="0"/>
                <a:cs typeface="Times New Roman" pitchFamily="18" charset="0"/>
              </a:rPr>
              <a:t>). </a:t>
            </a:r>
            <a:endParaRPr lang="ru-RU" sz="2400" dirty="0">
              <a:solidFill>
                <a:schemeClr val="tx2"/>
              </a:solidFill>
              <a:latin typeface="Times New Roman" pitchFamily="18" charset="0"/>
              <a:cs typeface="Times New Roman" pitchFamily="18" charset="0"/>
            </a:endParaRPr>
          </a:p>
          <a:p>
            <a:pPr marL="58738" indent="115888">
              <a:lnSpc>
                <a:spcPct val="105000"/>
              </a:lnSpc>
              <a:spcBef>
                <a:spcPts val="400"/>
              </a:spcBef>
              <a:buClr>
                <a:schemeClr val="accent1"/>
              </a:buClr>
              <a:buSzPct val="68000"/>
              <a:buFont typeface="Wingdings 2" pitchFamily="18" charset="2"/>
              <a:buNone/>
            </a:pPr>
            <a:r>
              <a:rPr lang="uk-UA" sz="2400" b="1" dirty="0">
                <a:solidFill>
                  <a:schemeClr val="tx2"/>
                </a:solidFill>
                <a:latin typeface="Times New Roman" pitchFamily="18" charset="0"/>
                <a:cs typeface="Times New Roman" pitchFamily="18" charset="0"/>
              </a:rPr>
              <a:t>   5</a:t>
            </a:r>
            <a:r>
              <a:rPr lang="uk-UA" sz="2400" dirty="0">
                <a:solidFill>
                  <a:schemeClr val="tx2"/>
                </a:solidFill>
                <a:latin typeface="Times New Roman" pitchFamily="18" charset="0"/>
                <a:cs typeface="Times New Roman" pitchFamily="18" charset="0"/>
              </a:rPr>
              <a:t>. </a:t>
            </a:r>
            <a:r>
              <a:rPr lang="uk-UA" sz="2400" i="1" dirty="0">
                <a:solidFill>
                  <a:schemeClr val="tx2"/>
                </a:solidFill>
                <a:latin typeface="Times New Roman" pitchFamily="18" charset="0"/>
                <a:cs typeface="Times New Roman" pitchFamily="18" charset="0"/>
              </a:rPr>
              <a:t>А</a:t>
            </a:r>
            <a:r>
              <a:rPr lang="uk-UA" sz="2400" i="1" baseline="30000" dirty="0">
                <a:solidFill>
                  <a:schemeClr val="tx2"/>
                </a:solidFill>
                <a:latin typeface="Times New Roman" pitchFamily="18" charset="0"/>
                <a:cs typeface="Times New Roman" pitchFamily="18" charset="0"/>
              </a:rPr>
              <a:t>-</a:t>
            </a:r>
            <a:r>
              <a:rPr lang="uk-UA" sz="2400" baseline="30000" dirty="0">
                <a:solidFill>
                  <a:schemeClr val="tx2"/>
                </a:solidFill>
                <a:latin typeface="Times New Roman" pitchFamily="18" charset="0"/>
                <a:cs typeface="Times New Roman" pitchFamily="18" charset="0"/>
              </a:rPr>
              <a:t>1</a:t>
            </a:r>
            <a:r>
              <a:rPr lang="uk-UA" sz="2400" dirty="0">
                <a:solidFill>
                  <a:schemeClr val="tx2"/>
                </a:solidFill>
                <a:latin typeface="Times New Roman" pitchFamily="18" charset="0"/>
                <a:cs typeface="Times New Roman" pitchFamily="18" charset="0"/>
              </a:rPr>
              <a:t> = adj(</a:t>
            </a:r>
            <a:r>
              <a:rPr lang="uk-UA" sz="2400" i="1" dirty="0">
                <a:solidFill>
                  <a:schemeClr val="tx2"/>
                </a:solidFill>
                <a:latin typeface="Times New Roman" pitchFamily="18" charset="0"/>
                <a:cs typeface="Times New Roman" pitchFamily="18" charset="0"/>
              </a:rPr>
              <a:t>A</a:t>
            </a:r>
            <a:r>
              <a:rPr lang="uk-UA" sz="2400" dirty="0">
                <a:solidFill>
                  <a:schemeClr val="tx2"/>
                </a:solidFill>
                <a:latin typeface="Times New Roman" pitchFamily="18" charset="0"/>
                <a:cs typeface="Times New Roman" pitchFamily="18" charset="0"/>
              </a:rPr>
              <a:t>).</a:t>
            </a:r>
            <a:endParaRPr lang="ru-RU" sz="2400" dirty="0">
              <a:solidFill>
                <a:schemeClr val="tx2"/>
              </a:solidFill>
            </a:endParaRPr>
          </a:p>
        </p:txBody>
      </p:sp>
      <p:sp>
        <p:nvSpPr>
          <p:cNvPr id="4" name="TextBox 3"/>
          <p:cNvSpPr txBox="1"/>
          <p:nvPr/>
        </p:nvSpPr>
        <p:spPr>
          <a:xfrm>
            <a:off x="251520" y="6381328"/>
            <a:ext cx="5224892" cy="369332"/>
          </a:xfrm>
          <a:prstGeom prst="rect">
            <a:avLst/>
          </a:prstGeom>
          <a:noFill/>
        </p:spPr>
        <p:txBody>
          <a:bodyPr wrap="none" rtlCol="0">
            <a:spAutoFit/>
          </a:bodyPr>
          <a:lstStyle/>
          <a:p>
            <a:r>
              <a:rPr lang="uk-UA" dirty="0" smtClean="0"/>
              <a:t>Лекція 1. Алгоритми та рекурсія. </a:t>
            </a:r>
            <a:r>
              <a:rPr lang="uk-UA" dirty="0"/>
              <a:t>Слайд </a:t>
            </a:r>
            <a:r>
              <a:rPr lang="uk-UA" dirty="0" smtClean="0"/>
              <a:t>38 </a:t>
            </a:r>
            <a:r>
              <a:rPr lang="uk-UA" dirty="0"/>
              <a:t>з </a:t>
            </a:r>
            <a:r>
              <a:rPr lang="uk-UA" dirty="0" smtClean="0"/>
              <a:t>40</a:t>
            </a:r>
            <a:endParaRPr lang="ru-RU" dirty="0"/>
          </a:p>
        </p:txBody>
      </p:sp>
      <p:grpSp>
        <p:nvGrpSpPr>
          <p:cNvPr id="12" name="Group 11"/>
          <p:cNvGrpSpPr/>
          <p:nvPr/>
        </p:nvGrpSpPr>
        <p:grpSpPr>
          <a:xfrm>
            <a:off x="6300192" y="6452337"/>
            <a:ext cx="2744448" cy="332656"/>
            <a:chOff x="539552" y="6453336"/>
            <a:chExt cx="2744448" cy="332656"/>
          </a:xfrm>
        </p:grpSpPr>
        <p:sp>
          <p:nvSpPr>
            <p:cNvPr id="13" name="Action Button: Back or Previous 12">
              <a:hlinkClick r:id="" action="ppaction://hlinkshowjump?jump=previousslide" highlightClick="1"/>
            </p:cNvPr>
            <p:cNvSpPr/>
            <p:nvPr/>
          </p:nvSpPr>
          <p:spPr>
            <a:xfrm>
              <a:off x="1082335" y="6453336"/>
              <a:ext cx="504056" cy="332656"/>
            </a:xfrm>
            <a:prstGeom prst="actionButtonBackPrevious">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4" name="Action Button: Beginning 13">
              <a:hlinkClick r:id="" action="ppaction://hlinkshowjump?jump=firstslide" highlightClick="1"/>
            </p:cNvPr>
            <p:cNvSpPr/>
            <p:nvPr/>
          </p:nvSpPr>
          <p:spPr>
            <a:xfrm>
              <a:off x="539552" y="6453336"/>
              <a:ext cx="504056" cy="332656"/>
            </a:xfrm>
            <a:prstGeom prst="actionButtonBeginning">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5" name="Action Button: Forward or Next 14">
              <a:hlinkClick r:id="" action="ppaction://hlinkshowjump?jump=nextslide" highlightClick="1"/>
            </p:cNvPr>
            <p:cNvSpPr/>
            <p:nvPr/>
          </p:nvSpPr>
          <p:spPr>
            <a:xfrm>
              <a:off x="2228357" y="6453336"/>
              <a:ext cx="504056" cy="332656"/>
            </a:xfrm>
            <a:prstGeom prst="actionButtonForwardNex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6" name="Action Button: End 15">
              <a:hlinkClick r:id="" action="ppaction://hlinkshowjump?jump=lastslide" highlightClick="1"/>
            </p:cNvPr>
            <p:cNvSpPr/>
            <p:nvPr/>
          </p:nvSpPr>
          <p:spPr>
            <a:xfrm>
              <a:off x="2779944" y="6453336"/>
              <a:ext cx="504056" cy="332656"/>
            </a:xfrm>
            <a:prstGeom prst="actionButtonEnd">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7" name="Action Button: Custom 16">
              <a:hlinkClick r:id="rId2" action="ppaction://hlinksldjump" highlightClick="1"/>
            </p:cNvPr>
            <p:cNvSpPr/>
            <p:nvPr/>
          </p:nvSpPr>
          <p:spPr>
            <a:xfrm>
              <a:off x="1617866" y="6453336"/>
              <a:ext cx="576000" cy="332656"/>
            </a:xfrm>
            <a:prstGeom prst="actionButtonBlank">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uk-UA" sz="1200" dirty="0" smtClean="0"/>
                <a:t>План</a:t>
              </a:r>
              <a:endParaRPr lang="ru-RU" sz="1200" dirty="0"/>
            </a:p>
          </p:txBody>
        </p:sp>
      </p:grpSp>
    </p:spTree>
    <p:extLst>
      <p:ext uri="{BB962C8B-B14F-4D97-AF65-F5344CB8AC3E}">
        <p14:creationId xmlns:p14="http://schemas.microsoft.com/office/powerpoint/2010/main" val="414495677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dirty="0" smtClean="0"/>
              <a:t>Література до лекції</a:t>
            </a:r>
            <a:endParaRPr lang="ru-RU" dirty="0"/>
          </a:p>
        </p:txBody>
      </p:sp>
      <p:sp>
        <p:nvSpPr>
          <p:cNvPr id="3" name="Content Placeholder 2"/>
          <p:cNvSpPr>
            <a:spLocks noGrp="1"/>
          </p:cNvSpPr>
          <p:nvPr>
            <p:ph idx="1"/>
          </p:nvPr>
        </p:nvSpPr>
        <p:spPr/>
        <p:txBody>
          <a:bodyPr>
            <a:normAutofit/>
          </a:bodyPr>
          <a:lstStyle/>
          <a:p>
            <a:pPr lvl="0">
              <a:lnSpc>
                <a:spcPct val="110000"/>
              </a:lnSpc>
            </a:pPr>
            <a:r>
              <a:rPr lang="uk-UA" sz="2800" dirty="0">
                <a:solidFill>
                  <a:schemeClr val="tx2"/>
                </a:solidFill>
                <a:latin typeface="Times New Roman" pitchFamily="18" charset="0"/>
                <a:cs typeface="Times New Roman" pitchFamily="18" charset="0"/>
              </a:rPr>
              <a:t>Андерсон Д.А. Дискретная математика и комбинаторика: Пер. с англ.. – М.: Изд. дом «Вильямс», 2003. – 960 с.</a:t>
            </a:r>
            <a:endParaRPr lang="ru-RU" sz="2800" dirty="0">
              <a:solidFill>
                <a:schemeClr val="tx2"/>
              </a:solidFill>
              <a:latin typeface="Times New Roman" pitchFamily="18" charset="0"/>
              <a:cs typeface="Times New Roman" pitchFamily="18" charset="0"/>
            </a:endParaRPr>
          </a:p>
          <a:p>
            <a:pPr>
              <a:lnSpc>
                <a:spcPct val="110000"/>
              </a:lnSpc>
            </a:pPr>
            <a:r>
              <a:rPr lang="uk-UA" sz="2800" dirty="0">
                <a:solidFill>
                  <a:schemeClr val="tx2"/>
                </a:solidFill>
                <a:latin typeface="Times New Roman" pitchFamily="18" charset="0"/>
                <a:cs typeface="Times New Roman" pitchFamily="18" charset="0"/>
              </a:rPr>
              <a:t>Грэхем Р., Кнут Д., Паташник О., Конкретная математика. Основание информатики: Пер. с англ. – М.: Мир, 1998. – 703 с. </a:t>
            </a:r>
          </a:p>
          <a:p>
            <a:r>
              <a:rPr lang="ru-RU" sz="2800" dirty="0" smtClean="0">
                <a:solidFill>
                  <a:schemeClr val="tx2"/>
                </a:solidFill>
                <a:latin typeface="Times New Roman" pitchFamily="18" charset="0"/>
                <a:cs typeface="Times New Roman" pitchFamily="18" charset="0"/>
              </a:rPr>
              <a:t>Співаковський </a:t>
            </a:r>
            <a:r>
              <a:rPr lang="ru-RU" sz="2800" dirty="0">
                <a:solidFill>
                  <a:schemeClr val="tx2"/>
                </a:solidFill>
                <a:latin typeface="Times New Roman" pitchFamily="18" charset="0"/>
                <a:cs typeface="Times New Roman" pitchFamily="18" charset="0"/>
              </a:rPr>
              <a:t>О.В., Львов М. С. Основи алгоритмізації та програмування: Навчальний посібник. - Херсон, 1997.- 140 с</a:t>
            </a:r>
            <a:r>
              <a:rPr lang="ru-RU" sz="2800" dirty="0" smtClean="0">
                <a:solidFill>
                  <a:schemeClr val="tx2"/>
                </a:solidFill>
                <a:latin typeface="Times New Roman" pitchFamily="18" charset="0"/>
                <a:cs typeface="Times New Roman" pitchFamily="18" charset="0"/>
              </a:rPr>
              <a:t>.</a:t>
            </a:r>
          </a:p>
          <a:p>
            <a:r>
              <a:rPr lang="uk-UA" sz="2800" dirty="0" smtClean="0">
                <a:solidFill>
                  <a:schemeClr val="tx2"/>
                </a:solidFill>
                <a:latin typeface="Times New Roman" pitchFamily="18" charset="0"/>
                <a:cs typeface="Times New Roman" pitchFamily="18" charset="0"/>
              </a:rPr>
              <a:t>Матеріали сайту: </a:t>
            </a:r>
            <a:r>
              <a:rPr lang="en-US" sz="2800" dirty="0">
                <a:solidFill>
                  <a:schemeClr val="tx2"/>
                </a:solidFill>
                <a:latin typeface="Times New Roman" pitchFamily="18" charset="0"/>
                <a:cs typeface="Times New Roman" pitchFamily="18" charset="0"/>
              </a:rPr>
              <a:t>http://algolist.manual.ru/</a:t>
            </a:r>
            <a:endParaRPr lang="ru-RU" sz="2800" dirty="0">
              <a:solidFill>
                <a:schemeClr val="tx2"/>
              </a:solidFill>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29791481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dirty="0" smtClean="0"/>
              <a:t>Поняття алгоритму</a:t>
            </a:r>
            <a:endParaRPr lang="ru-RU" dirty="0"/>
          </a:p>
        </p:txBody>
      </p:sp>
      <p:sp>
        <p:nvSpPr>
          <p:cNvPr id="3" name="Content Placeholder 2"/>
          <p:cNvSpPr>
            <a:spLocks noGrp="1"/>
          </p:cNvSpPr>
          <p:nvPr>
            <p:ph idx="1"/>
          </p:nvPr>
        </p:nvSpPr>
        <p:spPr/>
        <p:txBody>
          <a:bodyPr/>
          <a:lstStyle/>
          <a:p>
            <a:pPr marL="0" indent="0" algn="just">
              <a:buNone/>
            </a:pPr>
            <a:r>
              <a:rPr lang="ru-RU" sz="2800" b="1" dirty="0" smtClean="0">
                <a:solidFill>
                  <a:schemeClr val="tx2"/>
                </a:solidFill>
                <a:latin typeface="Times New Roman" pitchFamily="18" charset="0"/>
                <a:cs typeface="Times New Roman" pitchFamily="18" charset="0"/>
              </a:rPr>
              <a:t>  Алгоритм</a:t>
            </a:r>
            <a:r>
              <a:rPr lang="ru-RU" sz="2800" dirty="0" smtClean="0">
                <a:solidFill>
                  <a:schemeClr val="tx2"/>
                </a:solidFill>
                <a:latin typeface="Times New Roman" pitchFamily="18" charset="0"/>
                <a:cs typeface="Times New Roman" pitchFamily="18" charset="0"/>
              </a:rPr>
              <a:t> </a:t>
            </a:r>
            <a:r>
              <a:rPr lang="ru-RU" sz="2800" dirty="0">
                <a:solidFill>
                  <a:schemeClr val="tx2"/>
                </a:solidFill>
                <a:latin typeface="Times New Roman" pitchFamily="18" charset="0"/>
                <a:cs typeface="Times New Roman" pitchFamily="18" charset="0"/>
              </a:rPr>
              <a:t>- це скінченний набір інструкцій по перетворенню інформації (команд</a:t>
            </a:r>
            <a:r>
              <a:rPr lang="ru-RU" sz="2800" dirty="0" smtClean="0">
                <a:solidFill>
                  <a:schemeClr val="tx2"/>
                </a:solidFill>
                <a:latin typeface="Times New Roman" pitchFamily="18" charset="0"/>
                <a:cs typeface="Times New Roman" pitchFamily="18" charset="0"/>
              </a:rPr>
              <a:t>), виконання </a:t>
            </a:r>
            <a:r>
              <a:rPr lang="ru-RU" sz="2800" dirty="0">
                <a:solidFill>
                  <a:schemeClr val="tx2"/>
                </a:solidFill>
                <a:latin typeface="Times New Roman" pitchFamily="18" charset="0"/>
                <a:cs typeface="Times New Roman" pitchFamily="18" charset="0"/>
              </a:rPr>
              <a:t>яких приводить до результату</a:t>
            </a:r>
            <a:r>
              <a:rPr lang="uk-UA" sz="2800" dirty="0" smtClean="0">
                <a:solidFill>
                  <a:schemeClr val="tx2"/>
                </a:solidFill>
                <a:latin typeface="Times New Roman" pitchFamily="18" charset="0"/>
                <a:cs typeface="Times New Roman" pitchFamily="18" charset="0"/>
              </a:rPr>
              <a:t>. </a:t>
            </a:r>
          </a:p>
          <a:p>
            <a:pPr algn="just">
              <a:spcBef>
                <a:spcPct val="0"/>
              </a:spcBef>
              <a:buNone/>
            </a:pPr>
            <a:endParaRPr lang="uk-UA" sz="2800" dirty="0" smtClean="0">
              <a:solidFill>
                <a:schemeClr val="tx2"/>
              </a:solidFill>
              <a:latin typeface="Times New Roman" pitchFamily="18" charset="0"/>
              <a:cs typeface="Times New Roman" pitchFamily="18" charset="0"/>
            </a:endParaRPr>
          </a:p>
          <a:p>
            <a:pPr algn="just">
              <a:spcBef>
                <a:spcPct val="0"/>
              </a:spcBef>
              <a:buNone/>
            </a:pPr>
            <a:r>
              <a:rPr lang="uk-UA" sz="2800" dirty="0" smtClean="0">
                <a:solidFill>
                  <a:schemeClr val="tx2"/>
                </a:solidFill>
                <a:latin typeface="Times New Roman" pitchFamily="18" charset="0"/>
                <a:cs typeface="Times New Roman" pitchFamily="18" charset="0"/>
              </a:rPr>
              <a:t>Властивості алгоритму:</a:t>
            </a:r>
          </a:p>
          <a:p>
            <a:pPr marL="514350" indent="-514350" algn="just">
              <a:spcBef>
                <a:spcPct val="0"/>
              </a:spcBef>
              <a:buAutoNum type="arabicPeriod"/>
            </a:pPr>
            <a:r>
              <a:rPr lang="uk-UA" sz="2800" dirty="0" smtClean="0">
                <a:solidFill>
                  <a:schemeClr val="tx2"/>
                </a:solidFill>
                <a:latin typeface="Times New Roman" pitchFamily="18" charset="0"/>
                <a:cs typeface="Times New Roman" pitchFamily="18" charset="0"/>
              </a:rPr>
              <a:t>Елементарність</a:t>
            </a:r>
          </a:p>
          <a:p>
            <a:pPr marL="514350" indent="-514350" algn="just">
              <a:spcBef>
                <a:spcPct val="0"/>
              </a:spcBef>
              <a:buAutoNum type="arabicPeriod"/>
            </a:pPr>
            <a:r>
              <a:rPr lang="uk-UA" sz="2800" dirty="0" smtClean="0">
                <a:solidFill>
                  <a:schemeClr val="tx2"/>
                </a:solidFill>
                <a:latin typeface="Times New Roman" pitchFamily="18" charset="0"/>
                <a:cs typeface="Times New Roman" pitchFamily="18" charset="0"/>
              </a:rPr>
              <a:t>Визначеність</a:t>
            </a:r>
          </a:p>
          <a:p>
            <a:pPr marL="514350" indent="-514350" algn="just">
              <a:spcBef>
                <a:spcPct val="0"/>
              </a:spcBef>
              <a:buAutoNum type="arabicPeriod"/>
            </a:pPr>
            <a:r>
              <a:rPr lang="uk-UA" sz="2800" dirty="0" smtClean="0">
                <a:solidFill>
                  <a:schemeClr val="tx2"/>
                </a:solidFill>
                <a:latin typeface="Times New Roman" pitchFamily="18" charset="0"/>
                <a:cs typeface="Times New Roman" pitchFamily="18" charset="0"/>
              </a:rPr>
              <a:t>Масовість</a:t>
            </a:r>
          </a:p>
          <a:p>
            <a:pPr marL="514350" indent="-514350" algn="just">
              <a:spcBef>
                <a:spcPct val="0"/>
              </a:spcBef>
              <a:buAutoNum type="arabicPeriod"/>
            </a:pPr>
            <a:r>
              <a:rPr lang="uk-UA" sz="2800" dirty="0" smtClean="0">
                <a:solidFill>
                  <a:schemeClr val="tx2"/>
                </a:solidFill>
                <a:latin typeface="Times New Roman" pitchFamily="18" charset="0"/>
                <a:cs typeface="Times New Roman" pitchFamily="18" charset="0"/>
              </a:rPr>
              <a:t>Результативність</a:t>
            </a:r>
            <a:endParaRPr lang="uk-UA" sz="2800" dirty="0">
              <a:solidFill>
                <a:schemeClr val="tx2"/>
              </a:solidFill>
              <a:latin typeface="Times New Roman" pitchFamily="18" charset="0"/>
              <a:cs typeface="Times New Roman" pitchFamily="18" charset="0"/>
            </a:endParaRPr>
          </a:p>
          <a:p>
            <a:pPr>
              <a:lnSpc>
                <a:spcPct val="90000"/>
              </a:lnSpc>
              <a:spcBef>
                <a:spcPct val="0"/>
              </a:spcBef>
              <a:buNone/>
            </a:pPr>
            <a:endParaRPr lang="uk-UA" dirty="0">
              <a:latin typeface="Times New Roman" pitchFamily="18" charset="0"/>
            </a:endParaRPr>
          </a:p>
          <a:p>
            <a:endParaRPr lang="ru-RU" dirty="0"/>
          </a:p>
        </p:txBody>
      </p:sp>
      <p:sp>
        <p:nvSpPr>
          <p:cNvPr id="4" name="TextBox 3"/>
          <p:cNvSpPr txBox="1"/>
          <p:nvPr/>
        </p:nvSpPr>
        <p:spPr>
          <a:xfrm>
            <a:off x="251520" y="6381328"/>
            <a:ext cx="5096652" cy="369332"/>
          </a:xfrm>
          <a:prstGeom prst="rect">
            <a:avLst/>
          </a:prstGeom>
          <a:noFill/>
        </p:spPr>
        <p:txBody>
          <a:bodyPr wrap="none" rtlCol="0">
            <a:spAutoFit/>
          </a:bodyPr>
          <a:lstStyle/>
          <a:p>
            <a:r>
              <a:rPr lang="uk-UA" dirty="0" smtClean="0"/>
              <a:t>Лекція 1. Алгоритми та рекурсія. Слайд 4 з 40</a:t>
            </a:r>
            <a:endParaRPr lang="ru-RU" dirty="0"/>
          </a:p>
        </p:txBody>
      </p:sp>
      <p:pic>
        <p:nvPicPr>
          <p:cNvPr id="12" name="Picture 46" descr="16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1483831"/>
            <a:ext cx="609600" cy="464457"/>
          </a:xfrm>
          <a:prstGeom prst="rect">
            <a:avLst/>
          </a:prstGeom>
          <a:noFill/>
          <a:extLst>
            <a:ext uri="{909E8E84-426E-40DD-AFC4-6F175D3DCCD1}">
              <a14:hiddenFill xmlns:a14="http://schemas.microsoft.com/office/drawing/2010/main">
                <a:solidFill>
                  <a:srgbClr val="FFFFFF"/>
                </a:solidFill>
              </a14:hiddenFill>
            </a:ext>
          </a:extLst>
        </p:spPr>
      </p:pic>
      <p:grpSp>
        <p:nvGrpSpPr>
          <p:cNvPr id="13" name="Group 12"/>
          <p:cNvGrpSpPr/>
          <p:nvPr/>
        </p:nvGrpSpPr>
        <p:grpSpPr>
          <a:xfrm>
            <a:off x="6300192" y="6452337"/>
            <a:ext cx="2744448" cy="332656"/>
            <a:chOff x="539552" y="6453336"/>
            <a:chExt cx="2744448" cy="332656"/>
          </a:xfrm>
        </p:grpSpPr>
        <p:sp>
          <p:nvSpPr>
            <p:cNvPr id="14" name="Action Button: Back or Previous 13">
              <a:hlinkClick r:id="" action="ppaction://hlinkshowjump?jump=previousslide" highlightClick="1"/>
            </p:cNvPr>
            <p:cNvSpPr/>
            <p:nvPr/>
          </p:nvSpPr>
          <p:spPr>
            <a:xfrm>
              <a:off x="1082335" y="6453336"/>
              <a:ext cx="504056" cy="332656"/>
            </a:xfrm>
            <a:prstGeom prst="actionButtonBackPrevious">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5" name="Action Button: Beginning 14">
              <a:hlinkClick r:id="" action="ppaction://hlinkshowjump?jump=firstslide" highlightClick="1"/>
            </p:cNvPr>
            <p:cNvSpPr/>
            <p:nvPr/>
          </p:nvSpPr>
          <p:spPr>
            <a:xfrm>
              <a:off x="539552" y="6453336"/>
              <a:ext cx="504056" cy="332656"/>
            </a:xfrm>
            <a:prstGeom prst="actionButtonBeginning">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6" name="Action Button: Forward or Next 15">
              <a:hlinkClick r:id="" action="ppaction://hlinkshowjump?jump=nextslide" highlightClick="1"/>
            </p:cNvPr>
            <p:cNvSpPr/>
            <p:nvPr/>
          </p:nvSpPr>
          <p:spPr>
            <a:xfrm>
              <a:off x="2228357" y="6453336"/>
              <a:ext cx="504056" cy="332656"/>
            </a:xfrm>
            <a:prstGeom prst="actionButtonForwardNex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7" name="Action Button: End 16">
              <a:hlinkClick r:id="" action="ppaction://hlinkshowjump?jump=lastslide" highlightClick="1"/>
            </p:cNvPr>
            <p:cNvSpPr/>
            <p:nvPr/>
          </p:nvSpPr>
          <p:spPr>
            <a:xfrm>
              <a:off x="2779944" y="6453336"/>
              <a:ext cx="504056" cy="332656"/>
            </a:xfrm>
            <a:prstGeom prst="actionButtonEnd">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8" name="Action Button: Custom 17">
              <a:hlinkClick r:id="rId4" action="ppaction://hlinksldjump" highlightClick="1"/>
            </p:cNvPr>
            <p:cNvSpPr/>
            <p:nvPr/>
          </p:nvSpPr>
          <p:spPr>
            <a:xfrm>
              <a:off x="1617866" y="6453336"/>
              <a:ext cx="576000" cy="332656"/>
            </a:xfrm>
            <a:prstGeom prst="actionButtonBlank">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uk-UA" sz="1200" dirty="0" smtClean="0"/>
                <a:t>План</a:t>
              </a:r>
              <a:endParaRPr lang="ru-RU" sz="1200" dirty="0"/>
            </a:p>
          </p:txBody>
        </p:sp>
      </p:grpSp>
    </p:spTree>
    <p:extLst>
      <p:ext uri="{BB962C8B-B14F-4D97-AF65-F5344CB8AC3E}">
        <p14:creationId xmlns:p14="http://schemas.microsoft.com/office/powerpoint/2010/main" val="411005382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3140968"/>
            <a:ext cx="7848600" cy="563562"/>
          </a:xfrm>
        </p:spPr>
        <p:txBody>
          <a:bodyPr/>
          <a:lstStyle/>
          <a:p>
            <a:r>
              <a:rPr lang="uk-UA" dirty="0" smtClean="0"/>
              <a:t>Дякую за увагу</a:t>
            </a:r>
            <a:endParaRPr lang="ru-RU" dirty="0"/>
          </a:p>
        </p:txBody>
      </p:sp>
    </p:spTree>
    <p:extLst>
      <p:ext uri="{BB962C8B-B14F-4D97-AF65-F5344CB8AC3E}">
        <p14:creationId xmlns:p14="http://schemas.microsoft.com/office/powerpoint/2010/main" val="18157522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dirty="0" smtClean="0"/>
              <a:t>Цикли і алгоритми для матриць</a:t>
            </a:r>
            <a:endParaRPr lang="ru-RU" dirty="0"/>
          </a:p>
        </p:txBody>
      </p:sp>
      <p:sp>
        <p:nvSpPr>
          <p:cNvPr id="3" name="Content Placeholder 2"/>
          <p:cNvSpPr>
            <a:spLocks noGrp="1"/>
          </p:cNvSpPr>
          <p:nvPr>
            <p:ph idx="1"/>
          </p:nvPr>
        </p:nvSpPr>
        <p:spPr/>
        <p:txBody>
          <a:bodyPr/>
          <a:lstStyle/>
          <a:p>
            <a:pPr marL="0" indent="0">
              <a:buNone/>
            </a:pPr>
            <a:r>
              <a:rPr lang="uk-UA" sz="2400" dirty="0" smtClean="0">
                <a:solidFill>
                  <a:schemeClr val="tx2"/>
                </a:solidFill>
                <a:latin typeface="Times New Roman" pitchFamily="18" charset="0"/>
                <a:cs typeface="Times New Roman" pitchFamily="18" charset="0"/>
              </a:rPr>
              <a:t>  Необхідно знайти суму послідовності:</a:t>
            </a:r>
          </a:p>
          <a:p>
            <a:endParaRPr lang="uk-UA" dirty="0" smtClean="0"/>
          </a:p>
          <a:p>
            <a:endParaRPr lang="uk-UA" dirty="0" smtClean="0"/>
          </a:p>
          <a:p>
            <a:endParaRPr lang="uk-UA" dirty="0"/>
          </a:p>
          <a:p>
            <a:endParaRPr lang="uk-UA" dirty="0" smtClean="0"/>
          </a:p>
          <a:p>
            <a:endParaRPr lang="ru-RU" dirty="0"/>
          </a:p>
        </p:txBody>
      </p:sp>
      <p:graphicFrame>
        <p:nvGraphicFramePr>
          <p:cNvPr id="4" name="Object 3"/>
          <p:cNvGraphicFramePr>
            <a:graphicFrameLocks noChangeAspect="1"/>
          </p:cNvGraphicFramePr>
          <p:nvPr>
            <p:extLst>
              <p:ext uri="{D42A27DB-BD31-4B8C-83A1-F6EECF244321}">
                <p14:modId xmlns:p14="http://schemas.microsoft.com/office/powerpoint/2010/main" val="2574682985"/>
              </p:ext>
            </p:extLst>
          </p:nvPr>
        </p:nvGraphicFramePr>
        <p:xfrm>
          <a:off x="2051720" y="1844824"/>
          <a:ext cx="4799013" cy="604838"/>
        </p:xfrm>
        <a:graphic>
          <a:graphicData uri="http://schemas.openxmlformats.org/presentationml/2006/ole">
            <mc:AlternateContent xmlns:mc="http://schemas.openxmlformats.org/markup-compatibility/2006">
              <mc:Choice xmlns:v="urn:schemas-microsoft-com:vml" Requires="v">
                <p:oleObj spid="_x0000_s4314" name="Формула" r:id="rId3" imgW="2057400" imgH="291960" progId="Equation.3">
                  <p:embed/>
                </p:oleObj>
              </mc:Choice>
              <mc:Fallback>
                <p:oleObj name="Формула" r:id="rId3" imgW="2057400" imgH="291960" progId="Equation.3">
                  <p:embed/>
                  <p:pic>
                    <p:nvPicPr>
                      <p:cNvPr id="0" name="Object 4"/>
                      <p:cNvPicPr>
                        <a:picLocks noChangeAspect="1" noChangeArrowheads="1"/>
                      </p:cNvPicPr>
                      <p:nvPr/>
                    </p:nvPicPr>
                    <p:blipFill>
                      <a:blip r:embed="rId4"/>
                      <a:srcRect/>
                      <a:stretch>
                        <a:fillRect/>
                      </a:stretch>
                    </p:blipFill>
                    <p:spPr bwMode="auto">
                      <a:xfrm>
                        <a:off x="2051720" y="1844824"/>
                        <a:ext cx="4799013" cy="604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ight Brace 4"/>
          <p:cNvSpPr/>
          <p:nvPr/>
        </p:nvSpPr>
        <p:spPr>
          <a:xfrm rot="5400000">
            <a:off x="5076055" y="908721"/>
            <a:ext cx="288033" cy="3168352"/>
          </a:xfrm>
          <a:prstGeom prst="rightBrace">
            <a:avLst>
              <a:gd name="adj1" fmla="val 21160"/>
              <a:gd name="adj2" fmla="val 50000"/>
            </a:avLst>
          </a:prstGeom>
        </p:spPr>
        <p:style>
          <a:lnRef idx="2">
            <a:schemeClr val="accent2"/>
          </a:lnRef>
          <a:fillRef idx="0">
            <a:schemeClr val="accent2"/>
          </a:fillRef>
          <a:effectRef idx="1">
            <a:schemeClr val="accent2"/>
          </a:effectRef>
          <a:fontRef idx="minor">
            <a:schemeClr val="tx1"/>
          </a:fontRef>
        </p:style>
        <p:txBody>
          <a:bodyPr rtlCol="0" anchor="ctr"/>
          <a:lstStyle/>
          <a:p>
            <a:pPr algn="ctr"/>
            <a:endParaRPr lang="ru-RU"/>
          </a:p>
        </p:txBody>
      </p:sp>
      <p:sp>
        <p:nvSpPr>
          <p:cNvPr id="6" name="TextBox 5"/>
          <p:cNvSpPr txBox="1"/>
          <p:nvPr/>
        </p:nvSpPr>
        <p:spPr>
          <a:xfrm>
            <a:off x="4764337" y="2668876"/>
            <a:ext cx="911468" cy="369332"/>
          </a:xfrm>
          <a:prstGeom prst="rect">
            <a:avLst/>
          </a:prstGeom>
          <a:noFill/>
        </p:spPr>
        <p:txBody>
          <a:bodyPr wrap="none" rtlCol="0">
            <a:spAutoFit/>
          </a:bodyPr>
          <a:lstStyle/>
          <a:p>
            <a:r>
              <a:rPr lang="en-US" dirty="0" smtClean="0"/>
              <a:t>n </a:t>
            </a:r>
            <a:r>
              <a:rPr lang="ru-RU" dirty="0" smtClean="0"/>
              <a:t>раз</a:t>
            </a:r>
            <a:r>
              <a:rPr lang="uk-UA" dirty="0" smtClean="0"/>
              <a:t>ів</a:t>
            </a:r>
            <a:endParaRPr lang="ru-RU" dirty="0"/>
          </a:p>
        </p:txBody>
      </p:sp>
      <p:graphicFrame>
        <p:nvGraphicFramePr>
          <p:cNvPr id="7" name="Object 6"/>
          <p:cNvGraphicFramePr>
            <a:graphicFrameLocks noChangeAspect="1"/>
          </p:cNvGraphicFramePr>
          <p:nvPr>
            <p:extLst>
              <p:ext uri="{D42A27DB-BD31-4B8C-83A1-F6EECF244321}">
                <p14:modId xmlns:p14="http://schemas.microsoft.com/office/powerpoint/2010/main" val="4210578049"/>
              </p:ext>
            </p:extLst>
          </p:nvPr>
        </p:nvGraphicFramePr>
        <p:xfrm>
          <a:off x="827584" y="2780928"/>
          <a:ext cx="1955800" cy="673100"/>
        </p:xfrm>
        <a:graphic>
          <a:graphicData uri="http://schemas.openxmlformats.org/presentationml/2006/ole">
            <mc:AlternateContent xmlns:mc="http://schemas.openxmlformats.org/markup-compatibility/2006">
              <mc:Choice xmlns:v="urn:schemas-microsoft-com:vml" Requires="v">
                <p:oleObj spid="_x0000_s4315" name="Формула" r:id="rId5" imgW="838080" imgH="291960" progId="Equation.3">
                  <p:embed/>
                </p:oleObj>
              </mc:Choice>
              <mc:Fallback>
                <p:oleObj name="Формула" r:id="rId5" imgW="838080" imgH="291960" progId="Equation.3">
                  <p:embed/>
                  <p:pic>
                    <p:nvPicPr>
                      <p:cNvPr id="0" name="Object 4"/>
                      <p:cNvPicPr>
                        <a:picLocks noChangeAspect="1" noChangeArrowheads="1"/>
                      </p:cNvPicPr>
                      <p:nvPr/>
                    </p:nvPicPr>
                    <p:blipFill>
                      <a:blip r:embed="rId6"/>
                      <a:srcRect/>
                      <a:stretch>
                        <a:fillRect/>
                      </a:stretch>
                    </p:blipFill>
                    <p:spPr bwMode="auto">
                      <a:xfrm>
                        <a:off x="827584" y="2780928"/>
                        <a:ext cx="1955800" cy="673100"/>
                      </a:xfrm>
                      <a:prstGeom prst="rect">
                        <a:avLst/>
                      </a:prstGeom>
                      <a:noFill/>
                      <a:ln>
                        <a:noFill/>
                      </a:ln>
                      <a:effec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2336356336"/>
              </p:ext>
            </p:extLst>
          </p:nvPr>
        </p:nvGraphicFramePr>
        <p:xfrm>
          <a:off x="755576" y="3645024"/>
          <a:ext cx="1036638" cy="420688"/>
        </p:xfrm>
        <a:graphic>
          <a:graphicData uri="http://schemas.openxmlformats.org/presentationml/2006/ole">
            <mc:AlternateContent xmlns:mc="http://schemas.openxmlformats.org/markup-compatibility/2006">
              <mc:Choice xmlns:v="urn:schemas-microsoft-com:vml" Requires="v">
                <p:oleObj spid="_x0000_s4316" name="Формула" r:id="rId7" imgW="444240" imgH="203040" progId="Equation.3">
                  <p:embed/>
                </p:oleObj>
              </mc:Choice>
              <mc:Fallback>
                <p:oleObj name="Формула" r:id="rId7" imgW="444240" imgH="203040" progId="Equation.3">
                  <p:embed/>
                  <p:pic>
                    <p:nvPicPr>
                      <p:cNvPr id="0" name="Object 4"/>
                      <p:cNvPicPr>
                        <a:picLocks noChangeAspect="1" noChangeArrowheads="1"/>
                      </p:cNvPicPr>
                      <p:nvPr/>
                    </p:nvPicPr>
                    <p:blipFill>
                      <a:blip r:embed="rId8"/>
                      <a:srcRect/>
                      <a:stretch>
                        <a:fillRect/>
                      </a:stretch>
                    </p:blipFill>
                    <p:spPr bwMode="auto">
                      <a:xfrm>
                        <a:off x="755576" y="3645024"/>
                        <a:ext cx="1036638" cy="420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3938440834"/>
              </p:ext>
            </p:extLst>
          </p:nvPr>
        </p:nvGraphicFramePr>
        <p:xfrm>
          <a:off x="755576" y="4077072"/>
          <a:ext cx="1776413" cy="420688"/>
        </p:xfrm>
        <a:graphic>
          <a:graphicData uri="http://schemas.openxmlformats.org/presentationml/2006/ole">
            <mc:AlternateContent xmlns:mc="http://schemas.openxmlformats.org/markup-compatibility/2006">
              <mc:Choice xmlns:v="urn:schemas-microsoft-com:vml" Requires="v">
                <p:oleObj spid="_x0000_s4317" name="Формула" r:id="rId9" imgW="761760" imgH="203040" progId="Equation.3">
                  <p:embed/>
                </p:oleObj>
              </mc:Choice>
              <mc:Fallback>
                <p:oleObj name="Формула" r:id="rId9" imgW="761760" imgH="203040" progId="Equation.3">
                  <p:embed/>
                  <p:pic>
                    <p:nvPicPr>
                      <p:cNvPr id="0" name="Object 7"/>
                      <p:cNvPicPr>
                        <a:picLocks noChangeAspect="1" noChangeArrowheads="1"/>
                      </p:cNvPicPr>
                      <p:nvPr/>
                    </p:nvPicPr>
                    <p:blipFill>
                      <a:blip r:embed="rId10"/>
                      <a:srcRect/>
                      <a:stretch>
                        <a:fillRect/>
                      </a:stretch>
                    </p:blipFill>
                    <p:spPr bwMode="auto">
                      <a:xfrm>
                        <a:off x="755576" y="4077072"/>
                        <a:ext cx="1776413" cy="420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2683718705"/>
              </p:ext>
            </p:extLst>
          </p:nvPr>
        </p:nvGraphicFramePr>
        <p:xfrm>
          <a:off x="755576" y="4509120"/>
          <a:ext cx="2486025" cy="420688"/>
        </p:xfrm>
        <a:graphic>
          <a:graphicData uri="http://schemas.openxmlformats.org/presentationml/2006/ole">
            <mc:AlternateContent xmlns:mc="http://schemas.openxmlformats.org/markup-compatibility/2006">
              <mc:Choice xmlns:v="urn:schemas-microsoft-com:vml" Requires="v">
                <p:oleObj spid="_x0000_s4318" name="Формула" r:id="rId11" imgW="1066680" imgH="203040" progId="Equation.3">
                  <p:embed/>
                </p:oleObj>
              </mc:Choice>
              <mc:Fallback>
                <p:oleObj name="Формула" r:id="rId11" imgW="1066680" imgH="203040" progId="Equation.3">
                  <p:embed/>
                  <p:pic>
                    <p:nvPicPr>
                      <p:cNvPr id="0" name="Object 8"/>
                      <p:cNvPicPr>
                        <a:picLocks noChangeAspect="1" noChangeArrowheads="1"/>
                      </p:cNvPicPr>
                      <p:nvPr/>
                    </p:nvPicPr>
                    <p:blipFill>
                      <a:blip r:embed="rId12"/>
                      <a:srcRect/>
                      <a:stretch>
                        <a:fillRect/>
                      </a:stretch>
                    </p:blipFill>
                    <p:spPr bwMode="auto">
                      <a:xfrm>
                        <a:off x="755576" y="4509120"/>
                        <a:ext cx="2486025" cy="420688"/>
                      </a:xfrm>
                      <a:prstGeom prst="rect">
                        <a:avLst/>
                      </a:prstGeom>
                      <a:noFill/>
                      <a:ln>
                        <a:noFill/>
                      </a:ln>
                      <a:effectLst/>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4286442343"/>
              </p:ext>
            </p:extLst>
          </p:nvPr>
        </p:nvGraphicFramePr>
        <p:xfrm>
          <a:off x="755576" y="5445224"/>
          <a:ext cx="3729038" cy="420687"/>
        </p:xfrm>
        <a:graphic>
          <a:graphicData uri="http://schemas.openxmlformats.org/presentationml/2006/ole">
            <mc:AlternateContent xmlns:mc="http://schemas.openxmlformats.org/markup-compatibility/2006">
              <mc:Choice xmlns:v="urn:schemas-microsoft-com:vml" Requires="v">
                <p:oleObj spid="_x0000_s4319" name="Формула" r:id="rId13" imgW="1600200" imgH="203040" progId="Equation.3">
                  <p:embed/>
                </p:oleObj>
              </mc:Choice>
              <mc:Fallback>
                <p:oleObj name="Формула" r:id="rId13" imgW="1600200" imgH="203040" progId="Equation.3">
                  <p:embed/>
                  <p:pic>
                    <p:nvPicPr>
                      <p:cNvPr id="0" name="Object 9"/>
                      <p:cNvPicPr>
                        <a:picLocks noChangeAspect="1" noChangeArrowheads="1"/>
                      </p:cNvPicPr>
                      <p:nvPr/>
                    </p:nvPicPr>
                    <p:blipFill>
                      <a:blip r:embed="rId14"/>
                      <a:srcRect/>
                      <a:stretch>
                        <a:fillRect/>
                      </a:stretch>
                    </p:blipFill>
                    <p:spPr bwMode="auto">
                      <a:xfrm>
                        <a:off x="755576" y="5445224"/>
                        <a:ext cx="3729038" cy="420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500004899"/>
              </p:ext>
            </p:extLst>
          </p:nvPr>
        </p:nvGraphicFramePr>
        <p:xfrm>
          <a:off x="5868144" y="3573016"/>
          <a:ext cx="1036638" cy="420688"/>
        </p:xfrm>
        <a:graphic>
          <a:graphicData uri="http://schemas.openxmlformats.org/presentationml/2006/ole">
            <mc:AlternateContent xmlns:mc="http://schemas.openxmlformats.org/markup-compatibility/2006">
              <mc:Choice xmlns:v="urn:schemas-microsoft-com:vml" Requires="v">
                <p:oleObj spid="_x0000_s4320" name="Формула" r:id="rId15" imgW="444240" imgH="203040" progId="Equation.3">
                  <p:embed/>
                </p:oleObj>
              </mc:Choice>
              <mc:Fallback>
                <p:oleObj name="Формула" r:id="rId15" imgW="444240" imgH="203040" progId="Equation.3">
                  <p:embed/>
                  <p:pic>
                    <p:nvPicPr>
                      <p:cNvPr id="0" name="Object 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868144" y="3573016"/>
                        <a:ext cx="1036638" cy="420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1589205026"/>
              </p:ext>
            </p:extLst>
          </p:nvPr>
        </p:nvGraphicFramePr>
        <p:xfrm>
          <a:off x="5868144" y="4005064"/>
          <a:ext cx="1628775" cy="420687"/>
        </p:xfrm>
        <a:graphic>
          <a:graphicData uri="http://schemas.openxmlformats.org/presentationml/2006/ole">
            <mc:AlternateContent xmlns:mc="http://schemas.openxmlformats.org/markup-compatibility/2006">
              <mc:Choice xmlns:v="urn:schemas-microsoft-com:vml" Requires="v">
                <p:oleObj spid="_x0000_s4321" name="Формула" r:id="rId17" imgW="698400" imgH="203040" progId="Equation.3">
                  <p:embed/>
                </p:oleObj>
              </mc:Choice>
              <mc:Fallback>
                <p:oleObj name="Формула" r:id="rId17" imgW="698400" imgH="203040" progId="Equation.3">
                  <p:embed/>
                  <p:pic>
                    <p:nvPicPr>
                      <p:cNvPr id="0" name="Object 7"/>
                      <p:cNvPicPr>
                        <a:picLocks noChangeAspect="1" noChangeArrowheads="1"/>
                      </p:cNvPicPr>
                      <p:nvPr/>
                    </p:nvPicPr>
                    <p:blipFill>
                      <a:blip r:embed="rId18"/>
                      <a:srcRect/>
                      <a:stretch>
                        <a:fillRect/>
                      </a:stretch>
                    </p:blipFill>
                    <p:spPr bwMode="auto">
                      <a:xfrm>
                        <a:off x="5868144" y="4005064"/>
                        <a:ext cx="1628775" cy="420687"/>
                      </a:xfrm>
                      <a:prstGeom prst="rect">
                        <a:avLst/>
                      </a:prstGeom>
                      <a:noFill/>
                      <a:ln>
                        <a:noFill/>
                      </a:ln>
                      <a:effectLst/>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541209248"/>
              </p:ext>
            </p:extLst>
          </p:nvPr>
        </p:nvGraphicFramePr>
        <p:xfrm>
          <a:off x="5868144" y="4437112"/>
          <a:ext cx="1598612" cy="420688"/>
        </p:xfrm>
        <a:graphic>
          <a:graphicData uri="http://schemas.openxmlformats.org/presentationml/2006/ole">
            <mc:AlternateContent xmlns:mc="http://schemas.openxmlformats.org/markup-compatibility/2006">
              <mc:Choice xmlns:v="urn:schemas-microsoft-com:vml" Requires="v">
                <p:oleObj spid="_x0000_s4322" name="Формула" r:id="rId19" imgW="685800" imgH="203040" progId="Equation.3">
                  <p:embed/>
                </p:oleObj>
              </mc:Choice>
              <mc:Fallback>
                <p:oleObj name="Формула" r:id="rId19" imgW="685800" imgH="203040" progId="Equation.3">
                  <p:embed/>
                  <p:pic>
                    <p:nvPicPr>
                      <p:cNvPr id="0" name="Object 12"/>
                      <p:cNvPicPr>
                        <a:picLocks noChangeAspect="1" noChangeArrowheads="1"/>
                      </p:cNvPicPr>
                      <p:nvPr/>
                    </p:nvPicPr>
                    <p:blipFill>
                      <a:blip r:embed="rId20"/>
                      <a:srcRect/>
                      <a:stretch>
                        <a:fillRect/>
                      </a:stretch>
                    </p:blipFill>
                    <p:spPr bwMode="auto">
                      <a:xfrm>
                        <a:off x="5868144" y="4437112"/>
                        <a:ext cx="1598612" cy="420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5" name="Object 14"/>
          <p:cNvGraphicFramePr>
            <a:graphicFrameLocks noChangeAspect="1"/>
          </p:cNvGraphicFramePr>
          <p:nvPr>
            <p:extLst>
              <p:ext uri="{D42A27DB-BD31-4B8C-83A1-F6EECF244321}">
                <p14:modId xmlns:p14="http://schemas.microsoft.com/office/powerpoint/2010/main" val="1019227088"/>
              </p:ext>
            </p:extLst>
          </p:nvPr>
        </p:nvGraphicFramePr>
        <p:xfrm>
          <a:off x="5853113" y="5445125"/>
          <a:ext cx="1628775" cy="420688"/>
        </p:xfrm>
        <a:graphic>
          <a:graphicData uri="http://schemas.openxmlformats.org/presentationml/2006/ole">
            <mc:AlternateContent xmlns:mc="http://schemas.openxmlformats.org/markup-compatibility/2006">
              <mc:Choice xmlns:v="urn:schemas-microsoft-com:vml" Requires="v">
                <p:oleObj spid="_x0000_s4323" name="Формула" r:id="rId21" imgW="698400" imgH="203040" progId="Equation.3">
                  <p:embed/>
                </p:oleObj>
              </mc:Choice>
              <mc:Fallback>
                <p:oleObj name="Формула" r:id="rId21" imgW="698400" imgH="203040" progId="Equation.3">
                  <p:embed/>
                  <p:pic>
                    <p:nvPicPr>
                      <p:cNvPr id="0" name="Object 13"/>
                      <p:cNvPicPr>
                        <a:picLocks noChangeAspect="1" noChangeArrowheads="1"/>
                      </p:cNvPicPr>
                      <p:nvPr/>
                    </p:nvPicPr>
                    <p:blipFill>
                      <a:blip r:embed="rId22"/>
                      <a:srcRect/>
                      <a:stretch>
                        <a:fillRect/>
                      </a:stretch>
                    </p:blipFill>
                    <p:spPr bwMode="auto">
                      <a:xfrm>
                        <a:off x="5853113" y="5445125"/>
                        <a:ext cx="1628775" cy="420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6" name="Object 15"/>
          <p:cNvGraphicFramePr>
            <a:graphicFrameLocks noChangeAspect="1"/>
          </p:cNvGraphicFramePr>
          <p:nvPr>
            <p:extLst>
              <p:ext uri="{D42A27DB-BD31-4B8C-83A1-F6EECF244321}">
                <p14:modId xmlns:p14="http://schemas.microsoft.com/office/powerpoint/2010/main" val="525065280"/>
              </p:ext>
            </p:extLst>
          </p:nvPr>
        </p:nvGraphicFramePr>
        <p:xfrm>
          <a:off x="3635895" y="5877272"/>
          <a:ext cx="1806575" cy="420688"/>
        </p:xfrm>
        <a:graphic>
          <a:graphicData uri="http://schemas.openxmlformats.org/presentationml/2006/ole">
            <mc:AlternateContent xmlns:mc="http://schemas.openxmlformats.org/markup-compatibility/2006">
              <mc:Choice xmlns:v="urn:schemas-microsoft-com:vml" Requires="v">
                <p:oleObj spid="_x0000_s4324" name="Формула" r:id="rId23" imgW="774360" imgH="203040" progId="Equation.3">
                  <p:embed/>
                </p:oleObj>
              </mc:Choice>
              <mc:Fallback>
                <p:oleObj name="Формула" r:id="rId23" imgW="774360" imgH="203040" progId="Equation.3">
                  <p:embed/>
                  <p:pic>
                    <p:nvPicPr>
                      <p:cNvPr id="0" name="Object 14"/>
                      <p:cNvPicPr>
                        <a:picLocks noChangeAspect="1" noChangeArrowheads="1"/>
                      </p:cNvPicPr>
                      <p:nvPr/>
                    </p:nvPicPr>
                    <p:blipFill>
                      <a:blip r:embed="rId24"/>
                      <a:srcRect/>
                      <a:stretch>
                        <a:fillRect/>
                      </a:stretch>
                    </p:blipFill>
                    <p:spPr bwMode="auto">
                      <a:xfrm>
                        <a:off x="3635895" y="5877272"/>
                        <a:ext cx="1806575" cy="420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7" name="TextBox 16"/>
          <p:cNvSpPr txBox="1"/>
          <p:nvPr/>
        </p:nvSpPr>
        <p:spPr>
          <a:xfrm>
            <a:off x="1330720" y="5896690"/>
            <a:ext cx="2016578" cy="369332"/>
          </a:xfrm>
          <a:prstGeom prst="rect">
            <a:avLst/>
          </a:prstGeom>
          <a:noFill/>
        </p:spPr>
        <p:txBody>
          <a:bodyPr wrap="none" rtlCol="0">
            <a:spAutoFit/>
          </a:bodyPr>
          <a:lstStyle/>
          <a:p>
            <a:r>
              <a:rPr lang="uk-UA" dirty="0" smtClean="0">
                <a:solidFill>
                  <a:schemeClr val="tx2"/>
                </a:solidFill>
                <a:latin typeface="Times New Roman" pitchFamily="18" charset="0"/>
                <a:cs typeface="Times New Roman" pitchFamily="18" charset="0"/>
              </a:rPr>
              <a:t>Загальна формула:</a:t>
            </a:r>
            <a:endParaRPr lang="ru-RU" dirty="0">
              <a:solidFill>
                <a:schemeClr val="tx2"/>
              </a:solidFill>
              <a:latin typeface="Times New Roman" pitchFamily="18" charset="0"/>
              <a:cs typeface="Times New Roman" pitchFamily="18" charset="0"/>
            </a:endParaRPr>
          </a:p>
        </p:txBody>
      </p:sp>
      <p:grpSp>
        <p:nvGrpSpPr>
          <p:cNvPr id="22" name="Group 21"/>
          <p:cNvGrpSpPr/>
          <p:nvPr/>
        </p:nvGrpSpPr>
        <p:grpSpPr>
          <a:xfrm>
            <a:off x="4739701" y="3789040"/>
            <a:ext cx="936104" cy="1944216"/>
            <a:chOff x="4499992" y="3789040"/>
            <a:chExt cx="936104" cy="1944216"/>
          </a:xfrm>
        </p:grpSpPr>
        <p:sp>
          <p:nvSpPr>
            <p:cNvPr id="18" name="Striped Right Arrow 17"/>
            <p:cNvSpPr/>
            <p:nvPr/>
          </p:nvSpPr>
          <p:spPr>
            <a:xfrm>
              <a:off x="4499992" y="4257092"/>
              <a:ext cx="936104" cy="1008112"/>
            </a:xfrm>
            <a:prstGeom prst="stripedRightArrow">
              <a:avLst>
                <a:gd name="adj1" fmla="val 35341"/>
                <a:gd name="adj2" fmla="val 40133"/>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ru-RU"/>
            </a:p>
          </p:txBody>
        </p:sp>
        <p:cxnSp>
          <p:nvCxnSpPr>
            <p:cNvPr id="20" name="Straight Connector 19"/>
            <p:cNvCxnSpPr/>
            <p:nvPr/>
          </p:nvCxnSpPr>
          <p:spPr>
            <a:xfrm>
              <a:off x="4499992" y="3789040"/>
              <a:ext cx="0" cy="1944216"/>
            </a:xfrm>
            <a:prstGeom prst="line">
              <a:avLst/>
            </a:prstGeom>
          </p:spPr>
          <p:style>
            <a:lnRef idx="3">
              <a:schemeClr val="accent4"/>
            </a:lnRef>
            <a:fillRef idx="0">
              <a:schemeClr val="accent4"/>
            </a:fillRef>
            <a:effectRef idx="2">
              <a:schemeClr val="accent4"/>
            </a:effectRef>
            <a:fontRef idx="minor">
              <a:schemeClr val="tx1"/>
            </a:fontRef>
          </p:style>
        </p:cxnSp>
      </p:grpSp>
      <p:sp>
        <p:nvSpPr>
          <p:cNvPr id="24" name="TextBox 23"/>
          <p:cNvSpPr txBox="1"/>
          <p:nvPr/>
        </p:nvSpPr>
        <p:spPr>
          <a:xfrm>
            <a:off x="899592" y="4731241"/>
            <a:ext cx="612668" cy="707886"/>
          </a:xfrm>
          <a:prstGeom prst="rect">
            <a:avLst/>
          </a:prstGeom>
          <a:noFill/>
        </p:spPr>
        <p:txBody>
          <a:bodyPr wrap="none" rtlCol="0">
            <a:spAutoFit/>
          </a:bodyPr>
          <a:lstStyle/>
          <a:p>
            <a:r>
              <a:rPr lang="uk-UA" sz="4000" dirty="0" smtClean="0">
                <a:solidFill>
                  <a:schemeClr val="tx2"/>
                </a:solidFill>
              </a:rPr>
              <a:t>...</a:t>
            </a:r>
            <a:endParaRPr lang="ru-RU" sz="4000" dirty="0">
              <a:solidFill>
                <a:schemeClr val="tx2"/>
              </a:solidFill>
            </a:endParaRPr>
          </a:p>
        </p:txBody>
      </p:sp>
      <p:sp>
        <p:nvSpPr>
          <p:cNvPr id="25" name="TextBox 24"/>
          <p:cNvSpPr txBox="1"/>
          <p:nvPr/>
        </p:nvSpPr>
        <p:spPr>
          <a:xfrm>
            <a:off x="5868144" y="4731241"/>
            <a:ext cx="612668" cy="707886"/>
          </a:xfrm>
          <a:prstGeom prst="rect">
            <a:avLst/>
          </a:prstGeom>
          <a:noFill/>
        </p:spPr>
        <p:txBody>
          <a:bodyPr wrap="none" rtlCol="0">
            <a:spAutoFit/>
          </a:bodyPr>
          <a:lstStyle/>
          <a:p>
            <a:r>
              <a:rPr lang="uk-UA" sz="4000" dirty="0" smtClean="0">
                <a:solidFill>
                  <a:schemeClr val="tx2"/>
                </a:solidFill>
              </a:rPr>
              <a:t>...</a:t>
            </a:r>
            <a:endParaRPr lang="ru-RU" sz="4000" dirty="0">
              <a:solidFill>
                <a:schemeClr val="tx2"/>
              </a:solidFill>
            </a:endParaRPr>
          </a:p>
        </p:txBody>
      </p:sp>
      <p:sp>
        <p:nvSpPr>
          <p:cNvPr id="23" name="TextBox 22"/>
          <p:cNvSpPr txBox="1"/>
          <p:nvPr/>
        </p:nvSpPr>
        <p:spPr>
          <a:xfrm>
            <a:off x="251520" y="6381328"/>
            <a:ext cx="5096652" cy="369332"/>
          </a:xfrm>
          <a:prstGeom prst="rect">
            <a:avLst/>
          </a:prstGeom>
          <a:noFill/>
        </p:spPr>
        <p:txBody>
          <a:bodyPr wrap="none" rtlCol="0">
            <a:spAutoFit/>
          </a:bodyPr>
          <a:lstStyle/>
          <a:p>
            <a:r>
              <a:rPr lang="uk-UA" dirty="0" smtClean="0"/>
              <a:t>Лекція 1. Алгоритми та рекурсія. Слайд 5 з 40</a:t>
            </a:r>
            <a:endParaRPr lang="ru-RU" dirty="0"/>
          </a:p>
        </p:txBody>
      </p:sp>
      <p:pic>
        <p:nvPicPr>
          <p:cNvPr id="32" name="Picture 74" descr="3D_08"/>
          <p:cNvPicPr>
            <a:picLocks noChangeAspect="1" noChangeArrowheads="1"/>
          </p:cNvPicPr>
          <p:nvPr/>
        </p:nvPicPr>
        <p:blipFill>
          <a:blip r:embed="rId25" cstate="print">
            <a:extLst>
              <a:ext uri="{28A0092B-C50C-407E-A947-70E740481C1C}">
                <a14:useLocalDpi xmlns:a14="http://schemas.microsoft.com/office/drawing/2010/main" val="0"/>
              </a:ext>
            </a:extLst>
          </a:blip>
          <a:srcRect/>
          <a:stretch>
            <a:fillRect/>
          </a:stretch>
        </p:blipFill>
        <p:spPr bwMode="auto">
          <a:xfrm>
            <a:off x="0" y="1268760"/>
            <a:ext cx="669033" cy="435885"/>
          </a:xfrm>
          <a:prstGeom prst="rect">
            <a:avLst/>
          </a:prstGeom>
          <a:noFill/>
          <a:extLst>
            <a:ext uri="{909E8E84-426E-40DD-AFC4-6F175D3DCCD1}">
              <a14:hiddenFill xmlns:a14="http://schemas.microsoft.com/office/drawing/2010/main">
                <a:solidFill>
                  <a:srgbClr val="FFFFFF"/>
                </a:solidFill>
              </a14:hiddenFill>
            </a:ext>
          </a:extLst>
        </p:spPr>
      </p:pic>
      <p:grpSp>
        <p:nvGrpSpPr>
          <p:cNvPr id="33" name="Group 32"/>
          <p:cNvGrpSpPr/>
          <p:nvPr/>
        </p:nvGrpSpPr>
        <p:grpSpPr>
          <a:xfrm>
            <a:off x="6300192" y="6452337"/>
            <a:ext cx="2744448" cy="332656"/>
            <a:chOff x="539552" y="6453336"/>
            <a:chExt cx="2744448" cy="332656"/>
          </a:xfrm>
        </p:grpSpPr>
        <p:sp>
          <p:nvSpPr>
            <p:cNvPr id="34" name="Action Button: Back or Previous 33">
              <a:hlinkClick r:id="" action="ppaction://hlinkshowjump?jump=previousslide" highlightClick="1"/>
            </p:cNvPr>
            <p:cNvSpPr/>
            <p:nvPr/>
          </p:nvSpPr>
          <p:spPr>
            <a:xfrm>
              <a:off x="1082335" y="6453336"/>
              <a:ext cx="504056" cy="332656"/>
            </a:xfrm>
            <a:prstGeom prst="actionButtonBackPrevious">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35" name="Action Button: Beginning 34">
              <a:hlinkClick r:id="" action="ppaction://hlinkshowjump?jump=firstslide" highlightClick="1"/>
            </p:cNvPr>
            <p:cNvSpPr/>
            <p:nvPr/>
          </p:nvSpPr>
          <p:spPr>
            <a:xfrm>
              <a:off x="539552" y="6453336"/>
              <a:ext cx="504056" cy="332656"/>
            </a:xfrm>
            <a:prstGeom prst="actionButtonBeginning">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36" name="Action Button: Forward or Next 35">
              <a:hlinkClick r:id="" action="ppaction://hlinkshowjump?jump=nextslide" highlightClick="1"/>
            </p:cNvPr>
            <p:cNvSpPr/>
            <p:nvPr/>
          </p:nvSpPr>
          <p:spPr>
            <a:xfrm>
              <a:off x="2228357" y="6453336"/>
              <a:ext cx="504056" cy="332656"/>
            </a:xfrm>
            <a:prstGeom prst="actionButtonForwardNex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37" name="Action Button: End 36">
              <a:hlinkClick r:id="" action="ppaction://hlinkshowjump?jump=lastslide" highlightClick="1"/>
            </p:cNvPr>
            <p:cNvSpPr/>
            <p:nvPr/>
          </p:nvSpPr>
          <p:spPr>
            <a:xfrm>
              <a:off x="2779944" y="6453336"/>
              <a:ext cx="504056" cy="332656"/>
            </a:xfrm>
            <a:prstGeom prst="actionButtonEnd">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38" name="Action Button: Custom 37">
              <a:hlinkClick r:id="rId26" action="ppaction://hlinksldjump" highlightClick="1"/>
            </p:cNvPr>
            <p:cNvSpPr/>
            <p:nvPr/>
          </p:nvSpPr>
          <p:spPr>
            <a:xfrm>
              <a:off x="1617866" y="6453336"/>
              <a:ext cx="576000" cy="332656"/>
            </a:xfrm>
            <a:prstGeom prst="actionButtonBlank">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uk-UA" sz="1200" dirty="0" smtClean="0"/>
                <a:t>План</a:t>
              </a:r>
              <a:endParaRPr lang="ru-RU" sz="1200" dirty="0"/>
            </a:p>
          </p:txBody>
        </p:sp>
      </p:grpSp>
    </p:spTree>
    <p:extLst>
      <p:ext uri="{BB962C8B-B14F-4D97-AF65-F5344CB8AC3E}">
        <p14:creationId xmlns:p14="http://schemas.microsoft.com/office/powerpoint/2010/main" val="2971998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6075511"/>
          </a:xfrm>
        </p:spPr>
        <p:txBody>
          <a:bodyPr/>
          <a:lstStyle/>
          <a:p>
            <a:pPr marL="0" indent="0">
              <a:buNone/>
            </a:pPr>
            <a:endParaRPr lang="uk-UA" dirty="0" smtClean="0">
              <a:solidFill>
                <a:schemeClr val="tx2"/>
              </a:solidFill>
              <a:latin typeface="Times New Roman" pitchFamily="18" charset="0"/>
              <a:cs typeface="Times New Roman" pitchFamily="18" charset="0"/>
            </a:endParaRPr>
          </a:p>
          <a:p>
            <a:pPr marL="0" indent="0">
              <a:buNone/>
            </a:pPr>
            <a:r>
              <a:rPr lang="uk-UA" sz="2800" dirty="0" smtClean="0">
                <a:solidFill>
                  <a:schemeClr val="tx2"/>
                </a:solidFill>
                <a:latin typeface="Times New Roman" pitchFamily="18" charset="0"/>
                <a:cs typeface="Times New Roman" pitchFamily="18" charset="0"/>
              </a:rPr>
              <a:t>Отже, для знаходження суми послідовності</a:t>
            </a:r>
          </a:p>
          <a:p>
            <a:pPr marL="0" indent="0">
              <a:buNone/>
            </a:pPr>
            <a:endParaRPr lang="uk-UA" sz="2800" b="1" dirty="0">
              <a:solidFill>
                <a:schemeClr val="tx2"/>
              </a:solidFill>
              <a:latin typeface="Times New Roman" pitchFamily="18" charset="0"/>
              <a:cs typeface="Times New Roman" pitchFamily="18" charset="0"/>
            </a:endParaRPr>
          </a:p>
          <a:p>
            <a:pPr marL="0" indent="0">
              <a:buNone/>
            </a:pPr>
            <a:endParaRPr lang="uk-UA" sz="2800" dirty="0" smtClean="0">
              <a:solidFill>
                <a:schemeClr val="tx2"/>
              </a:solidFill>
              <a:latin typeface="Times New Roman" pitchFamily="18" charset="0"/>
              <a:cs typeface="Times New Roman" pitchFamily="18" charset="0"/>
            </a:endParaRPr>
          </a:p>
          <a:p>
            <a:pPr marL="0" indent="0">
              <a:buNone/>
            </a:pPr>
            <a:r>
              <a:rPr lang="uk-UA" sz="2800" dirty="0" smtClean="0">
                <a:solidFill>
                  <a:schemeClr val="tx2"/>
                </a:solidFill>
                <a:latin typeface="Times New Roman" pitchFamily="18" charset="0"/>
                <a:cs typeface="Times New Roman" pitchFamily="18" charset="0"/>
              </a:rPr>
              <a:t>алгоритм має вигляд:</a:t>
            </a:r>
          </a:p>
          <a:p>
            <a:pPr lvl="4">
              <a:lnSpc>
                <a:spcPct val="90000"/>
              </a:lnSpc>
              <a:buNone/>
            </a:pPr>
            <a:r>
              <a:rPr lang="uk-UA" sz="2800" dirty="0">
                <a:latin typeface="Times New Roman" pitchFamily="18" charset="0"/>
                <a:cs typeface="Times New Roman" pitchFamily="18" charset="0"/>
              </a:rPr>
              <a:t>Покласти </a:t>
            </a:r>
            <a:r>
              <a:rPr lang="uk-UA" sz="2800" i="1" dirty="0">
                <a:latin typeface="Times New Roman" pitchFamily="18" charset="0"/>
                <a:cs typeface="Times New Roman" pitchFamily="18" charset="0"/>
              </a:rPr>
              <a:t>S</a:t>
            </a:r>
            <a:r>
              <a:rPr lang="uk-UA" sz="2800" dirty="0">
                <a:latin typeface="Times New Roman" pitchFamily="18" charset="0"/>
                <a:cs typeface="Times New Roman" pitchFamily="18" charset="0"/>
              </a:rPr>
              <a:t> = 0;</a:t>
            </a:r>
            <a:endParaRPr lang="ru-RU" sz="2800" dirty="0">
              <a:latin typeface="Times New Roman" pitchFamily="18" charset="0"/>
              <a:cs typeface="Times New Roman" pitchFamily="18" charset="0"/>
            </a:endParaRPr>
          </a:p>
          <a:p>
            <a:pPr lvl="4">
              <a:lnSpc>
                <a:spcPct val="90000"/>
              </a:lnSpc>
              <a:buNone/>
            </a:pPr>
            <a:r>
              <a:rPr lang="uk-UA" sz="2800" dirty="0">
                <a:latin typeface="Times New Roman" pitchFamily="18" charset="0"/>
                <a:cs typeface="Times New Roman" pitchFamily="18" charset="0"/>
              </a:rPr>
              <a:t>Цикл по </a:t>
            </a:r>
            <a:r>
              <a:rPr lang="uk-UA" sz="2800" i="1" dirty="0">
                <a:latin typeface="Times New Roman" pitchFamily="18" charset="0"/>
                <a:cs typeface="Times New Roman" pitchFamily="18" charset="0"/>
              </a:rPr>
              <a:t>i</a:t>
            </a:r>
            <a:r>
              <a:rPr lang="uk-UA" sz="2800" dirty="0">
                <a:latin typeface="Times New Roman" pitchFamily="18" charset="0"/>
                <a:cs typeface="Times New Roman" pitchFamily="18" charset="0"/>
              </a:rPr>
              <a:t> від 1 до </a:t>
            </a:r>
            <a:r>
              <a:rPr lang="uk-UA" sz="2800" i="1" dirty="0">
                <a:latin typeface="Times New Roman" pitchFamily="18" charset="0"/>
                <a:cs typeface="Times New Roman" pitchFamily="18" charset="0"/>
              </a:rPr>
              <a:t>n</a:t>
            </a:r>
            <a:r>
              <a:rPr lang="uk-UA" sz="2800" dirty="0">
                <a:latin typeface="Times New Roman" pitchFamily="18" charset="0"/>
                <a:cs typeface="Times New Roman" pitchFamily="18" charset="0"/>
              </a:rPr>
              <a:t>:</a:t>
            </a:r>
            <a:endParaRPr lang="ru-RU" sz="2800" dirty="0">
              <a:latin typeface="Times New Roman" pitchFamily="18" charset="0"/>
              <a:cs typeface="Times New Roman" pitchFamily="18" charset="0"/>
            </a:endParaRPr>
          </a:p>
          <a:p>
            <a:pPr lvl="4">
              <a:lnSpc>
                <a:spcPct val="90000"/>
              </a:lnSpc>
              <a:buNone/>
            </a:pPr>
            <a:r>
              <a:rPr lang="uk-UA" sz="2800" dirty="0">
                <a:latin typeface="Times New Roman" pitchFamily="18" charset="0"/>
                <a:cs typeface="Times New Roman" pitchFamily="18" charset="0"/>
              </a:rPr>
              <a:t>		Замінити значення </a:t>
            </a:r>
            <a:r>
              <a:rPr lang="uk-UA" sz="2800" i="1" dirty="0">
                <a:latin typeface="Times New Roman" pitchFamily="18" charset="0"/>
                <a:cs typeface="Times New Roman" pitchFamily="18" charset="0"/>
              </a:rPr>
              <a:t>S</a:t>
            </a:r>
            <a:r>
              <a:rPr lang="uk-UA" sz="2800" dirty="0">
                <a:latin typeface="Times New Roman" pitchFamily="18" charset="0"/>
                <a:cs typeface="Times New Roman" pitchFamily="18" charset="0"/>
              </a:rPr>
              <a:t> на </a:t>
            </a:r>
            <a:r>
              <a:rPr lang="uk-UA" sz="2800" i="1" dirty="0">
                <a:latin typeface="Times New Roman" pitchFamily="18" charset="0"/>
                <a:cs typeface="Times New Roman" pitchFamily="18" charset="0"/>
              </a:rPr>
              <a:t>S</a:t>
            </a:r>
            <a:r>
              <a:rPr lang="uk-UA" sz="2800" dirty="0">
                <a:latin typeface="Times New Roman" pitchFamily="18" charset="0"/>
                <a:cs typeface="Times New Roman" pitchFamily="18" charset="0"/>
              </a:rPr>
              <a:t> + </a:t>
            </a:r>
            <a:r>
              <a:rPr lang="uk-UA" sz="2800" i="1" dirty="0">
                <a:latin typeface="Times New Roman" pitchFamily="18" charset="0"/>
                <a:cs typeface="Times New Roman" pitchFamily="18" charset="0"/>
              </a:rPr>
              <a:t>p</a:t>
            </a:r>
            <a:r>
              <a:rPr lang="uk-UA" sz="2800" dirty="0">
                <a:latin typeface="Times New Roman" pitchFamily="18" charset="0"/>
                <a:cs typeface="Times New Roman" pitchFamily="18" charset="0"/>
              </a:rPr>
              <a:t>(</a:t>
            </a:r>
            <a:r>
              <a:rPr lang="uk-UA" sz="2800" i="1" dirty="0">
                <a:latin typeface="Times New Roman" pitchFamily="18" charset="0"/>
                <a:cs typeface="Times New Roman" pitchFamily="18" charset="0"/>
              </a:rPr>
              <a:t>i</a:t>
            </a:r>
            <a:r>
              <a:rPr lang="uk-UA" sz="2800" dirty="0">
                <a:latin typeface="Times New Roman" pitchFamily="18" charset="0"/>
                <a:cs typeface="Times New Roman" pitchFamily="18" charset="0"/>
              </a:rPr>
              <a:t>);</a:t>
            </a:r>
            <a:endParaRPr lang="ru-RU" sz="2800" dirty="0">
              <a:latin typeface="Times New Roman" pitchFamily="18" charset="0"/>
              <a:cs typeface="Times New Roman" pitchFamily="18" charset="0"/>
            </a:endParaRPr>
          </a:p>
          <a:p>
            <a:pPr lvl="4">
              <a:lnSpc>
                <a:spcPct val="90000"/>
              </a:lnSpc>
              <a:buNone/>
            </a:pPr>
            <a:r>
              <a:rPr lang="uk-UA" sz="2800" dirty="0">
                <a:latin typeface="Times New Roman" pitchFamily="18" charset="0"/>
                <a:cs typeface="Times New Roman" pitchFamily="18" charset="0"/>
              </a:rPr>
              <a:t>Кінець циклу</a:t>
            </a:r>
            <a:r>
              <a:rPr lang="uk-UA" sz="2800" dirty="0" smtClean="0">
                <a:latin typeface="Times New Roman" pitchFamily="18" charset="0"/>
                <a:cs typeface="Times New Roman" pitchFamily="18" charset="0"/>
              </a:rPr>
              <a:t>.</a:t>
            </a:r>
            <a:endParaRPr lang="ru-RU" sz="2800" dirty="0">
              <a:latin typeface="Times New Roman" pitchFamily="18" charset="0"/>
              <a:cs typeface="Times New Roman" pitchFamily="18" charset="0"/>
            </a:endParaRPr>
          </a:p>
        </p:txBody>
      </p:sp>
      <p:sp>
        <p:nvSpPr>
          <p:cNvPr id="4" name="TextBox 3"/>
          <p:cNvSpPr txBox="1"/>
          <p:nvPr/>
        </p:nvSpPr>
        <p:spPr>
          <a:xfrm>
            <a:off x="258885" y="6381328"/>
            <a:ext cx="5160772" cy="369332"/>
          </a:xfrm>
          <a:prstGeom prst="rect">
            <a:avLst/>
          </a:prstGeom>
          <a:noFill/>
        </p:spPr>
        <p:txBody>
          <a:bodyPr wrap="none" rtlCol="0">
            <a:spAutoFit/>
          </a:bodyPr>
          <a:lstStyle/>
          <a:p>
            <a:r>
              <a:rPr lang="uk-UA" dirty="0" smtClean="0"/>
              <a:t>Лекція 1. Алгоритми та рекурсія. Слайд 6 з 40</a:t>
            </a:r>
            <a:endParaRPr lang="ru-RU" dirty="0"/>
          </a:p>
        </p:txBody>
      </p:sp>
      <p:grpSp>
        <p:nvGrpSpPr>
          <p:cNvPr id="12" name="Group 11"/>
          <p:cNvGrpSpPr/>
          <p:nvPr/>
        </p:nvGrpSpPr>
        <p:grpSpPr>
          <a:xfrm>
            <a:off x="6300192" y="6452337"/>
            <a:ext cx="2744448" cy="332656"/>
            <a:chOff x="539552" y="6453336"/>
            <a:chExt cx="2744448" cy="332656"/>
          </a:xfrm>
        </p:grpSpPr>
        <p:sp>
          <p:nvSpPr>
            <p:cNvPr id="13" name="Action Button: Back or Previous 12">
              <a:hlinkClick r:id="" action="ppaction://hlinkshowjump?jump=previousslide" highlightClick="1"/>
            </p:cNvPr>
            <p:cNvSpPr/>
            <p:nvPr/>
          </p:nvSpPr>
          <p:spPr>
            <a:xfrm>
              <a:off x="1082335" y="6453336"/>
              <a:ext cx="504056" cy="332656"/>
            </a:xfrm>
            <a:prstGeom prst="actionButtonBackPrevious">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4" name="Action Button: Beginning 13">
              <a:hlinkClick r:id="" action="ppaction://hlinkshowjump?jump=firstslide" highlightClick="1"/>
            </p:cNvPr>
            <p:cNvSpPr/>
            <p:nvPr/>
          </p:nvSpPr>
          <p:spPr>
            <a:xfrm>
              <a:off x="539552" y="6453336"/>
              <a:ext cx="504056" cy="332656"/>
            </a:xfrm>
            <a:prstGeom prst="actionButtonBeginning">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5" name="Action Button: Forward or Next 14">
              <a:hlinkClick r:id="" action="ppaction://hlinkshowjump?jump=nextslide" highlightClick="1"/>
            </p:cNvPr>
            <p:cNvSpPr/>
            <p:nvPr/>
          </p:nvSpPr>
          <p:spPr>
            <a:xfrm>
              <a:off x="2228357" y="6453336"/>
              <a:ext cx="504056" cy="332656"/>
            </a:xfrm>
            <a:prstGeom prst="actionButtonForwardNex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6" name="Action Button: End 15">
              <a:hlinkClick r:id="" action="ppaction://hlinkshowjump?jump=lastslide" highlightClick="1"/>
            </p:cNvPr>
            <p:cNvSpPr/>
            <p:nvPr/>
          </p:nvSpPr>
          <p:spPr>
            <a:xfrm>
              <a:off x="2779944" y="6453336"/>
              <a:ext cx="504056" cy="332656"/>
            </a:xfrm>
            <a:prstGeom prst="actionButtonEnd">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7" name="Action Button: Custom 16">
              <a:hlinkClick r:id="rId3" action="ppaction://hlinksldjump" highlightClick="1"/>
            </p:cNvPr>
            <p:cNvSpPr/>
            <p:nvPr/>
          </p:nvSpPr>
          <p:spPr>
            <a:xfrm>
              <a:off x="1617866" y="6453336"/>
              <a:ext cx="576000" cy="332656"/>
            </a:xfrm>
            <a:prstGeom prst="actionButtonBlank">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uk-UA" sz="1200" dirty="0" smtClean="0"/>
                <a:t>План</a:t>
              </a:r>
              <a:endParaRPr lang="ru-RU" sz="1200" dirty="0"/>
            </a:p>
          </p:txBody>
        </p:sp>
      </p:grpSp>
      <p:graphicFrame>
        <p:nvGraphicFramePr>
          <p:cNvPr id="2" name="Object 1"/>
          <p:cNvGraphicFramePr>
            <a:graphicFrameLocks noChangeAspect="1"/>
          </p:cNvGraphicFramePr>
          <p:nvPr>
            <p:extLst>
              <p:ext uri="{D42A27DB-BD31-4B8C-83A1-F6EECF244321}">
                <p14:modId xmlns:p14="http://schemas.microsoft.com/office/powerpoint/2010/main" val="1442549575"/>
              </p:ext>
            </p:extLst>
          </p:nvPr>
        </p:nvGraphicFramePr>
        <p:xfrm>
          <a:off x="2043962" y="1700808"/>
          <a:ext cx="4799013" cy="604838"/>
        </p:xfrm>
        <a:graphic>
          <a:graphicData uri="http://schemas.openxmlformats.org/presentationml/2006/ole">
            <mc:AlternateContent xmlns:mc="http://schemas.openxmlformats.org/markup-compatibility/2006">
              <mc:Choice xmlns:v="urn:schemas-microsoft-com:vml" Requires="v">
                <p:oleObj spid="_x0000_s5128" name="Формула" r:id="rId4" imgW="2057400" imgH="291960" progId="Equation.3">
                  <p:embed/>
                </p:oleObj>
              </mc:Choice>
              <mc:Fallback>
                <p:oleObj name="Формула" r:id="rId4" imgW="2057400" imgH="291960" progId="Equation.3">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43962" y="1700808"/>
                        <a:ext cx="4799013" cy="604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2635523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6003503"/>
          </a:xfrm>
        </p:spPr>
        <p:txBody>
          <a:bodyPr>
            <a:normAutofit fontScale="40000" lnSpcReduction="20000"/>
          </a:bodyPr>
          <a:lstStyle/>
          <a:p>
            <a:pPr marL="363538" indent="-15875">
              <a:lnSpc>
                <a:spcPct val="120000"/>
              </a:lnSpc>
              <a:buFont typeface="Wingdings 3" pitchFamily="18" charset="2"/>
              <a:buNone/>
            </a:pPr>
            <a:r>
              <a:rPr lang="uk-UA" sz="5000" dirty="0" smtClean="0">
                <a:solidFill>
                  <a:schemeClr val="tx2"/>
                </a:solidFill>
                <a:latin typeface="Times New Roman" pitchFamily="18" charset="0"/>
                <a:cs typeface="Times New Roman" pitchFamily="18" charset="0"/>
              </a:rPr>
              <a:t>Дані </a:t>
            </a:r>
            <a:r>
              <a:rPr lang="uk-UA" sz="5000" dirty="0">
                <a:solidFill>
                  <a:schemeClr val="tx2"/>
                </a:solidFill>
                <a:latin typeface="Times New Roman" pitchFamily="18" charset="0"/>
                <a:cs typeface="Times New Roman" pitchFamily="18" charset="0"/>
              </a:rPr>
              <a:t>часткові впорядкування </a:t>
            </a:r>
            <a:r>
              <a:rPr lang="uk-UA" sz="5000" dirty="0">
                <a:solidFill>
                  <a:schemeClr val="tx2"/>
                </a:solidFill>
                <a:latin typeface="Times New Roman" pitchFamily="18" charset="0"/>
                <a:cs typeface="Times New Roman" pitchFamily="18" charset="0"/>
                <a:sym typeface="Symbol" pitchFamily="18" charset="2"/>
              </a:rPr>
              <a:t></a:t>
            </a:r>
            <a:r>
              <a:rPr lang="uk-UA" sz="5000" baseline="-25000" dirty="0">
                <a:solidFill>
                  <a:schemeClr val="tx2"/>
                </a:solidFill>
                <a:latin typeface="Times New Roman" pitchFamily="18" charset="0"/>
                <a:cs typeface="Times New Roman" pitchFamily="18" charset="0"/>
                <a:sym typeface="Symbol" pitchFamily="18" charset="2"/>
              </a:rPr>
              <a:t>1</a:t>
            </a:r>
            <a:r>
              <a:rPr lang="uk-UA" sz="5000" dirty="0">
                <a:solidFill>
                  <a:schemeClr val="tx2"/>
                </a:solidFill>
                <a:latin typeface="Times New Roman" pitchFamily="18" charset="0"/>
                <a:cs typeface="Times New Roman" pitchFamily="18" charset="0"/>
              </a:rPr>
              <a:t> і </a:t>
            </a:r>
            <a:r>
              <a:rPr lang="uk-UA" sz="5000" dirty="0">
                <a:solidFill>
                  <a:schemeClr val="tx2"/>
                </a:solidFill>
                <a:latin typeface="Times New Roman" pitchFamily="18" charset="0"/>
                <a:cs typeface="Times New Roman" pitchFamily="18" charset="0"/>
                <a:sym typeface="Symbol" pitchFamily="18" charset="2"/>
              </a:rPr>
              <a:t></a:t>
            </a:r>
            <a:r>
              <a:rPr lang="uk-UA" sz="5000" baseline="-25000" dirty="0">
                <a:solidFill>
                  <a:schemeClr val="tx2"/>
                </a:solidFill>
                <a:latin typeface="Times New Roman" pitchFamily="18" charset="0"/>
                <a:cs typeface="Times New Roman" pitchFamily="18" charset="0"/>
              </a:rPr>
              <a:t>2</a:t>
            </a:r>
            <a:r>
              <a:rPr lang="uk-UA" sz="5000" dirty="0">
                <a:solidFill>
                  <a:schemeClr val="tx2"/>
                </a:solidFill>
                <a:latin typeface="Times New Roman" pitchFamily="18" charset="0"/>
                <a:cs typeface="Times New Roman" pitchFamily="18" charset="0"/>
              </a:rPr>
              <a:t>. </a:t>
            </a:r>
            <a:r>
              <a:rPr lang="uk-UA" sz="5000" dirty="0" smtClean="0">
                <a:solidFill>
                  <a:schemeClr val="tx2"/>
                </a:solidFill>
                <a:latin typeface="Times New Roman" pitchFamily="18" charset="0"/>
                <a:cs typeface="Times New Roman" pitchFamily="18" charset="0"/>
              </a:rPr>
              <a:t>Впорядкування </a:t>
            </a:r>
            <a:r>
              <a:rPr lang="uk-UA" sz="5000" dirty="0">
                <a:solidFill>
                  <a:schemeClr val="tx2"/>
                </a:solidFill>
                <a:latin typeface="Times New Roman" pitchFamily="18" charset="0"/>
                <a:cs typeface="Times New Roman" pitchFamily="18" charset="0"/>
                <a:sym typeface="Symbol" pitchFamily="18" charset="2"/>
              </a:rPr>
              <a:t></a:t>
            </a:r>
            <a:r>
              <a:rPr lang="uk-UA" sz="5000" baseline="-25000" dirty="0">
                <a:solidFill>
                  <a:schemeClr val="tx2"/>
                </a:solidFill>
                <a:latin typeface="Times New Roman" pitchFamily="18" charset="0"/>
                <a:cs typeface="Times New Roman" pitchFamily="18" charset="0"/>
              </a:rPr>
              <a:t>2</a:t>
            </a:r>
            <a:r>
              <a:rPr lang="uk-UA" sz="5000" dirty="0">
                <a:solidFill>
                  <a:schemeClr val="tx2"/>
                </a:solidFill>
                <a:latin typeface="Times New Roman" pitchFamily="18" charset="0"/>
                <a:cs typeface="Times New Roman" pitchFamily="18" charset="0"/>
              </a:rPr>
              <a:t> називається </a:t>
            </a:r>
            <a:r>
              <a:rPr lang="uk-UA" sz="5000" b="1" i="1" dirty="0">
                <a:solidFill>
                  <a:schemeClr val="tx2"/>
                </a:solidFill>
                <a:latin typeface="Times New Roman" pitchFamily="18" charset="0"/>
                <a:cs typeface="Times New Roman" pitchFamily="18" charset="0"/>
              </a:rPr>
              <a:t>топологічним сортуванням</a:t>
            </a:r>
            <a:r>
              <a:rPr lang="uk-UA" sz="5000" dirty="0">
                <a:solidFill>
                  <a:schemeClr val="tx2"/>
                </a:solidFill>
                <a:latin typeface="Times New Roman" pitchFamily="18" charset="0"/>
                <a:cs typeface="Times New Roman" pitchFamily="18" charset="0"/>
              </a:rPr>
              <a:t> </a:t>
            </a:r>
            <a:r>
              <a:rPr lang="uk-UA" sz="5000" dirty="0" smtClean="0">
                <a:solidFill>
                  <a:schemeClr val="tx2"/>
                </a:solidFill>
                <a:latin typeface="Times New Roman" pitchFamily="18" charset="0"/>
                <a:cs typeface="Times New Roman" pitchFamily="18" charset="0"/>
              </a:rPr>
              <a:t>впорядкування </a:t>
            </a:r>
            <a:r>
              <a:rPr lang="uk-UA" sz="5000" dirty="0">
                <a:solidFill>
                  <a:schemeClr val="tx2"/>
                </a:solidFill>
                <a:latin typeface="Times New Roman" pitchFamily="18" charset="0"/>
                <a:cs typeface="Times New Roman" pitchFamily="18" charset="0"/>
                <a:sym typeface="Symbol" pitchFamily="18" charset="2"/>
              </a:rPr>
              <a:t></a:t>
            </a:r>
            <a:r>
              <a:rPr lang="uk-UA" sz="5000" baseline="-25000" dirty="0">
                <a:solidFill>
                  <a:schemeClr val="tx2"/>
                </a:solidFill>
                <a:latin typeface="Times New Roman" pitchFamily="18" charset="0"/>
                <a:cs typeface="Times New Roman" pitchFamily="18" charset="0"/>
              </a:rPr>
              <a:t>1</a:t>
            </a:r>
            <a:r>
              <a:rPr lang="uk-UA" sz="5000" dirty="0">
                <a:solidFill>
                  <a:schemeClr val="tx2"/>
                </a:solidFill>
                <a:latin typeface="Times New Roman" pitchFamily="18" charset="0"/>
                <a:cs typeface="Times New Roman" pitchFamily="18" charset="0"/>
              </a:rPr>
              <a:t>, якщо </a:t>
            </a:r>
            <a:r>
              <a:rPr lang="uk-UA" sz="5000" dirty="0">
                <a:solidFill>
                  <a:schemeClr val="tx2"/>
                </a:solidFill>
                <a:latin typeface="Times New Roman" pitchFamily="18" charset="0"/>
                <a:cs typeface="Times New Roman" pitchFamily="18" charset="0"/>
                <a:sym typeface="Symbol" pitchFamily="18" charset="2"/>
              </a:rPr>
              <a:t></a:t>
            </a:r>
            <a:r>
              <a:rPr lang="uk-UA" sz="5000" baseline="-25000" dirty="0">
                <a:solidFill>
                  <a:schemeClr val="tx2"/>
                </a:solidFill>
                <a:latin typeface="Times New Roman" pitchFamily="18" charset="0"/>
                <a:cs typeface="Times New Roman" pitchFamily="18" charset="0"/>
              </a:rPr>
              <a:t>2</a:t>
            </a:r>
            <a:r>
              <a:rPr lang="uk-UA" sz="5000" dirty="0">
                <a:solidFill>
                  <a:schemeClr val="tx2"/>
                </a:solidFill>
                <a:latin typeface="Times New Roman" pitchFamily="18" charset="0"/>
                <a:cs typeface="Times New Roman" pitchFamily="18" charset="0"/>
              </a:rPr>
              <a:t> є повним впорядкуванням, і </a:t>
            </a:r>
            <a:r>
              <a:rPr lang="uk-UA" sz="5000" dirty="0" smtClean="0">
                <a:solidFill>
                  <a:schemeClr val="tx2"/>
                </a:solidFill>
                <a:latin typeface="Times New Roman" pitchFamily="18" charset="0"/>
                <a:cs typeface="Times New Roman" pitchFamily="18" charset="0"/>
              </a:rPr>
              <a:t>кожен раз</a:t>
            </a:r>
            <a:r>
              <a:rPr lang="uk-UA" sz="5000" dirty="0">
                <a:solidFill>
                  <a:schemeClr val="tx2"/>
                </a:solidFill>
                <a:latin typeface="Times New Roman" pitchFamily="18" charset="0"/>
                <a:cs typeface="Times New Roman" pitchFamily="18" charset="0"/>
              </a:rPr>
              <a:t>, коли </a:t>
            </a:r>
            <a:r>
              <a:rPr lang="uk-UA" sz="5000" i="1" dirty="0">
                <a:solidFill>
                  <a:schemeClr val="tx2"/>
                </a:solidFill>
                <a:latin typeface="Times New Roman" pitchFamily="18" charset="0"/>
                <a:cs typeface="Times New Roman" pitchFamily="18" charset="0"/>
              </a:rPr>
              <a:t>а</a:t>
            </a:r>
            <a:r>
              <a:rPr lang="uk-UA" sz="5000" dirty="0">
                <a:solidFill>
                  <a:schemeClr val="tx2"/>
                </a:solidFill>
                <a:latin typeface="Times New Roman" pitchFamily="18" charset="0"/>
                <a:cs typeface="Times New Roman" pitchFamily="18" charset="0"/>
              </a:rPr>
              <a:t> </a:t>
            </a:r>
            <a:r>
              <a:rPr lang="uk-UA" sz="5000" dirty="0">
                <a:solidFill>
                  <a:schemeClr val="tx2"/>
                </a:solidFill>
                <a:latin typeface="Times New Roman" pitchFamily="18" charset="0"/>
                <a:cs typeface="Times New Roman" pitchFamily="18" charset="0"/>
                <a:sym typeface="Symbol" pitchFamily="18" charset="2"/>
              </a:rPr>
              <a:t></a:t>
            </a:r>
            <a:r>
              <a:rPr lang="uk-UA" sz="5000" baseline="-25000" dirty="0">
                <a:solidFill>
                  <a:schemeClr val="tx2"/>
                </a:solidFill>
                <a:latin typeface="Times New Roman" pitchFamily="18" charset="0"/>
                <a:cs typeface="Times New Roman" pitchFamily="18" charset="0"/>
              </a:rPr>
              <a:t>1</a:t>
            </a:r>
            <a:r>
              <a:rPr lang="uk-UA" sz="5000" dirty="0">
                <a:solidFill>
                  <a:schemeClr val="tx2"/>
                </a:solidFill>
                <a:latin typeface="Times New Roman" pitchFamily="18" charset="0"/>
                <a:cs typeface="Times New Roman" pitchFamily="18" charset="0"/>
              </a:rPr>
              <a:t> </a:t>
            </a:r>
            <a:r>
              <a:rPr lang="uk-UA" sz="5000" i="1" dirty="0">
                <a:solidFill>
                  <a:schemeClr val="tx2"/>
                </a:solidFill>
                <a:latin typeface="Times New Roman" pitchFamily="18" charset="0"/>
                <a:cs typeface="Times New Roman" pitchFamily="18" charset="0"/>
              </a:rPr>
              <a:t>b</a:t>
            </a:r>
            <a:r>
              <a:rPr lang="uk-UA" sz="5000" dirty="0">
                <a:solidFill>
                  <a:schemeClr val="tx2"/>
                </a:solidFill>
                <a:latin typeface="Times New Roman" pitchFamily="18" charset="0"/>
                <a:cs typeface="Times New Roman" pitchFamily="18" charset="0"/>
              </a:rPr>
              <a:t>, тоді </a:t>
            </a:r>
            <a:r>
              <a:rPr lang="uk-UA" sz="5000" i="1" dirty="0">
                <a:solidFill>
                  <a:schemeClr val="tx2"/>
                </a:solidFill>
                <a:latin typeface="Times New Roman" pitchFamily="18" charset="0"/>
                <a:cs typeface="Times New Roman" pitchFamily="18" charset="0"/>
              </a:rPr>
              <a:t>а</a:t>
            </a:r>
            <a:r>
              <a:rPr lang="uk-UA" sz="5000" dirty="0">
                <a:solidFill>
                  <a:schemeClr val="tx2"/>
                </a:solidFill>
                <a:latin typeface="Times New Roman" pitchFamily="18" charset="0"/>
                <a:cs typeface="Times New Roman" pitchFamily="18" charset="0"/>
              </a:rPr>
              <a:t> </a:t>
            </a:r>
            <a:r>
              <a:rPr lang="uk-UA" sz="5000" dirty="0">
                <a:solidFill>
                  <a:schemeClr val="tx2"/>
                </a:solidFill>
                <a:latin typeface="Times New Roman" pitchFamily="18" charset="0"/>
                <a:cs typeface="Times New Roman" pitchFamily="18" charset="0"/>
                <a:sym typeface="Symbol" pitchFamily="18" charset="2"/>
              </a:rPr>
              <a:t></a:t>
            </a:r>
            <a:r>
              <a:rPr lang="uk-UA" sz="5000" baseline="-25000" dirty="0">
                <a:solidFill>
                  <a:schemeClr val="tx2"/>
                </a:solidFill>
                <a:latin typeface="Times New Roman" pitchFamily="18" charset="0"/>
                <a:cs typeface="Times New Roman" pitchFamily="18" charset="0"/>
              </a:rPr>
              <a:t>2</a:t>
            </a:r>
            <a:r>
              <a:rPr lang="uk-UA" sz="5000" dirty="0">
                <a:solidFill>
                  <a:schemeClr val="tx2"/>
                </a:solidFill>
                <a:latin typeface="Times New Roman" pitchFamily="18" charset="0"/>
                <a:cs typeface="Times New Roman" pitchFamily="18" charset="0"/>
              </a:rPr>
              <a:t> </a:t>
            </a:r>
            <a:r>
              <a:rPr lang="uk-UA" sz="5000" i="1" dirty="0">
                <a:solidFill>
                  <a:schemeClr val="tx2"/>
                </a:solidFill>
                <a:latin typeface="Times New Roman" pitchFamily="18" charset="0"/>
                <a:cs typeface="Times New Roman" pitchFamily="18" charset="0"/>
              </a:rPr>
              <a:t>b</a:t>
            </a:r>
            <a:r>
              <a:rPr lang="uk-UA" sz="5000" dirty="0" smtClean="0">
                <a:solidFill>
                  <a:schemeClr val="tx2"/>
                </a:solidFill>
                <a:latin typeface="Times New Roman" pitchFamily="18" charset="0"/>
                <a:cs typeface="Times New Roman" pitchFamily="18" charset="0"/>
              </a:rPr>
              <a:t>.</a:t>
            </a:r>
          </a:p>
          <a:p>
            <a:pPr marL="0" indent="0">
              <a:lnSpc>
                <a:spcPct val="125000"/>
              </a:lnSpc>
              <a:buNone/>
              <a:defRPr/>
            </a:pPr>
            <a:endParaRPr lang="uk-UA" sz="5000" dirty="0" smtClean="0">
              <a:solidFill>
                <a:schemeClr val="tx2"/>
              </a:solidFill>
              <a:latin typeface="Times New Roman" pitchFamily="18" charset="0"/>
              <a:cs typeface="Times New Roman" pitchFamily="18" charset="0"/>
            </a:endParaRPr>
          </a:p>
          <a:p>
            <a:pPr marL="0" indent="0">
              <a:lnSpc>
                <a:spcPct val="125000"/>
              </a:lnSpc>
              <a:buNone/>
              <a:defRPr/>
            </a:pPr>
            <a:r>
              <a:rPr lang="uk-UA" sz="5000" dirty="0" smtClean="0">
                <a:solidFill>
                  <a:schemeClr val="tx2"/>
                </a:solidFill>
                <a:latin typeface="Times New Roman" pitchFamily="18" charset="0"/>
                <a:cs typeface="Times New Roman" pitchFamily="18" charset="0"/>
              </a:rPr>
              <a:t>Алгоритм </a:t>
            </a:r>
            <a:r>
              <a:rPr lang="uk-UA" sz="5000" dirty="0">
                <a:solidFill>
                  <a:schemeClr val="tx2"/>
                </a:solidFill>
                <a:latin typeface="Times New Roman" pitchFamily="18" charset="0"/>
                <a:cs typeface="Times New Roman" pitchFamily="18" charset="0"/>
              </a:rPr>
              <a:t>знаходження топологічного сортування для впорядкування </a:t>
            </a:r>
            <a:r>
              <a:rPr lang="uk-UA" sz="5000" dirty="0">
                <a:solidFill>
                  <a:schemeClr val="tx2"/>
                </a:solidFill>
                <a:latin typeface="Times New Roman" pitchFamily="18" charset="0"/>
                <a:cs typeface="Times New Roman" pitchFamily="18" charset="0"/>
                <a:sym typeface="Symbol" pitchFamily="18" charset="2"/>
              </a:rPr>
              <a:t></a:t>
            </a:r>
            <a:r>
              <a:rPr lang="uk-UA" sz="5000" baseline="-25000" dirty="0">
                <a:solidFill>
                  <a:schemeClr val="tx2"/>
                </a:solidFill>
                <a:latin typeface="Times New Roman" pitchFamily="18" charset="0"/>
                <a:cs typeface="Times New Roman" pitchFamily="18" charset="0"/>
              </a:rPr>
              <a:t>1 </a:t>
            </a:r>
            <a:r>
              <a:rPr lang="uk-UA" sz="5000" dirty="0">
                <a:solidFill>
                  <a:schemeClr val="tx2"/>
                </a:solidFill>
                <a:latin typeface="Times New Roman" pitchFamily="18" charset="0"/>
                <a:cs typeface="Times New Roman" pitchFamily="18" charset="0"/>
              </a:rPr>
              <a:t>на множині </a:t>
            </a:r>
            <a:r>
              <a:rPr lang="uk-UA" sz="5000" i="1" dirty="0" smtClean="0">
                <a:solidFill>
                  <a:schemeClr val="tx2"/>
                </a:solidFill>
                <a:latin typeface="Times New Roman" pitchFamily="18" charset="0"/>
                <a:cs typeface="Times New Roman" pitchFamily="18" charset="0"/>
              </a:rPr>
              <a:t>S.</a:t>
            </a:r>
            <a:endParaRPr lang="uk-UA" sz="5000" b="1" dirty="0" smtClean="0">
              <a:solidFill>
                <a:schemeClr val="tx2"/>
              </a:solidFill>
              <a:latin typeface="Times New Roman" pitchFamily="18" charset="0"/>
              <a:cs typeface="Times New Roman" pitchFamily="18" charset="0"/>
            </a:endParaRPr>
          </a:p>
          <a:p>
            <a:pPr marL="0" indent="0">
              <a:lnSpc>
                <a:spcPct val="125000"/>
              </a:lnSpc>
              <a:buNone/>
              <a:defRPr/>
            </a:pPr>
            <a:r>
              <a:rPr lang="uk-UA" sz="5000" b="1" dirty="0" smtClean="0">
                <a:solidFill>
                  <a:schemeClr val="accent4"/>
                </a:solidFill>
                <a:latin typeface="Times New Roman" pitchFamily="18" charset="0"/>
                <a:cs typeface="Times New Roman" pitchFamily="18" charset="0"/>
              </a:rPr>
              <a:t>Процедура </a:t>
            </a:r>
            <a:r>
              <a:rPr lang="uk-UA" sz="5000" b="1" dirty="0">
                <a:solidFill>
                  <a:schemeClr val="accent4"/>
                </a:solidFill>
                <a:latin typeface="Times New Roman" pitchFamily="18" charset="0"/>
                <a:cs typeface="Times New Roman" pitchFamily="18" charset="0"/>
              </a:rPr>
              <a:t>TC(</a:t>
            </a:r>
            <a:r>
              <a:rPr lang="uk-UA" sz="5000" b="1" i="1" dirty="0">
                <a:solidFill>
                  <a:schemeClr val="accent4"/>
                </a:solidFill>
                <a:latin typeface="Times New Roman" pitchFamily="18" charset="0"/>
                <a:cs typeface="Times New Roman" pitchFamily="18" charset="0"/>
              </a:rPr>
              <a:t>S</a:t>
            </a:r>
            <a:r>
              <a:rPr lang="uk-UA" sz="5000" b="1" dirty="0">
                <a:solidFill>
                  <a:schemeClr val="accent4"/>
                </a:solidFill>
                <a:latin typeface="Times New Roman" pitchFamily="18" charset="0"/>
                <a:cs typeface="Times New Roman" pitchFamily="18" charset="0"/>
              </a:rPr>
              <a:t>, </a:t>
            </a:r>
            <a:r>
              <a:rPr lang="uk-UA" sz="5000" b="1" dirty="0">
                <a:solidFill>
                  <a:schemeClr val="accent4"/>
                </a:solidFill>
                <a:latin typeface="Times New Roman" pitchFamily="18" charset="0"/>
                <a:cs typeface="Times New Roman" pitchFamily="18" charset="0"/>
                <a:sym typeface="Symbol" pitchFamily="18" charset="2"/>
              </a:rPr>
              <a:t></a:t>
            </a:r>
            <a:r>
              <a:rPr lang="uk-UA" sz="5000" b="1" dirty="0">
                <a:solidFill>
                  <a:schemeClr val="accent4"/>
                </a:solidFill>
                <a:latin typeface="Times New Roman" pitchFamily="18" charset="0"/>
                <a:cs typeface="Times New Roman" pitchFamily="18" charset="0"/>
              </a:rPr>
              <a:t>1):</a:t>
            </a:r>
            <a:endParaRPr lang="en-US" sz="5000" b="1" dirty="0">
              <a:solidFill>
                <a:schemeClr val="accent4"/>
              </a:solidFill>
              <a:latin typeface="Times New Roman" pitchFamily="18" charset="0"/>
              <a:cs typeface="Times New Roman" pitchFamily="18" charset="0"/>
            </a:endParaRPr>
          </a:p>
          <a:p>
            <a:pPr marL="0" indent="0">
              <a:lnSpc>
                <a:spcPct val="125000"/>
              </a:lnSpc>
              <a:buNone/>
              <a:defRPr/>
            </a:pPr>
            <a:r>
              <a:rPr lang="uk-UA" sz="5000" dirty="0">
                <a:solidFill>
                  <a:schemeClr val="accent4"/>
                </a:solidFill>
                <a:latin typeface="Times New Roman" pitchFamily="18" charset="0"/>
                <a:cs typeface="Times New Roman" pitchFamily="18" charset="0"/>
              </a:rPr>
              <a:t>Вибрати мінімальний елемент </a:t>
            </a:r>
            <a:r>
              <a:rPr lang="uk-UA" sz="5000" i="1" dirty="0">
                <a:solidFill>
                  <a:schemeClr val="accent4"/>
                </a:solidFill>
                <a:latin typeface="Times New Roman" pitchFamily="18" charset="0"/>
                <a:cs typeface="Times New Roman" pitchFamily="18" charset="0"/>
              </a:rPr>
              <a:t>s</a:t>
            </a:r>
            <a:r>
              <a:rPr lang="uk-UA" sz="5000" dirty="0">
                <a:solidFill>
                  <a:schemeClr val="accent4"/>
                </a:solidFill>
                <a:latin typeface="Times New Roman" pitchFamily="18" charset="0"/>
                <a:cs typeface="Times New Roman" pitchFamily="18" charset="0"/>
              </a:rPr>
              <a:t> із (</a:t>
            </a:r>
            <a:r>
              <a:rPr lang="uk-UA" sz="5000" i="1" dirty="0">
                <a:solidFill>
                  <a:schemeClr val="accent4"/>
                </a:solidFill>
                <a:latin typeface="Times New Roman" pitchFamily="18" charset="0"/>
                <a:cs typeface="Times New Roman" pitchFamily="18" charset="0"/>
              </a:rPr>
              <a:t>S</a:t>
            </a:r>
            <a:r>
              <a:rPr lang="uk-UA" sz="5000" dirty="0">
                <a:solidFill>
                  <a:schemeClr val="accent4"/>
                </a:solidFill>
                <a:latin typeface="Times New Roman" pitchFamily="18" charset="0"/>
                <a:cs typeface="Times New Roman" pitchFamily="18" charset="0"/>
              </a:rPr>
              <a:t>, </a:t>
            </a:r>
            <a:r>
              <a:rPr lang="uk-UA" sz="5000" dirty="0">
                <a:solidFill>
                  <a:schemeClr val="accent4"/>
                </a:solidFill>
                <a:latin typeface="Times New Roman" pitchFamily="18" charset="0"/>
                <a:cs typeface="Times New Roman" pitchFamily="18" charset="0"/>
                <a:sym typeface="Symbol" pitchFamily="18" charset="2"/>
              </a:rPr>
              <a:t></a:t>
            </a:r>
            <a:r>
              <a:rPr lang="uk-UA" sz="5000" dirty="0">
                <a:solidFill>
                  <a:schemeClr val="accent4"/>
                </a:solidFill>
                <a:latin typeface="Times New Roman" pitchFamily="18" charset="0"/>
                <a:cs typeface="Times New Roman" pitchFamily="18" charset="0"/>
              </a:rPr>
              <a:t>1);</a:t>
            </a:r>
            <a:endParaRPr lang="en-US" sz="5000" dirty="0">
              <a:solidFill>
                <a:schemeClr val="accent4"/>
              </a:solidFill>
              <a:latin typeface="Times New Roman" pitchFamily="18" charset="0"/>
              <a:cs typeface="Times New Roman" pitchFamily="18" charset="0"/>
            </a:endParaRPr>
          </a:p>
          <a:p>
            <a:pPr marL="0" indent="0">
              <a:lnSpc>
                <a:spcPct val="125000"/>
              </a:lnSpc>
              <a:buNone/>
              <a:defRPr/>
            </a:pPr>
            <a:r>
              <a:rPr lang="en-US" sz="5000" dirty="0">
                <a:solidFill>
                  <a:schemeClr val="accent4"/>
                </a:solidFill>
                <a:latin typeface="Times New Roman" pitchFamily="18" charset="0"/>
                <a:cs typeface="Times New Roman" pitchFamily="18" charset="0"/>
              </a:rPr>
              <a:t>	</a:t>
            </a:r>
            <a:r>
              <a:rPr lang="uk-UA" sz="5000" dirty="0">
                <a:solidFill>
                  <a:schemeClr val="accent4"/>
                </a:solidFill>
                <a:latin typeface="Times New Roman" pitchFamily="18" charset="0"/>
                <a:cs typeface="Times New Roman" pitchFamily="18" charset="0"/>
              </a:rPr>
              <a:t>Вилучити </a:t>
            </a:r>
            <a:r>
              <a:rPr lang="uk-UA" sz="5000" i="1" dirty="0">
                <a:solidFill>
                  <a:schemeClr val="accent4"/>
                </a:solidFill>
                <a:latin typeface="Times New Roman" pitchFamily="18" charset="0"/>
                <a:cs typeface="Times New Roman" pitchFamily="18" charset="0"/>
              </a:rPr>
              <a:t>s</a:t>
            </a:r>
            <a:r>
              <a:rPr lang="uk-UA" sz="5000" dirty="0">
                <a:solidFill>
                  <a:schemeClr val="accent4"/>
                </a:solidFill>
                <a:latin typeface="Times New Roman" pitchFamily="18" charset="0"/>
                <a:cs typeface="Times New Roman" pitchFamily="18" charset="0"/>
              </a:rPr>
              <a:t> із </a:t>
            </a:r>
            <a:r>
              <a:rPr lang="uk-UA" sz="5000" i="1" dirty="0">
                <a:solidFill>
                  <a:schemeClr val="accent4"/>
                </a:solidFill>
                <a:latin typeface="Times New Roman" pitchFamily="18" charset="0"/>
                <a:cs typeface="Times New Roman" pitchFamily="18" charset="0"/>
              </a:rPr>
              <a:t>S</a:t>
            </a:r>
            <a:r>
              <a:rPr lang="uk-UA" sz="5000" dirty="0">
                <a:solidFill>
                  <a:schemeClr val="accent4"/>
                </a:solidFill>
                <a:latin typeface="Times New Roman" pitchFamily="18" charset="0"/>
                <a:cs typeface="Times New Roman" pitchFamily="18" charset="0"/>
              </a:rPr>
              <a:t>;</a:t>
            </a:r>
            <a:endParaRPr lang="ru-RU" sz="5000" dirty="0">
              <a:solidFill>
                <a:schemeClr val="accent4"/>
              </a:solidFill>
              <a:latin typeface="Times New Roman" pitchFamily="18" charset="0"/>
              <a:cs typeface="Times New Roman" pitchFamily="18" charset="0"/>
            </a:endParaRPr>
          </a:p>
          <a:p>
            <a:pPr marL="0" indent="0">
              <a:lnSpc>
                <a:spcPct val="125000"/>
              </a:lnSpc>
              <a:buNone/>
              <a:defRPr/>
            </a:pPr>
            <a:r>
              <a:rPr lang="en-US" sz="5000" dirty="0">
                <a:solidFill>
                  <a:schemeClr val="accent4"/>
                </a:solidFill>
                <a:latin typeface="Times New Roman" pitchFamily="18" charset="0"/>
                <a:cs typeface="Times New Roman" pitchFamily="18" charset="0"/>
              </a:rPr>
              <a:t>	</a:t>
            </a:r>
            <a:r>
              <a:rPr lang="uk-UA" sz="5000" dirty="0">
                <a:solidFill>
                  <a:schemeClr val="accent4"/>
                </a:solidFill>
                <a:latin typeface="Times New Roman" pitchFamily="18" charset="0"/>
                <a:cs typeface="Times New Roman" pitchFamily="18" charset="0"/>
              </a:rPr>
              <a:t>Виконувати наступні кроки до тих пір, </a:t>
            </a:r>
            <a:r>
              <a:rPr lang="uk-UA" sz="5000" dirty="0" smtClean="0">
                <a:solidFill>
                  <a:schemeClr val="accent4"/>
                </a:solidFill>
                <a:latin typeface="Times New Roman" pitchFamily="18" charset="0"/>
                <a:cs typeface="Times New Roman" pitchFamily="18" charset="0"/>
              </a:rPr>
              <a:t> поки</a:t>
            </a:r>
            <a:r>
              <a:rPr lang="uk-UA" sz="5000" i="1" dirty="0" smtClean="0">
                <a:solidFill>
                  <a:schemeClr val="accent4"/>
                </a:solidFill>
                <a:latin typeface="Times New Roman" pitchFamily="18" charset="0"/>
                <a:cs typeface="Times New Roman" pitchFamily="18" charset="0"/>
              </a:rPr>
              <a:t> </a:t>
            </a:r>
            <a:r>
              <a:rPr lang="uk-UA" sz="5000" i="1" dirty="0">
                <a:solidFill>
                  <a:schemeClr val="accent4"/>
                </a:solidFill>
                <a:latin typeface="Times New Roman" pitchFamily="18" charset="0"/>
                <a:cs typeface="Times New Roman" pitchFamily="18" charset="0"/>
              </a:rPr>
              <a:t>S</a:t>
            </a:r>
            <a:r>
              <a:rPr lang="uk-UA" sz="5000" dirty="0">
                <a:solidFill>
                  <a:schemeClr val="accent4"/>
                </a:solidFill>
                <a:latin typeface="Times New Roman" pitchFamily="18" charset="0"/>
                <a:cs typeface="Times New Roman" pitchFamily="18" charset="0"/>
              </a:rPr>
              <a:t> не порожнє;</a:t>
            </a:r>
            <a:endParaRPr lang="ru-RU" sz="5000" dirty="0">
              <a:solidFill>
                <a:schemeClr val="accent4"/>
              </a:solidFill>
              <a:latin typeface="Times New Roman" pitchFamily="18" charset="0"/>
              <a:cs typeface="Times New Roman" pitchFamily="18" charset="0"/>
            </a:endParaRPr>
          </a:p>
          <a:p>
            <a:pPr marL="0" indent="0">
              <a:lnSpc>
                <a:spcPct val="125000"/>
              </a:lnSpc>
              <a:buNone/>
              <a:defRPr/>
            </a:pPr>
            <a:r>
              <a:rPr lang="uk-UA" sz="5000" dirty="0">
                <a:solidFill>
                  <a:schemeClr val="accent4"/>
                </a:solidFill>
                <a:latin typeface="Times New Roman" pitchFamily="18" charset="0"/>
                <a:cs typeface="Times New Roman" pitchFamily="18" charset="0"/>
              </a:rPr>
              <a:t>	Вибрати мінімальний елемент </a:t>
            </a:r>
            <a:r>
              <a:rPr lang="uk-UA" sz="5000" i="1" dirty="0">
                <a:solidFill>
                  <a:schemeClr val="accent4"/>
                </a:solidFill>
                <a:latin typeface="Times New Roman" pitchFamily="18" charset="0"/>
                <a:cs typeface="Times New Roman" pitchFamily="18" charset="0"/>
              </a:rPr>
              <a:t>t</a:t>
            </a:r>
            <a:r>
              <a:rPr lang="uk-UA" sz="5000" dirty="0">
                <a:solidFill>
                  <a:schemeClr val="accent4"/>
                </a:solidFill>
                <a:latin typeface="Times New Roman" pitchFamily="18" charset="0"/>
                <a:cs typeface="Times New Roman" pitchFamily="18" charset="0"/>
              </a:rPr>
              <a:t> з (</a:t>
            </a:r>
            <a:r>
              <a:rPr lang="uk-UA" sz="5000" i="1" dirty="0">
                <a:solidFill>
                  <a:schemeClr val="accent4"/>
                </a:solidFill>
                <a:latin typeface="Times New Roman" pitchFamily="18" charset="0"/>
                <a:cs typeface="Times New Roman" pitchFamily="18" charset="0"/>
              </a:rPr>
              <a:t>S</a:t>
            </a:r>
            <a:r>
              <a:rPr lang="uk-UA" sz="5000" dirty="0">
                <a:solidFill>
                  <a:schemeClr val="accent4"/>
                </a:solidFill>
                <a:latin typeface="Times New Roman" pitchFamily="18" charset="0"/>
                <a:cs typeface="Times New Roman" pitchFamily="18" charset="0"/>
              </a:rPr>
              <a:t>, </a:t>
            </a:r>
            <a:r>
              <a:rPr lang="uk-UA" sz="5000" dirty="0">
                <a:solidFill>
                  <a:schemeClr val="accent4"/>
                </a:solidFill>
                <a:latin typeface="Times New Roman" pitchFamily="18" charset="0"/>
                <a:cs typeface="Times New Roman" pitchFamily="18" charset="0"/>
                <a:sym typeface="Symbol" pitchFamily="18" charset="2"/>
              </a:rPr>
              <a:t></a:t>
            </a:r>
            <a:r>
              <a:rPr lang="uk-UA" sz="5000" dirty="0">
                <a:solidFill>
                  <a:schemeClr val="accent4"/>
                </a:solidFill>
                <a:latin typeface="Times New Roman" pitchFamily="18" charset="0"/>
                <a:cs typeface="Times New Roman" pitchFamily="18" charset="0"/>
              </a:rPr>
              <a:t>1) </a:t>
            </a:r>
            <a:r>
              <a:rPr lang="uk-UA" sz="5000" dirty="0" smtClean="0">
                <a:solidFill>
                  <a:schemeClr val="accent4"/>
                </a:solidFill>
                <a:latin typeface="Times New Roman" pitchFamily="18" charset="0"/>
                <a:cs typeface="Times New Roman" pitchFamily="18" charset="0"/>
              </a:rPr>
              <a:t>і </a:t>
            </a:r>
            <a:r>
              <a:rPr lang="uk-UA" sz="5000" dirty="0">
                <a:solidFill>
                  <a:schemeClr val="accent4"/>
                </a:solidFill>
                <a:latin typeface="Times New Roman" pitchFamily="18" charset="0"/>
                <a:cs typeface="Times New Roman" pitchFamily="18" charset="0"/>
              </a:rPr>
              <a:t>вилучити його;</a:t>
            </a:r>
            <a:endParaRPr lang="ru-RU" sz="5000" dirty="0">
              <a:solidFill>
                <a:schemeClr val="accent4"/>
              </a:solidFill>
              <a:latin typeface="Times New Roman" pitchFamily="18" charset="0"/>
              <a:cs typeface="Times New Roman" pitchFamily="18" charset="0"/>
            </a:endParaRPr>
          </a:p>
          <a:p>
            <a:pPr marL="0" indent="0">
              <a:lnSpc>
                <a:spcPct val="125000"/>
              </a:lnSpc>
              <a:buNone/>
              <a:defRPr/>
            </a:pPr>
            <a:r>
              <a:rPr lang="en-US" sz="5000" dirty="0">
                <a:solidFill>
                  <a:schemeClr val="accent4"/>
                </a:solidFill>
                <a:latin typeface="Times New Roman" pitchFamily="18" charset="0"/>
                <a:cs typeface="Times New Roman" pitchFamily="18" charset="0"/>
              </a:rPr>
              <a:t>	    </a:t>
            </a:r>
            <a:r>
              <a:rPr lang="uk-UA" sz="5000" dirty="0" smtClean="0">
                <a:solidFill>
                  <a:schemeClr val="accent4"/>
                </a:solidFill>
                <a:latin typeface="Times New Roman" pitchFamily="18" charset="0"/>
                <a:cs typeface="Times New Roman" pitchFamily="18" charset="0"/>
              </a:rPr>
              <a:t> Покласти </a:t>
            </a:r>
            <a:r>
              <a:rPr lang="uk-UA" sz="5000" i="1" dirty="0">
                <a:solidFill>
                  <a:schemeClr val="accent4"/>
                </a:solidFill>
                <a:latin typeface="Times New Roman" pitchFamily="18" charset="0"/>
                <a:cs typeface="Times New Roman" pitchFamily="18" charset="0"/>
              </a:rPr>
              <a:t>s</a:t>
            </a:r>
            <a:r>
              <a:rPr lang="uk-UA" sz="5000" dirty="0">
                <a:solidFill>
                  <a:schemeClr val="accent4"/>
                </a:solidFill>
                <a:latin typeface="Times New Roman" pitchFamily="18" charset="0"/>
                <a:cs typeface="Times New Roman" pitchFamily="18" charset="0"/>
              </a:rPr>
              <a:t> </a:t>
            </a:r>
            <a:r>
              <a:rPr lang="uk-UA" sz="5000" dirty="0">
                <a:solidFill>
                  <a:schemeClr val="accent4"/>
                </a:solidFill>
                <a:latin typeface="Times New Roman" pitchFamily="18" charset="0"/>
                <a:cs typeface="Times New Roman" pitchFamily="18" charset="0"/>
                <a:sym typeface="Symbol" pitchFamily="18" charset="2"/>
              </a:rPr>
              <a:t></a:t>
            </a:r>
            <a:r>
              <a:rPr lang="uk-UA" sz="5000" dirty="0">
                <a:solidFill>
                  <a:schemeClr val="accent4"/>
                </a:solidFill>
                <a:latin typeface="Times New Roman" pitchFamily="18" charset="0"/>
                <a:cs typeface="Times New Roman" pitchFamily="18" charset="0"/>
              </a:rPr>
              <a:t>1 </a:t>
            </a:r>
            <a:r>
              <a:rPr lang="uk-UA" sz="5000" i="1" dirty="0">
                <a:solidFill>
                  <a:schemeClr val="accent4"/>
                </a:solidFill>
                <a:latin typeface="Times New Roman" pitchFamily="18" charset="0"/>
                <a:cs typeface="Times New Roman" pitchFamily="18" charset="0"/>
              </a:rPr>
              <a:t>t</a:t>
            </a:r>
            <a:r>
              <a:rPr lang="uk-UA" sz="5000" dirty="0">
                <a:solidFill>
                  <a:schemeClr val="accent4"/>
                </a:solidFill>
                <a:latin typeface="Times New Roman" pitchFamily="18" charset="0"/>
                <a:cs typeface="Times New Roman" pitchFamily="18" charset="0"/>
              </a:rPr>
              <a:t>;</a:t>
            </a:r>
            <a:endParaRPr lang="ru-RU" sz="5000" dirty="0">
              <a:solidFill>
                <a:schemeClr val="accent4"/>
              </a:solidFill>
              <a:latin typeface="Times New Roman" pitchFamily="18" charset="0"/>
              <a:cs typeface="Times New Roman" pitchFamily="18" charset="0"/>
            </a:endParaRPr>
          </a:p>
          <a:p>
            <a:pPr marL="0" indent="0">
              <a:lnSpc>
                <a:spcPct val="125000"/>
              </a:lnSpc>
              <a:buNone/>
              <a:defRPr/>
            </a:pPr>
            <a:r>
              <a:rPr lang="en-US" sz="5000" dirty="0">
                <a:solidFill>
                  <a:schemeClr val="accent4"/>
                </a:solidFill>
                <a:latin typeface="Times New Roman" pitchFamily="18" charset="0"/>
                <a:cs typeface="Times New Roman" pitchFamily="18" charset="0"/>
              </a:rPr>
              <a:t>                   </a:t>
            </a:r>
            <a:r>
              <a:rPr lang="uk-UA" sz="5000" dirty="0">
                <a:solidFill>
                  <a:schemeClr val="accent4"/>
                </a:solidFill>
                <a:latin typeface="Times New Roman" pitchFamily="18" charset="0"/>
                <a:cs typeface="Times New Roman" pitchFamily="18" charset="0"/>
              </a:rPr>
              <a:t>Перейменувати </a:t>
            </a:r>
            <a:r>
              <a:rPr lang="uk-UA" sz="5000" i="1" dirty="0">
                <a:solidFill>
                  <a:schemeClr val="accent4"/>
                </a:solidFill>
                <a:latin typeface="Times New Roman" pitchFamily="18" charset="0"/>
                <a:cs typeface="Times New Roman" pitchFamily="18" charset="0"/>
              </a:rPr>
              <a:t>t</a:t>
            </a:r>
            <a:r>
              <a:rPr lang="uk-UA" sz="5000" dirty="0">
                <a:solidFill>
                  <a:schemeClr val="accent4"/>
                </a:solidFill>
                <a:latin typeface="Times New Roman" pitchFamily="18" charset="0"/>
                <a:cs typeface="Times New Roman" pitchFamily="18" charset="0"/>
              </a:rPr>
              <a:t> в </a:t>
            </a:r>
            <a:r>
              <a:rPr lang="en-US" sz="5000" i="1" dirty="0">
                <a:solidFill>
                  <a:schemeClr val="accent4"/>
                </a:solidFill>
                <a:latin typeface="Times New Roman" pitchFamily="18" charset="0"/>
                <a:cs typeface="Times New Roman" pitchFamily="18" charset="0"/>
              </a:rPr>
              <a:t>s</a:t>
            </a:r>
            <a:r>
              <a:rPr lang="uk-UA" sz="5000" dirty="0">
                <a:solidFill>
                  <a:schemeClr val="accent4"/>
                </a:solidFill>
                <a:latin typeface="Times New Roman" pitchFamily="18" charset="0"/>
                <a:cs typeface="Times New Roman" pitchFamily="18" charset="0"/>
              </a:rPr>
              <a:t>;</a:t>
            </a:r>
            <a:endParaRPr lang="ru-RU" sz="5000" dirty="0">
              <a:solidFill>
                <a:schemeClr val="accent4"/>
              </a:solidFill>
              <a:latin typeface="Times New Roman" pitchFamily="18" charset="0"/>
              <a:cs typeface="Times New Roman" pitchFamily="18" charset="0"/>
            </a:endParaRPr>
          </a:p>
          <a:p>
            <a:pPr marL="0" indent="0">
              <a:lnSpc>
                <a:spcPct val="125000"/>
              </a:lnSpc>
              <a:buNone/>
              <a:defRPr/>
            </a:pPr>
            <a:r>
              <a:rPr lang="uk-UA" sz="5000" dirty="0">
                <a:solidFill>
                  <a:schemeClr val="accent4"/>
                </a:solidFill>
                <a:latin typeface="Times New Roman" pitchFamily="18" charset="0"/>
                <a:cs typeface="Times New Roman" pitchFamily="18" charset="0"/>
              </a:rPr>
              <a:t>Кінець процедури.</a:t>
            </a:r>
            <a:endParaRPr lang="en-US" sz="5000" dirty="0">
              <a:solidFill>
                <a:schemeClr val="accent4"/>
              </a:solidFill>
              <a:latin typeface="Times New Roman" pitchFamily="18" charset="0"/>
              <a:cs typeface="Times New Roman" pitchFamily="18" charset="0"/>
            </a:endParaRPr>
          </a:p>
          <a:p>
            <a:pPr marL="363538" indent="-15875">
              <a:lnSpc>
                <a:spcPct val="120000"/>
              </a:lnSpc>
              <a:buFont typeface="Wingdings 3" pitchFamily="18" charset="2"/>
              <a:buNone/>
            </a:pPr>
            <a:endParaRPr lang="uk-UA" dirty="0">
              <a:latin typeface="Times New Roman" pitchFamily="18" charset="0"/>
            </a:endParaRPr>
          </a:p>
          <a:p>
            <a:endParaRPr lang="ru-RU" dirty="0"/>
          </a:p>
        </p:txBody>
      </p:sp>
      <p:sp>
        <p:nvSpPr>
          <p:cNvPr id="4" name="TextBox 3"/>
          <p:cNvSpPr txBox="1"/>
          <p:nvPr/>
        </p:nvSpPr>
        <p:spPr>
          <a:xfrm>
            <a:off x="251520" y="6381328"/>
            <a:ext cx="5096652" cy="369332"/>
          </a:xfrm>
          <a:prstGeom prst="rect">
            <a:avLst/>
          </a:prstGeom>
          <a:noFill/>
        </p:spPr>
        <p:txBody>
          <a:bodyPr wrap="none" rtlCol="0">
            <a:spAutoFit/>
          </a:bodyPr>
          <a:lstStyle/>
          <a:p>
            <a:r>
              <a:rPr lang="uk-UA" dirty="0" smtClean="0"/>
              <a:t>Лекція 1. Алгоритми та рекурсія. Слайд 7 з 40</a:t>
            </a:r>
            <a:endParaRPr lang="ru-RU" dirty="0"/>
          </a:p>
        </p:txBody>
      </p:sp>
      <p:pic>
        <p:nvPicPr>
          <p:cNvPr id="12" name="Picture 46" descr="16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9750" y="476672"/>
            <a:ext cx="609600" cy="464457"/>
          </a:xfrm>
          <a:prstGeom prst="rect">
            <a:avLst/>
          </a:prstGeom>
          <a:noFill/>
          <a:extLst>
            <a:ext uri="{909E8E84-426E-40DD-AFC4-6F175D3DCCD1}">
              <a14:hiddenFill xmlns:a14="http://schemas.microsoft.com/office/drawing/2010/main">
                <a:solidFill>
                  <a:srgbClr val="FFFFFF"/>
                </a:solidFill>
              </a14:hiddenFill>
            </a:ext>
          </a:extLst>
        </p:spPr>
      </p:pic>
      <p:grpSp>
        <p:nvGrpSpPr>
          <p:cNvPr id="13" name="Group 12"/>
          <p:cNvGrpSpPr/>
          <p:nvPr/>
        </p:nvGrpSpPr>
        <p:grpSpPr>
          <a:xfrm>
            <a:off x="6300192" y="6452337"/>
            <a:ext cx="2744448" cy="332656"/>
            <a:chOff x="539552" y="6453336"/>
            <a:chExt cx="2744448" cy="332656"/>
          </a:xfrm>
        </p:grpSpPr>
        <p:sp>
          <p:nvSpPr>
            <p:cNvPr id="14" name="Action Button: Back or Previous 13">
              <a:hlinkClick r:id="" action="ppaction://hlinkshowjump?jump=previousslide" highlightClick="1"/>
            </p:cNvPr>
            <p:cNvSpPr/>
            <p:nvPr/>
          </p:nvSpPr>
          <p:spPr>
            <a:xfrm>
              <a:off x="1082335" y="6453336"/>
              <a:ext cx="504056" cy="332656"/>
            </a:xfrm>
            <a:prstGeom prst="actionButtonBackPrevious">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5" name="Action Button: Beginning 14">
              <a:hlinkClick r:id="" action="ppaction://hlinkshowjump?jump=firstslide" highlightClick="1"/>
            </p:cNvPr>
            <p:cNvSpPr/>
            <p:nvPr/>
          </p:nvSpPr>
          <p:spPr>
            <a:xfrm>
              <a:off x="539552" y="6453336"/>
              <a:ext cx="504056" cy="332656"/>
            </a:xfrm>
            <a:prstGeom prst="actionButtonBeginning">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6" name="Action Button: Forward or Next 15">
              <a:hlinkClick r:id="" action="ppaction://hlinkshowjump?jump=nextslide" highlightClick="1"/>
            </p:cNvPr>
            <p:cNvSpPr/>
            <p:nvPr/>
          </p:nvSpPr>
          <p:spPr>
            <a:xfrm>
              <a:off x="2228357" y="6453336"/>
              <a:ext cx="504056" cy="332656"/>
            </a:xfrm>
            <a:prstGeom prst="actionButtonForwardNex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7" name="Action Button: End 16">
              <a:hlinkClick r:id="" action="ppaction://hlinkshowjump?jump=lastslide" highlightClick="1"/>
            </p:cNvPr>
            <p:cNvSpPr/>
            <p:nvPr/>
          </p:nvSpPr>
          <p:spPr>
            <a:xfrm>
              <a:off x="2779944" y="6453336"/>
              <a:ext cx="504056" cy="332656"/>
            </a:xfrm>
            <a:prstGeom prst="actionButtonEnd">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8" name="Action Button: Custom 17">
              <a:hlinkClick r:id="rId3" action="ppaction://hlinksldjump" highlightClick="1"/>
            </p:cNvPr>
            <p:cNvSpPr/>
            <p:nvPr/>
          </p:nvSpPr>
          <p:spPr>
            <a:xfrm>
              <a:off x="1617866" y="6453336"/>
              <a:ext cx="576000" cy="332656"/>
            </a:xfrm>
            <a:prstGeom prst="actionButtonBlank">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uk-UA" sz="1200" dirty="0" smtClean="0"/>
                <a:t>План</a:t>
              </a:r>
              <a:endParaRPr lang="ru-RU" sz="1200" dirty="0"/>
            </a:p>
          </p:txBody>
        </p:sp>
      </p:grpSp>
    </p:spTree>
    <p:extLst>
      <p:ext uri="{BB962C8B-B14F-4D97-AF65-F5344CB8AC3E}">
        <p14:creationId xmlns:p14="http://schemas.microsoft.com/office/powerpoint/2010/main" val="11939933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dirty="0" smtClean="0"/>
              <a:t>Добуток матриці на скаляр</a:t>
            </a:r>
            <a:endParaRPr lang="ru-RU" dirty="0"/>
          </a:p>
        </p:txBody>
      </p:sp>
      <p:sp>
        <p:nvSpPr>
          <p:cNvPr id="3" name="Content Placeholder 2"/>
          <p:cNvSpPr>
            <a:spLocks noGrp="1"/>
          </p:cNvSpPr>
          <p:nvPr>
            <p:ph idx="1"/>
          </p:nvPr>
        </p:nvSpPr>
        <p:spPr>
          <a:xfrm>
            <a:off x="457200" y="1343025"/>
            <a:ext cx="8229600" cy="4822279"/>
          </a:xfrm>
        </p:spPr>
        <p:txBody>
          <a:bodyPr>
            <a:normAutofit fontScale="77500" lnSpcReduction="20000"/>
          </a:bodyPr>
          <a:lstStyle/>
          <a:p>
            <a:pPr marL="0" indent="0">
              <a:buNone/>
              <a:defRPr/>
            </a:pPr>
            <a:r>
              <a:rPr lang="uk-UA" dirty="0" smtClean="0">
                <a:solidFill>
                  <a:schemeClr val="tx2"/>
                </a:solidFill>
                <a:latin typeface="Times New Roman" pitchFamily="18" charset="0"/>
              </a:rPr>
              <a:t> Нехай </a:t>
            </a:r>
            <a:r>
              <a:rPr lang="uk-UA" i="1" dirty="0">
                <a:solidFill>
                  <a:schemeClr val="tx2"/>
                </a:solidFill>
                <a:latin typeface="Times New Roman" pitchFamily="18" charset="0"/>
              </a:rPr>
              <a:t>А</a:t>
            </a:r>
            <a:r>
              <a:rPr lang="uk-UA" dirty="0">
                <a:solidFill>
                  <a:schemeClr val="tx2"/>
                </a:solidFill>
                <a:latin typeface="Times New Roman" pitchFamily="18" charset="0"/>
              </a:rPr>
              <a:t> = [</a:t>
            </a:r>
            <a:r>
              <a:rPr lang="uk-UA" i="1" dirty="0">
                <a:solidFill>
                  <a:schemeClr val="tx2"/>
                </a:solidFill>
                <a:latin typeface="Times New Roman" pitchFamily="18" charset="0"/>
              </a:rPr>
              <a:t>Aij</a:t>
            </a:r>
            <a:r>
              <a:rPr lang="uk-UA" dirty="0">
                <a:solidFill>
                  <a:schemeClr val="tx2"/>
                </a:solidFill>
                <a:latin typeface="Times New Roman" pitchFamily="18" charset="0"/>
              </a:rPr>
              <a:t>] і </a:t>
            </a:r>
            <a:r>
              <a:rPr lang="uk-UA" i="1" dirty="0">
                <a:solidFill>
                  <a:schemeClr val="tx2"/>
                </a:solidFill>
                <a:latin typeface="Times New Roman" pitchFamily="18" charset="0"/>
              </a:rPr>
              <a:t>B</a:t>
            </a:r>
            <a:r>
              <a:rPr lang="uk-UA" dirty="0">
                <a:solidFill>
                  <a:schemeClr val="tx2"/>
                </a:solidFill>
                <a:latin typeface="Times New Roman" pitchFamily="18" charset="0"/>
              </a:rPr>
              <a:t> = [</a:t>
            </a:r>
            <a:r>
              <a:rPr lang="uk-UA" i="1" dirty="0">
                <a:solidFill>
                  <a:schemeClr val="tx2"/>
                </a:solidFill>
                <a:latin typeface="Times New Roman" pitchFamily="18" charset="0"/>
              </a:rPr>
              <a:t>Bij</a:t>
            </a:r>
            <a:r>
              <a:rPr lang="uk-UA" dirty="0">
                <a:solidFill>
                  <a:schemeClr val="tx2"/>
                </a:solidFill>
                <a:latin typeface="Times New Roman" pitchFamily="18" charset="0"/>
              </a:rPr>
              <a:t>] – матриці розміру </a:t>
            </a:r>
            <a:r>
              <a:rPr lang="uk-UA" i="1" dirty="0">
                <a:solidFill>
                  <a:schemeClr val="tx2"/>
                </a:solidFill>
                <a:latin typeface="Times New Roman" pitchFamily="18" charset="0"/>
              </a:rPr>
              <a:t>m</a:t>
            </a:r>
            <a:r>
              <a:rPr lang="uk-UA" dirty="0">
                <a:solidFill>
                  <a:schemeClr val="tx2"/>
                </a:solidFill>
                <a:latin typeface="Times New Roman" pitchFamily="18" charset="0"/>
              </a:rPr>
              <a:t> </a:t>
            </a:r>
            <a:r>
              <a:rPr lang="uk-UA" dirty="0">
                <a:solidFill>
                  <a:schemeClr val="tx2"/>
                </a:solidFill>
                <a:latin typeface="Times New Roman" pitchFamily="18" charset="0"/>
                <a:sym typeface="Symbol" pitchFamily="18" charset="2"/>
              </a:rPr>
              <a:t></a:t>
            </a:r>
            <a:r>
              <a:rPr lang="uk-UA" dirty="0">
                <a:solidFill>
                  <a:schemeClr val="tx2"/>
                </a:solidFill>
                <a:latin typeface="Times New Roman" pitchFamily="18" charset="0"/>
              </a:rPr>
              <a:t> </a:t>
            </a:r>
            <a:r>
              <a:rPr lang="uk-UA" i="1" dirty="0">
                <a:solidFill>
                  <a:schemeClr val="tx2"/>
                </a:solidFill>
                <a:latin typeface="Times New Roman" pitchFamily="18" charset="0"/>
              </a:rPr>
              <a:t>n. </a:t>
            </a:r>
            <a:endParaRPr lang="en-US" i="1" dirty="0">
              <a:solidFill>
                <a:schemeClr val="tx2"/>
              </a:solidFill>
              <a:latin typeface="Times New Roman" pitchFamily="18" charset="0"/>
            </a:endParaRPr>
          </a:p>
          <a:p>
            <a:pPr marL="0" indent="0">
              <a:buNone/>
              <a:defRPr/>
            </a:pPr>
            <a:r>
              <a:rPr lang="uk-UA" b="1" i="1" dirty="0">
                <a:solidFill>
                  <a:schemeClr val="tx2"/>
                </a:solidFill>
                <a:latin typeface="Times New Roman" pitchFamily="18" charset="0"/>
              </a:rPr>
              <a:t>Добуток матриці А</a:t>
            </a:r>
            <a:r>
              <a:rPr lang="uk-UA" i="1" dirty="0">
                <a:solidFill>
                  <a:schemeClr val="tx2"/>
                </a:solidFill>
                <a:latin typeface="Times New Roman" pitchFamily="18" charset="0"/>
              </a:rPr>
              <a:t> </a:t>
            </a:r>
            <a:r>
              <a:rPr lang="uk-UA" b="1" i="1" dirty="0">
                <a:solidFill>
                  <a:schemeClr val="tx2"/>
                </a:solidFill>
                <a:latin typeface="Times New Roman" pitchFamily="18" charset="0"/>
              </a:rPr>
              <a:t>на скаляр a</a:t>
            </a:r>
            <a:r>
              <a:rPr lang="uk-UA" dirty="0">
                <a:solidFill>
                  <a:schemeClr val="tx2"/>
                </a:solidFill>
                <a:latin typeface="Times New Roman" pitchFamily="18" charset="0"/>
              </a:rPr>
              <a:t> є матриця [</a:t>
            </a:r>
            <a:r>
              <a:rPr lang="uk-UA" i="1" dirty="0">
                <a:solidFill>
                  <a:schemeClr val="tx2"/>
                </a:solidFill>
                <a:latin typeface="Times New Roman" pitchFamily="18" charset="0"/>
              </a:rPr>
              <a:t>Bij</a:t>
            </a:r>
            <a:r>
              <a:rPr lang="uk-UA" dirty="0">
                <a:solidFill>
                  <a:schemeClr val="tx2"/>
                </a:solidFill>
                <a:latin typeface="Times New Roman" pitchFamily="18" charset="0"/>
              </a:rPr>
              <a:t>] =</a:t>
            </a:r>
            <a:r>
              <a:rPr lang="uk-UA" i="1" dirty="0">
                <a:solidFill>
                  <a:schemeClr val="tx2"/>
                </a:solidFill>
                <a:latin typeface="Times New Roman" pitchFamily="18" charset="0"/>
              </a:rPr>
              <a:t>a</a:t>
            </a:r>
            <a:r>
              <a:rPr lang="uk-UA" dirty="0">
                <a:solidFill>
                  <a:schemeClr val="tx2"/>
                </a:solidFill>
                <a:latin typeface="Times New Roman" pitchFamily="18" charset="0"/>
              </a:rPr>
              <a:t>[</a:t>
            </a:r>
            <a:r>
              <a:rPr lang="uk-UA" i="1" dirty="0">
                <a:solidFill>
                  <a:schemeClr val="tx2"/>
                </a:solidFill>
                <a:latin typeface="Times New Roman" pitchFamily="18" charset="0"/>
              </a:rPr>
              <a:t>Aij</a:t>
            </a:r>
            <a:r>
              <a:rPr lang="uk-UA" dirty="0">
                <a:solidFill>
                  <a:schemeClr val="tx2"/>
                </a:solidFill>
                <a:latin typeface="Times New Roman" pitchFamily="18" charset="0"/>
              </a:rPr>
              <a:t>]. </a:t>
            </a:r>
            <a:endParaRPr lang="uk-UA" dirty="0" smtClean="0">
              <a:solidFill>
                <a:schemeClr val="tx2"/>
              </a:solidFill>
              <a:latin typeface="Times New Roman" pitchFamily="18" charset="0"/>
            </a:endParaRPr>
          </a:p>
          <a:p>
            <a:pPr marL="0" indent="0">
              <a:buNone/>
              <a:defRPr/>
            </a:pPr>
            <a:endParaRPr lang="uk-UA" dirty="0" smtClean="0">
              <a:solidFill>
                <a:schemeClr val="tx2"/>
              </a:solidFill>
              <a:latin typeface="Times New Roman" pitchFamily="18" charset="0"/>
            </a:endParaRPr>
          </a:p>
          <a:p>
            <a:pPr marL="0" indent="0">
              <a:buNone/>
              <a:defRPr/>
            </a:pPr>
            <a:r>
              <a:rPr lang="uk-UA" dirty="0" smtClean="0">
                <a:solidFill>
                  <a:schemeClr val="tx2"/>
                </a:solidFill>
                <a:latin typeface="Times New Roman" pitchFamily="18" charset="0"/>
              </a:rPr>
              <a:t>Алгоритм </a:t>
            </a:r>
            <a:r>
              <a:rPr lang="uk-UA" dirty="0">
                <a:solidFill>
                  <a:schemeClr val="tx2"/>
                </a:solidFill>
                <a:latin typeface="Times New Roman" pitchFamily="18" charset="0"/>
              </a:rPr>
              <a:t>знаходження </a:t>
            </a:r>
            <a:r>
              <a:rPr lang="uk-UA" i="1" dirty="0">
                <a:solidFill>
                  <a:schemeClr val="tx2"/>
                </a:solidFill>
                <a:latin typeface="Times New Roman" pitchFamily="18" charset="0"/>
              </a:rPr>
              <a:t>B</a:t>
            </a:r>
            <a:r>
              <a:rPr lang="uk-UA" dirty="0">
                <a:solidFill>
                  <a:schemeClr val="tx2"/>
                </a:solidFill>
                <a:latin typeface="Times New Roman" pitchFamily="18" charset="0"/>
              </a:rPr>
              <a:t> такий:</a:t>
            </a:r>
            <a:endParaRPr lang="en-US" dirty="0">
              <a:solidFill>
                <a:schemeClr val="tx2"/>
              </a:solidFill>
              <a:latin typeface="Times New Roman" pitchFamily="18" charset="0"/>
            </a:endParaRPr>
          </a:p>
          <a:p>
            <a:pPr marL="0" indent="0">
              <a:buNone/>
              <a:defRPr/>
            </a:pPr>
            <a:r>
              <a:rPr lang="uk-UA" b="1" dirty="0">
                <a:solidFill>
                  <a:schemeClr val="accent4"/>
                </a:solidFill>
                <a:latin typeface="Times New Roman" pitchFamily="18" charset="0"/>
              </a:rPr>
              <a:t>Процедура Скаляр(</a:t>
            </a:r>
            <a:r>
              <a:rPr lang="uk-UA" b="1" i="1" dirty="0">
                <a:solidFill>
                  <a:schemeClr val="accent4"/>
                </a:solidFill>
                <a:latin typeface="Times New Roman" pitchFamily="18" charset="0"/>
              </a:rPr>
              <a:t>а</a:t>
            </a:r>
            <a:r>
              <a:rPr lang="uk-UA" b="1" dirty="0">
                <a:solidFill>
                  <a:schemeClr val="accent4"/>
                </a:solidFill>
                <a:latin typeface="Times New Roman" pitchFamily="18" charset="0"/>
              </a:rPr>
              <a:t>, </a:t>
            </a:r>
            <a:r>
              <a:rPr lang="uk-UA" b="1" i="1" dirty="0">
                <a:solidFill>
                  <a:schemeClr val="accent4"/>
                </a:solidFill>
                <a:latin typeface="Times New Roman" pitchFamily="18" charset="0"/>
              </a:rPr>
              <a:t>А</a:t>
            </a:r>
            <a:r>
              <a:rPr lang="uk-UA" b="1" dirty="0">
                <a:solidFill>
                  <a:schemeClr val="accent4"/>
                </a:solidFill>
                <a:latin typeface="Times New Roman" pitchFamily="18" charset="0"/>
              </a:rPr>
              <a:t>, </a:t>
            </a:r>
            <a:r>
              <a:rPr lang="uk-UA" b="1" i="1" dirty="0">
                <a:solidFill>
                  <a:schemeClr val="accent4"/>
                </a:solidFill>
                <a:latin typeface="Times New Roman" pitchFamily="18" charset="0"/>
              </a:rPr>
              <a:t>m</a:t>
            </a:r>
            <a:r>
              <a:rPr lang="uk-UA" b="1" dirty="0">
                <a:solidFill>
                  <a:schemeClr val="accent4"/>
                </a:solidFill>
                <a:latin typeface="Times New Roman" pitchFamily="18" charset="0"/>
              </a:rPr>
              <a:t>, </a:t>
            </a:r>
            <a:r>
              <a:rPr lang="uk-UA" b="1" i="1" dirty="0">
                <a:solidFill>
                  <a:schemeClr val="accent4"/>
                </a:solidFill>
                <a:latin typeface="Times New Roman" pitchFamily="18" charset="0"/>
              </a:rPr>
              <a:t>n</a:t>
            </a:r>
            <a:r>
              <a:rPr lang="uk-UA" b="1" dirty="0">
                <a:solidFill>
                  <a:schemeClr val="accent4"/>
                </a:solidFill>
                <a:latin typeface="Times New Roman" pitchFamily="18" charset="0"/>
              </a:rPr>
              <a:t>):</a:t>
            </a:r>
            <a:endParaRPr lang="ru-RU" b="1" dirty="0">
              <a:solidFill>
                <a:schemeClr val="accent4"/>
              </a:solidFill>
              <a:latin typeface="Times New Roman" pitchFamily="18" charset="0"/>
            </a:endParaRPr>
          </a:p>
          <a:p>
            <a:pPr marL="0" indent="0">
              <a:buNone/>
              <a:defRPr/>
            </a:pPr>
            <a:r>
              <a:rPr lang="uk-UA" dirty="0">
                <a:solidFill>
                  <a:schemeClr val="accent4"/>
                </a:solidFill>
                <a:latin typeface="Times New Roman" pitchFamily="18" charset="0"/>
              </a:rPr>
              <a:t>	Цикл по </a:t>
            </a:r>
            <a:r>
              <a:rPr lang="uk-UA" i="1" dirty="0">
                <a:solidFill>
                  <a:schemeClr val="accent4"/>
                </a:solidFill>
                <a:latin typeface="Times New Roman" pitchFamily="18" charset="0"/>
              </a:rPr>
              <a:t>i</a:t>
            </a:r>
            <a:r>
              <a:rPr lang="uk-UA" dirty="0">
                <a:solidFill>
                  <a:schemeClr val="accent4"/>
                </a:solidFill>
                <a:latin typeface="Times New Roman" pitchFamily="18" charset="0"/>
              </a:rPr>
              <a:t> від 1 до </a:t>
            </a:r>
            <a:r>
              <a:rPr lang="uk-UA" i="1" dirty="0">
                <a:solidFill>
                  <a:schemeClr val="accent4"/>
                </a:solidFill>
                <a:latin typeface="Times New Roman" pitchFamily="18" charset="0"/>
              </a:rPr>
              <a:t>m</a:t>
            </a:r>
            <a:r>
              <a:rPr lang="uk-UA" dirty="0">
                <a:solidFill>
                  <a:schemeClr val="accent4"/>
                </a:solidFill>
                <a:latin typeface="Times New Roman" pitchFamily="18" charset="0"/>
              </a:rPr>
              <a:t>:</a:t>
            </a:r>
            <a:endParaRPr lang="ru-RU" dirty="0">
              <a:solidFill>
                <a:schemeClr val="accent4"/>
              </a:solidFill>
              <a:latin typeface="Times New Roman" pitchFamily="18" charset="0"/>
            </a:endParaRPr>
          </a:p>
          <a:p>
            <a:pPr marL="0" indent="0">
              <a:buNone/>
              <a:defRPr/>
            </a:pPr>
            <a:r>
              <a:rPr lang="uk-UA" dirty="0">
                <a:solidFill>
                  <a:schemeClr val="accent4"/>
                </a:solidFill>
                <a:latin typeface="Times New Roman" pitchFamily="18" charset="0"/>
              </a:rPr>
              <a:t>		Цикл по </a:t>
            </a:r>
            <a:r>
              <a:rPr lang="uk-UA" i="1" dirty="0">
                <a:solidFill>
                  <a:schemeClr val="accent4"/>
                </a:solidFill>
                <a:latin typeface="Times New Roman" pitchFamily="18" charset="0"/>
              </a:rPr>
              <a:t>j</a:t>
            </a:r>
            <a:r>
              <a:rPr lang="uk-UA" dirty="0">
                <a:solidFill>
                  <a:schemeClr val="accent4"/>
                </a:solidFill>
                <a:latin typeface="Times New Roman" pitchFamily="18" charset="0"/>
              </a:rPr>
              <a:t> від 1 до </a:t>
            </a:r>
            <a:r>
              <a:rPr lang="uk-UA" i="1" dirty="0">
                <a:solidFill>
                  <a:schemeClr val="accent4"/>
                </a:solidFill>
                <a:latin typeface="Times New Roman" pitchFamily="18" charset="0"/>
              </a:rPr>
              <a:t>n</a:t>
            </a:r>
            <a:r>
              <a:rPr lang="uk-UA" dirty="0">
                <a:solidFill>
                  <a:schemeClr val="accent4"/>
                </a:solidFill>
                <a:latin typeface="Times New Roman" pitchFamily="18" charset="0"/>
              </a:rPr>
              <a:t>:</a:t>
            </a:r>
            <a:endParaRPr lang="ru-RU" dirty="0">
              <a:solidFill>
                <a:schemeClr val="accent4"/>
              </a:solidFill>
              <a:latin typeface="Times New Roman" pitchFamily="18" charset="0"/>
            </a:endParaRPr>
          </a:p>
          <a:p>
            <a:pPr marL="0" indent="0">
              <a:buNone/>
              <a:defRPr/>
            </a:pPr>
            <a:r>
              <a:rPr lang="uk-UA" i="1" dirty="0">
                <a:solidFill>
                  <a:schemeClr val="accent4"/>
                </a:solidFill>
                <a:latin typeface="Times New Roman" pitchFamily="18" charset="0"/>
              </a:rPr>
              <a:t>			Bij  </a:t>
            </a:r>
            <a:r>
              <a:rPr lang="uk-UA" dirty="0">
                <a:solidFill>
                  <a:schemeClr val="accent4"/>
                </a:solidFill>
                <a:latin typeface="Times New Roman" pitchFamily="18" charset="0"/>
              </a:rPr>
              <a:t>= </a:t>
            </a:r>
            <a:r>
              <a:rPr lang="uk-UA" i="1" dirty="0">
                <a:solidFill>
                  <a:schemeClr val="accent4"/>
                </a:solidFill>
                <a:latin typeface="Times New Roman" pitchFamily="18" charset="0"/>
              </a:rPr>
              <a:t>aAij </a:t>
            </a:r>
            <a:r>
              <a:rPr lang="uk-UA" dirty="0">
                <a:solidFill>
                  <a:schemeClr val="accent4"/>
                </a:solidFill>
                <a:latin typeface="Times New Roman" pitchFamily="18" charset="0"/>
              </a:rPr>
              <a:t>;</a:t>
            </a:r>
            <a:endParaRPr lang="ru-RU" dirty="0">
              <a:solidFill>
                <a:schemeClr val="accent4"/>
              </a:solidFill>
              <a:latin typeface="Times New Roman" pitchFamily="18" charset="0"/>
            </a:endParaRPr>
          </a:p>
          <a:p>
            <a:pPr marL="0" indent="0">
              <a:buNone/>
              <a:defRPr/>
            </a:pPr>
            <a:r>
              <a:rPr lang="uk-UA" dirty="0">
                <a:solidFill>
                  <a:schemeClr val="accent4"/>
                </a:solidFill>
                <a:latin typeface="Times New Roman" pitchFamily="18" charset="0"/>
              </a:rPr>
              <a:t>		Кінець циклу;</a:t>
            </a:r>
            <a:endParaRPr lang="ru-RU" dirty="0">
              <a:solidFill>
                <a:schemeClr val="accent4"/>
              </a:solidFill>
              <a:latin typeface="Times New Roman" pitchFamily="18" charset="0"/>
            </a:endParaRPr>
          </a:p>
          <a:p>
            <a:pPr marL="0" indent="0">
              <a:buNone/>
              <a:defRPr/>
            </a:pPr>
            <a:r>
              <a:rPr lang="uk-UA" dirty="0">
                <a:solidFill>
                  <a:schemeClr val="accent4"/>
                </a:solidFill>
                <a:latin typeface="Times New Roman" pitchFamily="18" charset="0"/>
              </a:rPr>
              <a:t>	Кінець циклу;</a:t>
            </a:r>
            <a:endParaRPr lang="ru-RU" dirty="0">
              <a:solidFill>
                <a:schemeClr val="accent4"/>
              </a:solidFill>
              <a:latin typeface="Times New Roman" pitchFamily="18" charset="0"/>
            </a:endParaRPr>
          </a:p>
          <a:p>
            <a:pPr marL="0" indent="0">
              <a:buNone/>
              <a:defRPr/>
            </a:pPr>
            <a:r>
              <a:rPr lang="uk-UA" dirty="0">
                <a:solidFill>
                  <a:schemeClr val="accent4"/>
                </a:solidFill>
                <a:latin typeface="Times New Roman" pitchFamily="18" charset="0"/>
              </a:rPr>
              <a:t>Кінець процедури.</a:t>
            </a:r>
            <a:endParaRPr lang="en-US" dirty="0">
              <a:solidFill>
                <a:schemeClr val="accent4"/>
              </a:solidFill>
              <a:latin typeface="Times New Roman" pitchFamily="18" charset="0"/>
            </a:endParaRPr>
          </a:p>
          <a:p>
            <a:endParaRPr lang="ru-RU" dirty="0"/>
          </a:p>
        </p:txBody>
      </p:sp>
      <p:sp>
        <p:nvSpPr>
          <p:cNvPr id="4" name="TextBox 3"/>
          <p:cNvSpPr txBox="1"/>
          <p:nvPr/>
        </p:nvSpPr>
        <p:spPr>
          <a:xfrm>
            <a:off x="251520" y="6381328"/>
            <a:ext cx="5160772" cy="369332"/>
          </a:xfrm>
          <a:prstGeom prst="rect">
            <a:avLst/>
          </a:prstGeom>
          <a:noFill/>
        </p:spPr>
        <p:txBody>
          <a:bodyPr wrap="none" rtlCol="0">
            <a:spAutoFit/>
          </a:bodyPr>
          <a:lstStyle/>
          <a:p>
            <a:r>
              <a:rPr lang="uk-UA" dirty="0" smtClean="0"/>
              <a:t>Лекція 1. Алгоритми та рекурсія. Слайд 8 з 40</a:t>
            </a:r>
            <a:endParaRPr lang="ru-RU" dirty="0"/>
          </a:p>
        </p:txBody>
      </p:sp>
      <p:grpSp>
        <p:nvGrpSpPr>
          <p:cNvPr id="13" name="Group 12"/>
          <p:cNvGrpSpPr/>
          <p:nvPr/>
        </p:nvGrpSpPr>
        <p:grpSpPr>
          <a:xfrm>
            <a:off x="6300192" y="6452337"/>
            <a:ext cx="2744448" cy="332656"/>
            <a:chOff x="539552" y="6453336"/>
            <a:chExt cx="2744448" cy="332656"/>
          </a:xfrm>
        </p:grpSpPr>
        <p:sp>
          <p:nvSpPr>
            <p:cNvPr id="14" name="Action Button: Back or Previous 13">
              <a:hlinkClick r:id="" action="ppaction://hlinkshowjump?jump=previousslide" highlightClick="1"/>
            </p:cNvPr>
            <p:cNvSpPr/>
            <p:nvPr/>
          </p:nvSpPr>
          <p:spPr>
            <a:xfrm>
              <a:off x="1082335" y="6453336"/>
              <a:ext cx="504056" cy="332656"/>
            </a:xfrm>
            <a:prstGeom prst="actionButtonBackPrevious">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5" name="Action Button: Beginning 14">
              <a:hlinkClick r:id="" action="ppaction://hlinkshowjump?jump=firstslide" highlightClick="1"/>
            </p:cNvPr>
            <p:cNvSpPr/>
            <p:nvPr/>
          </p:nvSpPr>
          <p:spPr>
            <a:xfrm>
              <a:off x="539552" y="6453336"/>
              <a:ext cx="504056" cy="332656"/>
            </a:xfrm>
            <a:prstGeom prst="actionButtonBeginning">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6" name="Action Button: Forward or Next 15">
              <a:hlinkClick r:id="" action="ppaction://hlinkshowjump?jump=nextslide" highlightClick="1"/>
            </p:cNvPr>
            <p:cNvSpPr/>
            <p:nvPr/>
          </p:nvSpPr>
          <p:spPr>
            <a:xfrm>
              <a:off x="2228357" y="6453336"/>
              <a:ext cx="504056" cy="332656"/>
            </a:xfrm>
            <a:prstGeom prst="actionButtonForwardNex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7" name="Action Button: End 16">
              <a:hlinkClick r:id="" action="ppaction://hlinkshowjump?jump=lastslide" highlightClick="1"/>
            </p:cNvPr>
            <p:cNvSpPr/>
            <p:nvPr/>
          </p:nvSpPr>
          <p:spPr>
            <a:xfrm>
              <a:off x="2779944" y="6453336"/>
              <a:ext cx="504056" cy="332656"/>
            </a:xfrm>
            <a:prstGeom prst="actionButtonEnd">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8" name="Action Button: Custom 17">
              <a:hlinkClick r:id="rId2" action="ppaction://hlinksldjump" highlightClick="1"/>
            </p:cNvPr>
            <p:cNvSpPr/>
            <p:nvPr/>
          </p:nvSpPr>
          <p:spPr>
            <a:xfrm>
              <a:off x="1617866" y="6453336"/>
              <a:ext cx="576000" cy="332656"/>
            </a:xfrm>
            <a:prstGeom prst="actionButtonBlank">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uk-UA" sz="1200" dirty="0" smtClean="0"/>
                <a:t>План</a:t>
              </a:r>
              <a:endParaRPr lang="ru-RU" sz="1200" dirty="0"/>
            </a:p>
          </p:txBody>
        </p:sp>
      </p:grpSp>
    </p:spTree>
    <p:extLst>
      <p:ext uri="{BB962C8B-B14F-4D97-AF65-F5344CB8AC3E}">
        <p14:creationId xmlns:p14="http://schemas.microsoft.com/office/powerpoint/2010/main" val="8473690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dirty="0" smtClean="0"/>
              <a:t>Додавання матриць</a:t>
            </a:r>
            <a:endParaRPr lang="ru-RU" dirty="0"/>
          </a:p>
        </p:txBody>
      </p:sp>
      <p:sp>
        <p:nvSpPr>
          <p:cNvPr id="3" name="Content Placeholder 2"/>
          <p:cNvSpPr>
            <a:spLocks noGrp="1"/>
          </p:cNvSpPr>
          <p:nvPr>
            <p:ph idx="1"/>
          </p:nvPr>
        </p:nvSpPr>
        <p:spPr>
          <a:xfrm>
            <a:off x="457200" y="1343025"/>
            <a:ext cx="8229600" cy="4822279"/>
          </a:xfrm>
        </p:spPr>
        <p:txBody>
          <a:bodyPr>
            <a:normAutofit fontScale="85000" lnSpcReduction="20000"/>
          </a:bodyPr>
          <a:lstStyle/>
          <a:p>
            <a:pPr marL="0" indent="0">
              <a:buNone/>
              <a:defRPr/>
            </a:pPr>
            <a:r>
              <a:rPr lang="uk-UA" b="1" i="1" dirty="0">
                <a:solidFill>
                  <a:schemeClr val="tx2"/>
                </a:solidFill>
                <a:latin typeface="Times New Roman" pitchFamily="18" charset="0"/>
              </a:rPr>
              <a:t>Сума А + B </a:t>
            </a:r>
            <a:r>
              <a:rPr lang="uk-UA" dirty="0">
                <a:solidFill>
                  <a:schemeClr val="tx2"/>
                </a:solidFill>
                <a:latin typeface="Times New Roman" pitchFamily="18" charset="0"/>
              </a:rPr>
              <a:t>є матриця </a:t>
            </a:r>
            <a:r>
              <a:rPr lang="uk-UA" i="1" dirty="0">
                <a:solidFill>
                  <a:schemeClr val="tx2"/>
                </a:solidFill>
                <a:latin typeface="Times New Roman" pitchFamily="18" charset="0"/>
              </a:rPr>
              <a:t>С</a:t>
            </a:r>
            <a:r>
              <a:rPr lang="uk-UA" dirty="0">
                <a:solidFill>
                  <a:schemeClr val="tx2"/>
                </a:solidFill>
                <a:latin typeface="Times New Roman" pitchFamily="18" charset="0"/>
              </a:rPr>
              <a:t> = [</a:t>
            </a:r>
            <a:r>
              <a:rPr lang="uk-UA" i="1" dirty="0">
                <a:solidFill>
                  <a:schemeClr val="tx2"/>
                </a:solidFill>
                <a:latin typeface="Times New Roman" pitchFamily="18" charset="0"/>
              </a:rPr>
              <a:t>C</a:t>
            </a:r>
            <a:r>
              <a:rPr lang="uk-UA" i="1" baseline="-25000" dirty="0">
                <a:solidFill>
                  <a:schemeClr val="tx2"/>
                </a:solidFill>
                <a:latin typeface="Times New Roman" pitchFamily="18" charset="0"/>
              </a:rPr>
              <a:t>ij</a:t>
            </a:r>
            <a:r>
              <a:rPr lang="uk-UA" dirty="0">
                <a:solidFill>
                  <a:schemeClr val="tx2"/>
                </a:solidFill>
                <a:latin typeface="Times New Roman" pitchFamily="18" charset="0"/>
              </a:rPr>
              <a:t>] розміру </a:t>
            </a:r>
            <a:r>
              <a:rPr lang="uk-UA" i="1" dirty="0">
                <a:solidFill>
                  <a:schemeClr val="tx2"/>
                </a:solidFill>
                <a:latin typeface="Times New Roman" pitchFamily="18" charset="0"/>
              </a:rPr>
              <a:t>m</a:t>
            </a:r>
            <a:r>
              <a:rPr lang="uk-UA" dirty="0">
                <a:solidFill>
                  <a:schemeClr val="tx2"/>
                </a:solidFill>
                <a:latin typeface="Times New Roman" pitchFamily="18" charset="0"/>
              </a:rPr>
              <a:t> </a:t>
            </a:r>
            <a:r>
              <a:rPr lang="uk-UA" dirty="0">
                <a:solidFill>
                  <a:schemeClr val="tx2"/>
                </a:solidFill>
                <a:latin typeface="Times New Roman" pitchFamily="18" charset="0"/>
                <a:sym typeface="Symbol" pitchFamily="18" charset="2"/>
              </a:rPr>
              <a:t></a:t>
            </a:r>
            <a:r>
              <a:rPr lang="uk-UA" dirty="0">
                <a:solidFill>
                  <a:schemeClr val="tx2"/>
                </a:solidFill>
                <a:latin typeface="Times New Roman" pitchFamily="18" charset="0"/>
              </a:rPr>
              <a:t> </a:t>
            </a:r>
            <a:r>
              <a:rPr lang="uk-UA" i="1" dirty="0">
                <a:solidFill>
                  <a:schemeClr val="tx2"/>
                </a:solidFill>
                <a:latin typeface="Times New Roman" pitchFamily="18" charset="0"/>
              </a:rPr>
              <a:t>n</a:t>
            </a:r>
            <a:r>
              <a:rPr lang="uk-UA" dirty="0">
                <a:solidFill>
                  <a:schemeClr val="tx2"/>
                </a:solidFill>
                <a:latin typeface="Times New Roman" pitchFamily="18" charset="0"/>
              </a:rPr>
              <a:t>, де </a:t>
            </a:r>
            <a:r>
              <a:rPr lang="uk-UA" i="1" dirty="0">
                <a:solidFill>
                  <a:schemeClr val="tx2"/>
                </a:solidFill>
                <a:latin typeface="Times New Roman" pitchFamily="18" charset="0"/>
              </a:rPr>
              <a:t>C</a:t>
            </a:r>
            <a:r>
              <a:rPr lang="uk-UA" i="1" baseline="-25000" dirty="0">
                <a:solidFill>
                  <a:schemeClr val="tx2"/>
                </a:solidFill>
                <a:latin typeface="Times New Roman" pitchFamily="18" charset="0"/>
              </a:rPr>
              <a:t>ij</a:t>
            </a:r>
            <a:r>
              <a:rPr lang="uk-UA" i="1" dirty="0">
                <a:solidFill>
                  <a:schemeClr val="tx2"/>
                </a:solidFill>
                <a:latin typeface="Times New Roman" pitchFamily="18" charset="0"/>
              </a:rPr>
              <a:t> </a:t>
            </a:r>
            <a:r>
              <a:rPr lang="en-US" i="1" dirty="0">
                <a:solidFill>
                  <a:schemeClr val="tx2"/>
                </a:solidFill>
                <a:latin typeface="Times New Roman" pitchFamily="18" charset="0"/>
              </a:rPr>
              <a:t> </a:t>
            </a:r>
            <a:r>
              <a:rPr lang="uk-UA" dirty="0">
                <a:solidFill>
                  <a:schemeClr val="tx2"/>
                </a:solidFill>
                <a:latin typeface="Times New Roman" pitchFamily="18" charset="0"/>
              </a:rPr>
              <a:t>=</a:t>
            </a:r>
            <a:r>
              <a:rPr lang="en-US" dirty="0">
                <a:solidFill>
                  <a:schemeClr val="tx2"/>
                </a:solidFill>
                <a:latin typeface="Times New Roman" pitchFamily="18" charset="0"/>
              </a:rPr>
              <a:t> </a:t>
            </a:r>
            <a:r>
              <a:rPr lang="uk-UA" i="1" dirty="0">
                <a:solidFill>
                  <a:schemeClr val="tx2"/>
                </a:solidFill>
                <a:latin typeface="Times New Roman" pitchFamily="18" charset="0"/>
              </a:rPr>
              <a:t>A</a:t>
            </a:r>
            <a:r>
              <a:rPr lang="uk-UA" i="1" baseline="-25000" dirty="0">
                <a:solidFill>
                  <a:schemeClr val="tx2"/>
                </a:solidFill>
                <a:latin typeface="Times New Roman" pitchFamily="18" charset="0"/>
              </a:rPr>
              <a:t>ij</a:t>
            </a:r>
            <a:r>
              <a:rPr lang="en-US" dirty="0">
                <a:solidFill>
                  <a:schemeClr val="tx2"/>
                </a:solidFill>
                <a:latin typeface="Times New Roman" pitchFamily="18" charset="0"/>
              </a:rPr>
              <a:t> </a:t>
            </a:r>
            <a:r>
              <a:rPr lang="uk-UA" dirty="0">
                <a:solidFill>
                  <a:schemeClr val="tx2"/>
                </a:solidFill>
                <a:latin typeface="Times New Roman" pitchFamily="18" charset="0"/>
              </a:rPr>
              <a:t>+</a:t>
            </a:r>
            <a:r>
              <a:rPr lang="en-US" dirty="0">
                <a:solidFill>
                  <a:schemeClr val="tx2"/>
                </a:solidFill>
                <a:latin typeface="Times New Roman" pitchFamily="18" charset="0"/>
              </a:rPr>
              <a:t> </a:t>
            </a:r>
            <a:r>
              <a:rPr lang="uk-UA" i="1" dirty="0">
                <a:solidFill>
                  <a:schemeClr val="tx2"/>
                </a:solidFill>
                <a:latin typeface="Times New Roman" pitchFamily="18" charset="0"/>
              </a:rPr>
              <a:t>B</a:t>
            </a:r>
            <a:r>
              <a:rPr lang="uk-UA" i="1" baseline="-25000" dirty="0">
                <a:solidFill>
                  <a:schemeClr val="tx2"/>
                </a:solidFill>
                <a:latin typeface="Times New Roman" pitchFamily="18" charset="0"/>
              </a:rPr>
              <a:t>ij</a:t>
            </a:r>
            <a:r>
              <a:rPr lang="uk-UA" dirty="0">
                <a:solidFill>
                  <a:schemeClr val="tx2"/>
                </a:solidFill>
                <a:latin typeface="Times New Roman" pitchFamily="18" charset="0"/>
              </a:rPr>
              <a:t>. </a:t>
            </a:r>
            <a:endParaRPr lang="uk-UA" dirty="0" smtClean="0">
              <a:solidFill>
                <a:schemeClr val="tx2"/>
              </a:solidFill>
              <a:latin typeface="Times New Roman" pitchFamily="18" charset="0"/>
            </a:endParaRPr>
          </a:p>
          <a:p>
            <a:pPr marL="0" indent="0">
              <a:buNone/>
              <a:defRPr/>
            </a:pPr>
            <a:endParaRPr lang="uk-UA" dirty="0" smtClean="0">
              <a:solidFill>
                <a:schemeClr val="tx2"/>
              </a:solidFill>
              <a:latin typeface="Times New Roman" pitchFamily="18" charset="0"/>
            </a:endParaRPr>
          </a:p>
          <a:p>
            <a:pPr marL="0" indent="0">
              <a:buNone/>
              <a:defRPr/>
            </a:pPr>
            <a:r>
              <a:rPr lang="uk-UA" dirty="0" smtClean="0">
                <a:solidFill>
                  <a:schemeClr val="tx2"/>
                </a:solidFill>
                <a:latin typeface="Times New Roman" pitchFamily="18" charset="0"/>
              </a:rPr>
              <a:t>Алгоритм </a:t>
            </a:r>
            <a:r>
              <a:rPr lang="uk-UA" dirty="0">
                <a:solidFill>
                  <a:schemeClr val="tx2"/>
                </a:solidFill>
                <a:latin typeface="Times New Roman" pitchFamily="18" charset="0"/>
              </a:rPr>
              <a:t>знаходження суми двох </a:t>
            </a:r>
            <a:r>
              <a:rPr lang="uk-UA" dirty="0" smtClean="0">
                <a:solidFill>
                  <a:schemeClr val="tx2"/>
                </a:solidFill>
                <a:latin typeface="Times New Roman" pitchFamily="18" charset="0"/>
              </a:rPr>
              <a:t>матриць:</a:t>
            </a:r>
            <a:endParaRPr lang="ru-RU" dirty="0">
              <a:solidFill>
                <a:schemeClr val="tx2"/>
              </a:solidFill>
              <a:latin typeface="Times New Roman" pitchFamily="18" charset="0"/>
            </a:endParaRPr>
          </a:p>
          <a:p>
            <a:pPr marL="0" indent="0">
              <a:buNone/>
              <a:defRPr/>
            </a:pPr>
            <a:r>
              <a:rPr lang="uk-UA" b="1" dirty="0">
                <a:latin typeface="Times New Roman" pitchFamily="18" charset="0"/>
              </a:rPr>
              <a:t>Процедура Додавання матриць(</a:t>
            </a:r>
            <a:r>
              <a:rPr lang="uk-UA" b="1" i="1" dirty="0">
                <a:latin typeface="Times New Roman" pitchFamily="18" charset="0"/>
              </a:rPr>
              <a:t>А</a:t>
            </a:r>
            <a:r>
              <a:rPr lang="uk-UA" b="1" dirty="0">
                <a:latin typeface="Times New Roman" pitchFamily="18" charset="0"/>
              </a:rPr>
              <a:t>, </a:t>
            </a:r>
            <a:r>
              <a:rPr lang="uk-UA" b="1" i="1" dirty="0">
                <a:latin typeface="Times New Roman" pitchFamily="18" charset="0"/>
              </a:rPr>
              <a:t>В</a:t>
            </a:r>
            <a:r>
              <a:rPr lang="uk-UA" b="1" dirty="0">
                <a:latin typeface="Times New Roman" pitchFamily="18" charset="0"/>
              </a:rPr>
              <a:t>, </a:t>
            </a:r>
            <a:r>
              <a:rPr lang="uk-UA" b="1" i="1" dirty="0">
                <a:latin typeface="Times New Roman" pitchFamily="18" charset="0"/>
              </a:rPr>
              <a:t>m</a:t>
            </a:r>
            <a:r>
              <a:rPr lang="uk-UA" b="1" dirty="0">
                <a:latin typeface="Times New Roman" pitchFamily="18" charset="0"/>
              </a:rPr>
              <a:t>, </a:t>
            </a:r>
            <a:r>
              <a:rPr lang="uk-UA" b="1" i="1" dirty="0">
                <a:latin typeface="Times New Roman" pitchFamily="18" charset="0"/>
              </a:rPr>
              <a:t>n</a:t>
            </a:r>
            <a:r>
              <a:rPr lang="uk-UA" b="1" dirty="0">
                <a:latin typeface="Times New Roman" pitchFamily="18" charset="0"/>
              </a:rPr>
              <a:t>):</a:t>
            </a:r>
            <a:endParaRPr lang="ru-RU" b="1" dirty="0">
              <a:latin typeface="Times New Roman" pitchFamily="18" charset="0"/>
            </a:endParaRPr>
          </a:p>
          <a:p>
            <a:pPr marL="0" indent="0">
              <a:buNone/>
              <a:defRPr/>
            </a:pPr>
            <a:r>
              <a:rPr lang="uk-UA" dirty="0">
                <a:latin typeface="Times New Roman" pitchFamily="18" charset="0"/>
              </a:rPr>
              <a:t>     	Цикл по </a:t>
            </a:r>
            <a:r>
              <a:rPr lang="uk-UA" i="1" dirty="0">
                <a:latin typeface="Times New Roman" pitchFamily="18" charset="0"/>
              </a:rPr>
              <a:t>i</a:t>
            </a:r>
            <a:r>
              <a:rPr lang="uk-UA" dirty="0">
                <a:latin typeface="Times New Roman" pitchFamily="18" charset="0"/>
              </a:rPr>
              <a:t> від 1 до </a:t>
            </a:r>
            <a:r>
              <a:rPr lang="uk-UA" i="1" dirty="0">
                <a:latin typeface="Times New Roman" pitchFamily="18" charset="0"/>
              </a:rPr>
              <a:t>m</a:t>
            </a:r>
            <a:r>
              <a:rPr lang="uk-UA" dirty="0">
                <a:latin typeface="Times New Roman" pitchFamily="18" charset="0"/>
              </a:rPr>
              <a:t>:</a:t>
            </a:r>
            <a:endParaRPr lang="ru-RU" dirty="0">
              <a:latin typeface="Times New Roman" pitchFamily="18" charset="0"/>
            </a:endParaRPr>
          </a:p>
          <a:p>
            <a:pPr marL="0" indent="0">
              <a:buNone/>
              <a:defRPr/>
            </a:pPr>
            <a:r>
              <a:rPr lang="uk-UA" dirty="0">
                <a:latin typeface="Times New Roman" pitchFamily="18" charset="0"/>
              </a:rPr>
              <a:t>     </a:t>
            </a:r>
            <a:r>
              <a:rPr lang="uk-UA" dirty="0" smtClean="0">
                <a:latin typeface="Times New Roman" pitchFamily="18" charset="0"/>
              </a:rPr>
              <a:t>	</a:t>
            </a:r>
            <a:r>
              <a:rPr lang="uk-UA" dirty="0">
                <a:latin typeface="Times New Roman" pitchFamily="18" charset="0"/>
              </a:rPr>
              <a:t>		Цикл по </a:t>
            </a:r>
            <a:r>
              <a:rPr lang="uk-UA" i="1" dirty="0">
                <a:latin typeface="Times New Roman" pitchFamily="18" charset="0"/>
              </a:rPr>
              <a:t>j</a:t>
            </a:r>
            <a:r>
              <a:rPr lang="uk-UA" dirty="0">
                <a:latin typeface="Times New Roman" pitchFamily="18" charset="0"/>
              </a:rPr>
              <a:t> від 1 до </a:t>
            </a:r>
            <a:r>
              <a:rPr lang="uk-UA" i="1" dirty="0">
                <a:latin typeface="Times New Roman" pitchFamily="18" charset="0"/>
              </a:rPr>
              <a:t>n</a:t>
            </a:r>
            <a:r>
              <a:rPr lang="uk-UA" dirty="0">
                <a:latin typeface="Times New Roman" pitchFamily="18" charset="0"/>
              </a:rPr>
              <a:t>:</a:t>
            </a:r>
            <a:endParaRPr lang="ru-RU" dirty="0">
              <a:latin typeface="Times New Roman" pitchFamily="18" charset="0"/>
            </a:endParaRPr>
          </a:p>
          <a:p>
            <a:pPr marL="0" indent="0">
              <a:buNone/>
              <a:defRPr/>
            </a:pPr>
            <a:r>
              <a:rPr lang="uk-UA" i="1" dirty="0">
                <a:latin typeface="Times New Roman" pitchFamily="18" charset="0"/>
              </a:rPr>
              <a:t>     			C</a:t>
            </a:r>
            <a:r>
              <a:rPr lang="uk-UA" i="1" baseline="-25000" dirty="0">
                <a:latin typeface="Times New Roman" pitchFamily="18" charset="0"/>
              </a:rPr>
              <a:t>ij</a:t>
            </a:r>
            <a:r>
              <a:rPr lang="uk-UA" i="1" dirty="0">
                <a:latin typeface="Times New Roman" pitchFamily="18" charset="0"/>
              </a:rPr>
              <a:t> </a:t>
            </a:r>
            <a:r>
              <a:rPr lang="uk-UA" dirty="0">
                <a:latin typeface="Times New Roman" pitchFamily="18" charset="0"/>
              </a:rPr>
              <a:t> = </a:t>
            </a:r>
            <a:r>
              <a:rPr lang="uk-UA" i="1" dirty="0">
                <a:latin typeface="Times New Roman" pitchFamily="18" charset="0"/>
              </a:rPr>
              <a:t>A</a:t>
            </a:r>
            <a:r>
              <a:rPr lang="uk-UA" i="1" baseline="-25000" dirty="0">
                <a:latin typeface="Times New Roman" pitchFamily="18" charset="0"/>
              </a:rPr>
              <a:t>ij</a:t>
            </a:r>
            <a:r>
              <a:rPr lang="uk-UA" i="1" dirty="0">
                <a:latin typeface="Times New Roman" pitchFamily="18" charset="0"/>
              </a:rPr>
              <a:t> </a:t>
            </a:r>
            <a:r>
              <a:rPr lang="uk-UA" dirty="0">
                <a:latin typeface="Times New Roman" pitchFamily="18" charset="0"/>
              </a:rPr>
              <a:t> + </a:t>
            </a:r>
            <a:r>
              <a:rPr lang="uk-UA" i="1" dirty="0">
                <a:latin typeface="Times New Roman" pitchFamily="18" charset="0"/>
              </a:rPr>
              <a:t>B</a:t>
            </a:r>
            <a:r>
              <a:rPr lang="uk-UA" i="1" baseline="-25000" dirty="0">
                <a:latin typeface="Times New Roman" pitchFamily="18" charset="0"/>
              </a:rPr>
              <a:t>ij</a:t>
            </a:r>
            <a:r>
              <a:rPr lang="uk-UA" i="1" dirty="0">
                <a:latin typeface="Times New Roman" pitchFamily="18" charset="0"/>
              </a:rPr>
              <a:t> </a:t>
            </a:r>
            <a:r>
              <a:rPr lang="uk-UA" dirty="0">
                <a:latin typeface="Times New Roman" pitchFamily="18" charset="0"/>
              </a:rPr>
              <a:t>;</a:t>
            </a:r>
            <a:endParaRPr lang="ru-RU" dirty="0">
              <a:latin typeface="Times New Roman" pitchFamily="18" charset="0"/>
            </a:endParaRPr>
          </a:p>
          <a:p>
            <a:pPr marL="0" indent="0">
              <a:buNone/>
              <a:defRPr/>
            </a:pPr>
            <a:r>
              <a:rPr lang="uk-UA" dirty="0">
                <a:latin typeface="Times New Roman" pitchFamily="18" charset="0"/>
              </a:rPr>
              <a:t>		Кінець циклу;</a:t>
            </a:r>
            <a:endParaRPr lang="ru-RU" dirty="0">
              <a:latin typeface="Times New Roman" pitchFamily="18" charset="0"/>
            </a:endParaRPr>
          </a:p>
          <a:p>
            <a:pPr marL="0" indent="0">
              <a:buNone/>
              <a:defRPr/>
            </a:pPr>
            <a:r>
              <a:rPr lang="uk-UA" dirty="0">
                <a:latin typeface="Times New Roman" pitchFamily="18" charset="0"/>
              </a:rPr>
              <a:t>	Кінець циклу;</a:t>
            </a:r>
            <a:endParaRPr lang="ru-RU" dirty="0">
              <a:latin typeface="Times New Roman" pitchFamily="18" charset="0"/>
            </a:endParaRPr>
          </a:p>
          <a:p>
            <a:pPr marL="0" indent="0">
              <a:buNone/>
              <a:defRPr/>
            </a:pPr>
            <a:r>
              <a:rPr lang="uk-UA" dirty="0">
                <a:latin typeface="Times New Roman" pitchFamily="18" charset="0"/>
              </a:rPr>
              <a:t> Кінець процедури.</a:t>
            </a:r>
            <a:endParaRPr lang="ru-RU" dirty="0">
              <a:latin typeface="Times New Roman" pitchFamily="18" charset="0"/>
            </a:endParaRPr>
          </a:p>
          <a:p>
            <a:endParaRPr lang="ru-RU" dirty="0"/>
          </a:p>
        </p:txBody>
      </p:sp>
      <p:sp>
        <p:nvSpPr>
          <p:cNvPr id="4" name="TextBox 3"/>
          <p:cNvSpPr txBox="1"/>
          <p:nvPr/>
        </p:nvSpPr>
        <p:spPr>
          <a:xfrm>
            <a:off x="251520" y="6381328"/>
            <a:ext cx="5096652" cy="369332"/>
          </a:xfrm>
          <a:prstGeom prst="rect">
            <a:avLst/>
          </a:prstGeom>
          <a:noFill/>
        </p:spPr>
        <p:txBody>
          <a:bodyPr wrap="none" rtlCol="0">
            <a:spAutoFit/>
          </a:bodyPr>
          <a:lstStyle/>
          <a:p>
            <a:r>
              <a:rPr lang="uk-UA" dirty="0" smtClean="0"/>
              <a:t>Лекція 1. Алгоритми та рекурсія. </a:t>
            </a:r>
            <a:r>
              <a:rPr lang="uk-UA" dirty="0"/>
              <a:t>Слайд </a:t>
            </a:r>
            <a:r>
              <a:rPr lang="uk-UA" dirty="0" smtClean="0"/>
              <a:t>9 </a:t>
            </a:r>
            <a:r>
              <a:rPr lang="uk-UA" dirty="0"/>
              <a:t>з </a:t>
            </a:r>
            <a:r>
              <a:rPr lang="uk-UA" dirty="0" smtClean="0"/>
              <a:t>40</a:t>
            </a:r>
            <a:endParaRPr lang="ru-RU" dirty="0"/>
          </a:p>
        </p:txBody>
      </p:sp>
      <p:grpSp>
        <p:nvGrpSpPr>
          <p:cNvPr id="12" name="Group 11"/>
          <p:cNvGrpSpPr/>
          <p:nvPr/>
        </p:nvGrpSpPr>
        <p:grpSpPr>
          <a:xfrm>
            <a:off x="6300192" y="6452337"/>
            <a:ext cx="2744448" cy="332656"/>
            <a:chOff x="539552" y="6453336"/>
            <a:chExt cx="2744448" cy="332656"/>
          </a:xfrm>
        </p:grpSpPr>
        <p:sp>
          <p:nvSpPr>
            <p:cNvPr id="13" name="Action Button: Back or Previous 12">
              <a:hlinkClick r:id="" action="ppaction://hlinkshowjump?jump=previousslide" highlightClick="1"/>
            </p:cNvPr>
            <p:cNvSpPr/>
            <p:nvPr/>
          </p:nvSpPr>
          <p:spPr>
            <a:xfrm>
              <a:off x="1082335" y="6453336"/>
              <a:ext cx="504056" cy="332656"/>
            </a:xfrm>
            <a:prstGeom prst="actionButtonBackPrevious">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4" name="Action Button: Beginning 13">
              <a:hlinkClick r:id="" action="ppaction://hlinkshowjump?jump=firstslide" highlightClick="1"/>
            </p:cNvPr>
            <p:cNvSpPr/>
            <p:nvPr/>
          </p:nvSpPr>
          <p:spPr>
            <a:xfrm>
              <a:off x="539552" y="6453336"/>
              <a:ext cx="504056" cy="332656"/>
            </a:xfrm>
            <a:prstGeom prst="actionButtonBeginning">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5" name="Action Button: Forward or Next 14">
              <a:hlinkClick r:id="" action="ppaction://hlinkshowjump?jump=nextslide" highlightClick="1"/>
            </p:cNvPr>
            <p:cNvSpPr/>
            <p:nvPr/>
          </p:nvSpPr>
          <p:spPr>
            <a:xfrm>
              <a:off x="2228357" y="6453336"/>
              <a:ext cx="504056" cy="332656"/>
            </a:xfrm>
            <a:prstGeom prst="actionButtonForwardNex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6" name="Action Button: End 15">
              <a:hlinkClick r:id="" action="ppaction://hlinkshowjump?jump=lastslide" highlightClick="1"/>
            </p:cNvPr>
            <p:cNvSpPr/>
            <p:nvPr/>
          </p:nvSpPr>
          <p:spPr>
            <a:xfrm>
              <a:off x="2779944" y="6453336"/>
              <a:ext cx="504056" cy="332656"/>
            </a:xfrm>
            <a:prstGeom prst="actionButtonEnd">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ru-RU"/>
            </a:p>
          </p:txBody>
        </p:sp>
        <p:sp>
          <p:nvSpPr>
            <p:cNvPr id="17" name="Action Button: Custom 16">
              <a:hlinkClick r:id="rId2" action="ppaction://hlinksldjump" highlightClick="1"/>
            </p:cNvPr>
            <p:cNvSpPr/>
            <p:nvPr/>
          </p:nvSpPr>
          <p:spPr>
            <a:xfrm>
              <a:off x="1617866" y="6453336"/>
              <a:ext cx="576000" cy="332656"/>
            </a:xfrm>
            <a:prstGeom prst="actionButtonBlank">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uk-UA" sz="1200" dirty="0" smtClean="0"/>
                <a:t>План</a:t>
              </a:r>
              <a:endParaRPr lang="ru-RU" sz="1200" dirty="0"/>
            </a:p>
          </p:txBody>
        </p:sp>
      </p:grpSp>
    </p:spTree>
    <p:extLst>
      <p:ext uri="{BB962C8B-B14F-4D97-AF65-F5344CB8AC3E}">
        <p14:creationId xmlns:p14="http://schemas.microsoft.com/office/powerpoint/2010/main" val="1388003919"/>
      </p:ext>
    </p:extLst>
  </p:cSld>
  <p:clrMapOvr>
    <a:masterClrMapping/>
  </p:clrMapOvr>
  <p:timing>
    <p:tnLst>
      <p:par>
        <p:cTn id="1" dur="indefinite" restart="never" nodeType="tmRoot"/>
      </p:par>
    </p:tnLst>
  </p:timing>
</p:sld>
</file>

<file path=ppt/theme/theme1.xml><?xml version="1.0" encoding="utf-8"?>
<a:theme xmlns:a="http://schemas.openxmlformats.org/drawingml/2006/main" name="cdb2004138l">
  <a:themeElements>
    <a:clrScheme name="sample 3">
      <a:dk1>
        <a:srgbClr val="1D528D"/>
      </a:dk1>
      <a:lt1>
        <a:srgbClr val="FFFFFF"/>
      </a:lt1>
      <a:dk2>
        <a:srgbClr val="000000"/>
      </a:dk2>
      <a:lt2>
        <a:srgbClr val="DDDDDD"/>
      </a:lt2>
      <a:accent1>
        <a:srgbClr val="25B1B1"/>
      </a:accent1>
      <a:accent2>
        <a:srgbClr val="5BACE9"/>
      </a:accent2>
      <a:accent3>
        <a:srgbClr val="FFFFFF"/>
      </a:accent3>
      <a:accent4>
        <a:srgbClr val="174578"/>
      </a:accent4>
      <a:accent5>
        <a:srgbClr val="ACD5D5"/>
      </a:accent5>
      <a:accent6>
        <a:srgbClr val="529BD3"/>
      </a:accent6>
      <a:hlink>
        <a:srgbClr val="6E71F0"/>
      </a:hlink>
      <a:folHlink>
        <a:srgbClr val="969696"/>
      </a:folHlink>
    </a:clrScheme>
    <a:fontScheme name="sample">
      <a:majorFont>
        <a:latin typeface="Verdana"/>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ample 1">
        <a:dk1>
          <a:srgbClr val="1D528D"/>
        </a:dk1>
        <a:lt1>
          <a:srgbClr val="FFFFFF"/>
        </a:lt1>
        <a:dk2>
          <a:srgbClr val="000000"/>
        </a:dk2>
        <a:lt2>
          <a:srgbClr val="C0C0C0"/>
        </a:lt2>
        <a:accent1>
          <a:srgbClr val="4EA693"/>
        </a:accent1>
        <a:accent2>
          <a:srgbClr val="ABA755"/>
        </a:accent2>
        <a:accent3>
          <a:srgbClr val="FFFFFF"/>
        </a:accent3>
        <a:accent4>
          <a:srgbClr val="174578"/>
        </a:accent4>
        <a:accent5>
          <a:srgbClr val="B2D0C8"/>
        </a:accent5>
        <a:accent6>
          <a:srgbClr val="9B974C"/>
        </a:accent6>
        <a:hlink>
          <a:srgbClr val="3981B7"/>
        </a:hlink>
        <a:folHlink>
          <a:srgbClr val="969696"/>
        </a:folHlink>
      </a:clrScheme>
      <a:clrMap bg1="lt1" tx1="dk1" bg2="lt2" tx2="dk2" accent1="accent1" accent2="accent2" accent3="accent3" accent4="accent4" accent5="accent5" accent6="accent6" hlink="hlink" folHlink="folHlink"/>
    </a:extraClrScheme>
    <a:extraClrScheme>
      <a:clrScheme name="sample 2">
        <a:dk1>
          <a:srgbClr val="124B98"/>
        </a:dk1>
        <a:lt1>
          <a:srgbClr val="FFFFFF"/>
        </a:lt1>
        <a:dk2>
          <a:srgbClr val="000000"/>
        </a:dk2>
        <a:lt2>
          <a:srgbClr val="DDDDDD"/>
        </a:lt2>
        <a:accent1>
          <a:srgbClr val="4976D1"/>
        </a:accent1>
        <a:accent2>
          <a:srgbClr val="4CB494"/>
        </a:accent2>
        <a:accent3>
          <a:srgbClr val="FFFFFF"/>
        </a:accent3>
        <a:accent4>
          <a:srgbClr val="0E3F81"/>
        </a:accent4>
        <a:accent5>
          <a:srgbClr val="B1BDE5"/>
        </a:accent5>
        <a:accent6>
          <a:srgbClr val="44A386"/>
        </a:accent6>
        <a:hlink>
          <a:srgbClr val="0099CC"/>
        </a:hlink>
        <a:folHlink>
          <a:srgbClr val="969696"/>
        </a:folHlink>
      </a:clrScheme>
      <a:clrMap bg1="lt1" tx1="dk1" bg2="lt2" tx2="dk2" accent1="accent1" accent2="accent2" accent3="accent3" accent4="accent4" accent5="accent5" accent6="accent6" hlink="hlink" folHlink="folHlink"/>
    </a:extraClrScheme>
    <a:extraClrScheme>
      <a:clrScheme name="sample 3">
        <a:dk1>
          <a:srgbClr val="1D528D"/>
        </a:dk1>
        <a:lt1>
          <a:srgbClr val="FFFFFF"/>
        </a:lt1>
        <a:dk2>
          <a:srgbClr val="000000"/>
        </a:dk2>
        <a:lt2>
          <a:srgbClr val="DDDDDD"/>
        </a:lt2>
        <a:accent1>
          <a:srgbClr val="25B1B1"/>
        </a:accent1>
        <a:accent2>
          <a:srgbClr val="5BACE9"/>
        </a:accent2>
        <a:accent3>
          <a:srgbClr val="FFFFFF"/>
        </a:accent3>
        <a:accent4>
          <a:srgbClr val="174578"/>
        </a:accent4>
        <a:accent5>
          <a:srgbClr val="ACD5D5"/>
        </a:accent5>
        <a:accent6>
          <a:srgbClr val="529BD3"/>
        </a:accent6>
        <a:hlink>
          <a:srgbClr val="6E71F0"/>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PowerPoint Template</Template>
  <TotalTime>752</TotalTime>
  <Words>3276</Words>
  <Application>Microsoft Office PowerPoint</Application>
  <PresentationFormat>On-screen Show (4:3)</PresentationFormat>
  <Paragraphs>575</Paragraphs>
  <Slides>40</Slides>
  <Notes>11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40</vt:i4>
      </vt:variant>
    </vt:vector>
  </HeadingPairs>
  <TitlesOfParts>
    <vt:vector size="42" baseType="lpstr">
      <vt:lpstr>cdb2004138l</vt:lpstr>
      <vt:lpstr>Формула</vt:lpstr>
      <vt:lpstr>Алгоритми та рекурсія</vt:lpstr>
      <vt:lpstr>План</vt:lpstr>
      <vt:lpstr>Умовні позначення</vt:lpstr>
      <vt:lpstr>Поняття алгоритму</vt:lpstr>
      <vt:lpstr>Цикли і алгоритми для матриць</vt:lpstr>
      <vt:lpstr>PowerPoint Presentation</vt:lpstr>
      <vt:lpstr>PowerPoint Presentation</vt:lpstr>
      <vt:lpstr>Добуток матриці на скаляр</vt:lpstr>
      <vt:lpstr>Додавання матриць</vt:lpstr>
      <vt:lpstr>Множення матриць</vt:lpstr>
      <vt:lpstr>PowerPoint Presentation</vt:lpstr>
      <vt:lpstr>Рекурсивні функції та алгоритми</vt:lpstr>
      <vt:lpstr>PowerPoint Presentation</vt:lpstr>
      <vt:lpstr>PowerPoint Presentation</vt:lpstr>
      <vt:lpstr>PowerPoint Presentation</vt:lpstr>
      <vt:lpstr>PowerPoint Presentation</vt:lpstr>
      <vt:lpstr>Складність алгоритмів</vt:lpstr>
      <vt:lpstr>PowerPoint Presentation</vt:lpstr>
      <vt:lpstr>PowerPoint Presentation</vt:lpstr>
      <vt:lpstr>PowerPoint Presentation</vt:lpstr>
      <vt:lpstr>Алгоритми сортування</vt:lpstr>
      <vt:lpstr>PowerPoint Presentation</vt:lpstr>
      <vt:lpstr>PowerPoint Presentation</vt:lpstr>
      <vt:lpstr>PowerPoint Presentation</vt:lpstr>
      <vt:lpstr>Префіксний та суфіксний записи</vt:lpstr>
      <vt:lpstr>PowerPoint Presentation</vt:lpstr>
      <vt:lpstr>PowerPoint Presentation</vt:lpstr>
      <vt:lpstr>PowerPoint Presentation</vt:lpstr>
      <vt:lpstr>PowerPoint Presentation</vt:lpstr>
      <vt:lpstr>PowerPoint Presentation</vt:lpstr>
      <vt:lpstr>Двійкові та шістнадцяткові числа</vt:lpstr>
      <vt:lpstr>PowerPoint Presentation</vt:lpstr>
      <vt:lpstr>PowerPoint Presentation</vt:lpstr>
      <vt:lpstr>Числа зі знаком</vt:lpstr>
      <vt:lpstr>PowerPoint Presentation</vt:lpstr>
      <vt:lpstr>Подальше вивчення матриць</vt:lpstr>
      <vt:lpstr>PowerPoint Presentation</vt:lpstr>
      <vt:lpstr>PowerPoint Presentation</vt:lpstr>
      <vt:lpstr>Література до лекції</vt:lpstr>
      <vt:lpstr>Дякую за увагу</vt:lpstr>
    </vt:vector>
  </TitlesOfParts>
  <Company>DataArt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Алгоритми та рекурсія</dc:title>
  <dc:creator>Азадова Эллина Валерьевна</dc:creator>
  <cp:lastModifiedBy>Азадова Эллина Валерьевна</cp:lastModifiedBy>
  <cp:revision>161</cp:revision>
  <dcterms:created xsi:type="dcterms:W3CDTF">2011-07-26T10:52:27Z</dcterms:created>
  <dcterms:modified xsi:type="dcterms:W3CDTF">2011-08-30T09:04:28Z</dcterms:modified>
</cp:coreProperties>
</file>