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58" r:id="rId4"/>
    <p:sldId id="259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479" autoAdjust="0"/>
  </p:normalViewPr>
  <p:slideViewPr>
    <p:cSldViewPr>
      <p:cViewPr varScale="1">
        <p:scale>
          <a:sx n="57" d="100"/>
          <a:sy n="57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3F2CE5-FD1A-4BB6-B8F7-21ABE916EB08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</dgm:pt>
    <dgm:pt modelId="{DA0A3AB9-A249-4A64-B0D0-0167EAE4686D}">
      <dgm:prSet phldrT="[Текст]" custT="1"/>
      <dgm:spPr/>
      <dgm:t>
        <a:bodyPr/>
        <a:lstStyle/>
        <a:p>
          <a:r>
            <a:rPr lang="uk-UA" sz="3200" dirty="0" smtClean="0"/>
            <a:t>Освітня хмара</a:t>
          </a:r>
          <a:endParaRPr lang="uk-UA" sz="3200" dirty="0"/>
        </a:p>
      </dgm:t>
    </dgm:pt>
    <dgm:pt modelId="{FBED956F-32DB-4891-87DC-F45599215DAE}" type="parTrans" cxnId="{4CF7A0E6-0AE0-4C56-8D81-86BC617C1F5C}">
      <dgm:prSet/>
      <dgm:spPr/>
      <dgm:t>
        <a:bodyPr/>
        <a:lstStyle/>
        <a:p>
          <a:endParaRPr lang="uk-UA"/>
        </a:p>
      </dgm:t>
    </dgm:pt>
    <dgm:pt modelId="{1D78A52E-CEF2-41A0-9BBE-E42AACF0D5EB}" type="sibTrans" cxnId="{4CF7A0E6-0AE0-4C56-8D81-86BC617C1F5C}">
      <dgm:prSet/>
      <dgm:spPr/>
      <dgm:t>
        <a:bodyPr/>
        <a:lstStyle/>
        <a:p>
          <a:endParaRPr lang="uk-UA"/>
        </a:p>
      </dgm:t>
    </dgm:pt>
    <dgm:pt modelId="{1157AC49-44EF-44EF-83CB-5ED3E17D5F39}">
      <dgm:prSet phldrT="[Текст]" custT="1"/>
      <dgm:spPr/>
      <dgm:t>
        <a:bodyPr/>
        <a:lstStyle/>
        <a:p>
          <a:r>
            <a:rPr lang="uk-UA" sz="3200" dirty="0" smtClean="0"/>
            <a:t>Засоби доступу</a:t>
          </a:r>
          <a:endParaRPr lang="uk-UA" sz="3200" dirty="0"/>
        </a:p>
      </dgm:t>
    </dgm:pt>
    <dgm:pt modelId="{1881A421-E9B0-47D3-B89F-7795D66FCC76}" type="parTrans" cxnId="{D5B8BCCF-2F57-4BBA-822C-70827B832420}">
      <dgm:prSet/>
      <dgm:spPr/>
      <dgm:t>
        <a:bodyPr/>
        <a:lstStyle/>
        <a:p>
          <a:endParaRPr lang="uk-UA"/>
        </a:p>
      </dgm:t>
    </dgm:pt>
    <dgm:pt modelId="{1700DDA6-26BF-4EC3-AEA0-7C1D2B4DA572}" type="sibTrans" cxnId="{D5B8BCCF-2F57-4BBA-822C-70827B832420}">
      <dgm:prSet/>
      <dgm:spPr/>
      <dgm:t>
        <a:bodyPr/>
        <a:lstStyle/>
        <a:p>
          <a:endParaRPr lang="uk-UA"/>
        </a:p>
      </dgm:t>
    </dgm:pt>
    <dgm:pt modelId="{A4D0E857-32E0-45C0-B826-D4F2756A7E36}">
      <dgm:prSet phldrT="[Текст]" custT="1"/>
      <dgm:spPr/>
      <dgm:t>
        <a:bodyPr/>
        <a:lstStyle/>
        <a:p>
          <a:r>
            <a:rPr lang="uk-UA" sz="3200" dirty="0" smtClean="0"/>
            <a:t>Місце доступу</a:t>
          </a:r>
          <a:endParaRPr lang="uk-UA" sz="3200" dirty="0"/>
        </a:p>
      </dgm:t>
    </dgm:pt>
    <dgm:pt modelId="{1C3D4209-ECEC-42E2-B329-0B45D9F27C0A}" type="parTrans" cxnId="{5E85342C-34C6-4202-83FB-2FCC6F83A4C2}">
      <dgm:prSet/>
      <dgm:spPr/>
      <dgm:t>
        <a:bodyPr/>
        <a:lstStyle/>
        <a:p>
          <a:endParaRPr lang="uk-UA"/>
        </a:p>
      </dgm:t>
    </dgm:pt>
    <dgm:pt modelId="{037465E6-3803-4857-AD29-E3686B6B5F28}" type="sibTrans" cxnId="{5E85342C-34C6-4202-83FB-2FCC6F83A4C2}">
      <dgm:prSet/>
      <dgm:spPr/>
      <dgm:t>
        <a:bodyPr/>
        <a:lstStyle/>
        <a:p>
          <a:endParaRPr lang="uk-UA"/>
        </a:p>
      </dgm:t>
    </dgm:pt>
    <dgm:pt modelId="{64C3A5B2-B708-4C23-8B05-2AD79A30F400}">
      <dgm:prSet phldrT="[Текст]" custT="1"/>
      <dgm:spPr/>
      <dgm:t>
        <a:bodyPr/>
        <a:lstStyle/>
        <a:p>
          <a:r>
            <a:rPr lang="uk-UA" sz="3200" dirty="0" err="1" smtClean="0"/>
            <a:t>Користу-вачі</a:t>
          </a:r>
          <a:endParaRPr lang="uk-UA" sz="3200" dirty="0"/>
        </a:p>
      </dgm:t>
    </dgm:pt>
    <dgm:pt modelId="{79DC9639-3F2B-4A72-ADEB-3B5B5BE2D40F}" type="parTrans" cxnId="{81FAE409-57AB-44B6-9BAD-20386E34F7C9}">
      <dgm:prSet/>
      <dgm:spPr/>
      <dgm:t>
        <a:bodyPr/>
        <a:lstStyle/>
        <a:p>
          <a:endParaRPr lang="uk-UA"/>
        </a:p>
      </dgm:t>
    </dgm:pt>
    <dgm:pt modelId="{366872B0-0AA6-4AA4-9BC6-7EE9CE2CEE94}" type="sibTrans" cxnId="{81FAE409-57AB-44B6-9BAD-20386E34F7C9}">
      <dgm:prSet/>
      <dgm:spPr/>
      <dgm:t>
        <a:bodyPr/>
        <a:lstStyle/>
        <a:p>
          <a:endParaRPr lang="uk-UA"/>
        </a:p>
      </dgm:t>
    </dgm:pt>
    <dgm:pt modelId="{77439DB0-8F65-42F5-A575-9E325D163583}">
      <dgm:prSet phldrT="[Текст]" custT="1"/>
      <dgm:spPr/>
      <dgm:t>
        <a:bodyPr/>
        <a:lstStyle/>
        <a:p>
          <a:pPr algn="l"/>
          <a:r>
            <a:rPr lang="uk-UA" sz="1800" dirty="0" smtClean="0">
              <a:sym typeface="Wingdings"/>
            </a:rPr>
            <a:t> Телефони</a:t>
          </a:r>
        </a:p>
        <a:p>
          <a:pPr algn="l"/>
          <a:r>
            <a:rPr lang="uk-UA" sz="1800" dirty="0" smtClean="0">
              <a:sym typeface="Wingdings"/>
            </a:rPr>
            <a:t> Планшети</a:t>
          </a:r>
        </a:p>
        <a:p>
          <a:pPr algn="l"/>
          <a:r>
            <a:rPr lang="uk-UA" sz="1800" dirty="0" smtClean="0">
              <a:sym typeface="Wingdings"/>
            </a:rPr>
            <a:t> Смартфони</a:t>
          </a:r>
        </a:p>
        <a:p>
          <a:pPr algn="l"/>
          <a:r>
            <a:rPr lang="uk-UA" sz="1800" dirty="0" smtClean="0">
              <a:sym typeface="Wingdings"/>
            </a:rPr>
            <a:t> Ноутбуки</a:t>
          </a:r>
        </a:p>
        <a:p>
          <a:pPr algn="l"/>
          <a:r>
            <a:rPr lang="uk-UA" sz="1800" dirty="0" smtClean="0">
              <a:sym typeface="Wingdings"/>
            </a:rPr>
            <a:t> </a:t>
          </a:r>
          <a:r>
            <a:rPr lang="uk-UA" sz="1800" dirty="0" smtClean="0">
              <a:sym typeface="Wingdings"/>
            </a:rPr>
            <a:t>Нетбуки</a:t>
          </a:r>
        </a:p>
        <a:p>
          <a:pPr algn="l"/>
          <a:r>
            <a:rPr lang="uk-UA" sz="1800" dirty="0" smtClean="0">
              <a:sym typeface="Wingdings"/>
            </a:rPr>
            <a:t> …</a:t>
          </a:r>
          <a:endParaRPr lang="uk-UA" sz="1800" dirty="0"/>
        </a:p>
      </dgm:t>
    </dgm:pt>
    <dgm:pt modelId="{CE3FA238-FC0E-4BEE-8C67-F4D0F40F7D5F}" type="parTrans" cxnId="{4DF61ABF-163F-420D-AA4B-E8234A4DF8D0}">
      <dgm:prSet/>
      <dgm:spPr/>
      <dgm:t>
        <a:bodyPr/>
        <a:lstStyle/>
        <a:p>
          <a:endParaRPr lang="uk-UA"/>
        </a:p>
      </dgm:t>
    </dgm:pt>
    <dgm:pt modelId="{3221AA85-686C-49C6-8BC3-3EE14F25DC1F}" type="sibTrans" cxnId="{4DF61ABF-163F-420D-AA4B-E8234A4DF8D0}">
      <dgm:prSet/>
      <dgm:spPr/>
      <dgm:t>
        <a:bodyPr/>
        <a:lstStyle/>
        <a:p>
          <a:endParaRPr lang="uk-UA"/>
        </a:p>
      </dgm:t>
    </dgm:pt>
    <dgm:pt modelId="{B2C697DE-8EFF-4D47-BAB9-AD22DE393500}">
      <dgm:prSet phldrT="[Текст]" custT="1"/>
      <dgm:spPr/>
      <dgm:t>
        <a:bodyPr/>
        <a:lstStyle/>
        <a:p>
          <a:pPr algn="l"/>
          <a:r>
            <a:rPr lang="uk-UA" sz="1800" dirty="0" smtClean="0">
              <a:sym typeface="Wingdings"/>
            </a:rPr>
            <a:t> </a:t>
          </a:r>
          <a:r>
            <a:rPr lang="uk-UA" sz="1800" dirty="0" smtClean="0"/>
            <a:t>Електронні ресурси</a:t>
          </a:r>
        </a:p>
        <a:p>
          <a:pPr algn="l"/>
          <a:r>
            <a:rPr lang="uk-UA" sz="1800" dirty="0" smtClean="0">
              <a:sym typeface="Wingdings"/>
            </a:rPr>
            <a:t> Шкільні портали</a:t>
          </a:r>
        </a:p>
        <a:p>
          <a:pPr algn="l"/>
          <a:r>
            <a:rPr lang="uk-UA" sz="1800" dirty="0" smtClean="0">
              <a:sym typeface="Wingdings"/>
            </a:rPr>
            <a:t> Спільноти</a:t>
          </a:r>
        </a:p>
        <a:p>
          <a:pPr algn="l"/>
          <a:r>
            <a:rPr lang="uk-UA" sz="1800" dirty="0" smtClean="0">
              <a:sym typeface="Wingdings"/>
            </a:rPr>
            <a:t> Моніторинг</a:t>
          </a:r>
        </a:p>
        <a:p>
          <a:pPr algn="l"/>
          <a:r>
            <a:rPr lang="uk-UA" sz="1800" dirty="0" smtClean="0">
              <a:sym typeface="Wingdings"/>
            </a:rPr>
            <a:t> Персональне навчальне </a:t>
          </a:r>
          <a:r>
            <a:rPr lang="uk-UA" sz="1800" dirty="0" smtClean="0">
              <a:sym typeface="Wingdings"/>
            </a:rPr>
            <a:t>середовище</a:t>
          </a:r>
        </a:p>
        <a:p>
          <a:pPr algn="l"/>
          <a:r>
            <a:rPr lang="uk-UA" sz="1800" dirty="0" smtClean="0">
              <a:sym typeface="Wingdings"/>
            </a:rPr>
            <a:t> … </a:t>
          </a:r>
          <a:endParaRPr lang="uk-UA" sz="1800" dirty="0" smtClean="0"/>
        </a:p>
      </dgm:t>
    </dgm:pt>
    <dgm:pt modelId="{E4CDA121-A182-4C97-B6DD-1EA24C6F700C}" type="parTrans" cxnId="{9A45B6AB-9332-483F-862F-FE407BF47B2C}">
      <dgm:prSet/>
      <dgm:spPr/>
      <dgm:t>
        <a:bodyPr/>
        <a:lstStyle/>
        <a:p>
          <a:endParaRPr lang="uk-UA"/>
        </a:p>
      </dgm:t>
    </dgm:pt>
    <dgm:pt modelId="{4C8254D5-DA88-4420-9EE1-8628C7BD2408}" type="sibTrans" cxnId="{9A45B6AB-9332-483F-862F-FE407BF47B2C}">
      <dgm:prSet/>
      <dgm:spPr/>
      <dgm:t>
        <a:bodyPr/>
        <a:lstStyle/>
        <a:p>
          <a:endParaRPr lang="uk-UA"/>
        </a:p>
      </dgm:t>
    </dgm:pt>
    <dgm:pt modelId="{683ABB77-4F36-4759-965C-8E2F90D7A762}">
      <dgm:prSet phldrT="[Текст]" custT="1"/>
      <dgm:spPr/>
      <dgm:t>
        <a:bodyPr/>
        <a:lstStyle/>
        <a:p>
          <a:pPr algn="l"/>
          <a:r>
            <a:rPr lang="uk-UA" sz="1800" dirty="0" smtClean="0">
              <a:sym typeface="Wingdings"/>
            </a:rPr>
            <a:t> Школа</a:t>
          </a:r>
        </a:p>
        <a:p>
          <a:pPr algn="l"/>
          <a:r>
            <a:rPr lang="uk-UA" sz="1800" dirty="0" smtClean="0">
              <a:sym typeface="Wingdings"/>
            </a:rPr>
            <a:t> Вуз</a:t>
          </a:r>
        </a:p>
        <a:p>
          <a:pPr algn="l"/>
          <a:r>
            <a:rPr lang="uk-UA" sz="1800" dirty="0" smtClean="0">
              <a:sym typeface="Wingdings"/>
            </a:rPr>
            <a:t> Бібліотека</a:t>
          </a:r>
        </a:p>
        <a:p>
          <a:pPr algn="l"/>
          <a:r>
            <a:rPr lang="uk-UA" sz="1800" dirty="0" smtClean="0">
              <a:sym typeface="Wingdings"/>
            </a:rPr>
            <a:t> Дім</a:t>
          </a:r>
        </a:p>
        <a:p>
          <a:pPr algn="l"/>
          <a:r>
            <a:rPr lang="uk-UA" sz="1800" dirty="0" smtClean="0">
              <a:sym typeface="Wingdings"/>
            </a:rPr>
            <a:t> </a:t>
          </a:r>
          <a:r>
            <a:rPr lang="uk-UA" sz="1800" dirty="0" smtClean="0">
              <a:sym typeface="Wingdings"/>
            </a:rPr>
            <a:t>Парк</a:t>
          </a:r>
        </a:p>
        <a:p>
          <a:pPr algn="l"/>
          <a:r>
            <a:rPr lang="uk-UA" sz="1800" dirty="0" smtClean="0">
              <a:sym typeface="Wingdings"/>
            </a:rPr>
            <a:t> …</a:t>
          </a:r>
          <a:r>
            <a:rPr lang="uk-UA" sz="1800" dirty="0" smtClean="0">
              <a:sym typeface="Wingdings"/>
            </a:rPr>
            <a:t>	</a:t>
          </a:r>
          <a:endParaRPr lang="uk-UA" sz="1800" dirty="0"/>
        </a:p>
      </dgm:t>
    </dgm:pt>
    <dgm:pt modelId="{1216F0CF-E98F-4BD0-B9F5-9B7328F98F89}" type="parTrans" cxnId="{3BC9A341-D168-4420-91F5-DB747F4F62C8}">
      <dgm:prSet/>
      <dgm:spPr/>
      <dgm:t>
        <a:bodyPr/>
        <a:lstStyle/>
        <a:p>
          <a:endParaRPr lang="uk-UA"/>
        </a:p>
      </dgm:t>
    </dgm:pt>
    <dgm:pt modelId="{62E30837-E431-43CF-B3A4-5687EAE03D29}" type="sibTrans" cxnId="{3BC9A341-D168-4420-91F5-DB747F4F62C8}">
      <dgm:prSet/>
      <dgm:spPr/>
      <dgm:t>
        <a:bodyPr/>
        <a:lstStyle/>
        <a:p>
          <a:endParaRPr lang="uk-UA"/>
        </a:p>
      </dgm:t>
    </dgm:pt>
    <dgm:pt modelId="{2BE9C1F0-15AF-478F-A2B8-6D12CAB30B54}">
      <dgm:prSet phldrT="[Текст]" custT="1"/>
      <dgm:spPr/>
      <dgm:t>
        <a:bodyPr/>
        <a:lstStyle/>
        <a:p>
          <a:pPr algn="l"/>
          <a:r>
            <a:rPr lang="uk-UA" sz="1800" dirty="0" smtClean="0">
              <a:sym typeface="Wingdings"/>
            </a:rPr>
            <a:t> Учні</a:t>
          </a:r>
        </a:p>
        <a:p>
          <a:pPr algn="l"/>
          <a:r>
            <a:rPr lang="uk-UA" sz="1800" dirty="0" smtClean="0">
              <a:sym typeface="Wingdings"/>
            </a:rPr>
            <a:t> Батьки</a:t>
          </a:r>
        </a:p>
        <a:p>
          <a:pPr algn="l"/>
          <a:r>
            <a:rPr lang="uk-UA" sz="1800" dirty="0" smtClean="0">
              <a:sym typeface="Wingdings"/>
            </a:rPr>
            <a:t> Учителі</a:t>
          </a:r>
        </a:p>
        <a:p>
          <a:pPr algn="l"/>
          <a:r>
            <a:rPr lang="uk-UA" sz="1800" dirty="0" smtClean="0">
              <a:sym typeface="Wingdings"/>
            </a:rPr>
            <a:t>Адміністратори</a:t>
          </a:r>
        </a:p>
        <a:p>
          <a:pPr algn="l"/>
          <a:r>
            <a:rPr lang="uk-UA" sz="1800" dirty="0" smtClean="0">
              <a:sym typeface="Wingdings"/>
            </a:rPr>
            <a:t> Методисти</a:t>
          </a:r>
        </a:p>
        <a:p>
          <a:pPr algn="l"/>
          <a:r>
            <a:rPr lang="uk-UA" sz="1800" dirty="0" smtClean="0">
              <a:sym typeface="Wingdings"/>
            </a:rPr>
            <a:t> Громадські   </a:t>
          </a:r>
          <a:r>
            <a:rPr lang="uk-UA" sz="1800" dirty="0" smtClean="0">
              <a:sym typeface="Wingdings"/>
            </a:rPr>
            <a:t>організації</a:t>
          </a:r>
        </a:p>
        <a:p>
          <a:pPr algn="l"/>
          <a:r>
            <a:rPr lang="uk-UA" sz="1800" dirty="0" smtClean="0">
              <a:sym typeface="Wingdings"/>
            </a:rPr>
            <a:t> …</a:t>
          </a:r>
          <a:endParaRPr lang="uk-UA" sz="1800" dirty="0"/>
        </a:p>
      </dgm:t>
    </dgm:pt>
    <dgm:pt modelId="{FC50A2AD-DFB9-4236-A8E7-E4D3D7496EF6}" type="parTrans" cxnId="{0B74027C-A852-455D-927A-59E563C50671}">
      <dgm:prSet/>
      <dgm:spPr/>
      <dgm:t>
        <a:bodyPr/>
        <a:lstStyle/>
        <a:p>
          <a:endParaRPr lang="uk-UA"/>
        </a:p>
      </dgm:t>
    </dgm:pt>
    <dgm:pt modelId="{AAB473AC-22D3-4205-B6B2-F0602C40D967}" type="sibTrans" cxnId="{0B74027C-A852-455D-927A-59E563C50671}">
      <dgm:prSet/>
      <dgm:spPr/>
      <dgm:t>
        <a:bodyPr/>
        <a:lstStyle/>
        <a:p>
          <a:endParaRPr lang="uk-UA"/>
        </a:p>
      </dgm:t>
    </dgm:pt>
    <dgm:pt modelId="{012AE4C5-6FAA-43FE-AE04-59827EF25C6E}" type="pres">
      <dgm:prSet presAssocID="{153F2CE5-FD1A-4BB6-B8F7-21ABE916EB08}" presName="theList" presStyleCnt="0">
        <dgm:presLayoutVars>
          <dgm:dir/>
          <dgm:animLvl val="lvl"/>
          <dgm:resizeHandles val="exact"/>
        </dgm:presLayoutVars>
      </dgm:prSet>
      <dgm:spPr/>
    </dgm:pt>
    <dgm:pt modelId="{145B02DA-75B3-4CEE-8C65-3E8BA795E750}" type="pres">
      <dgm:prSet presAssocID="{DA0A3AB9-A249-4A64-B0D0-0167EAE4686D}" presName="compNode" presStyleCnt="0"/>
      <dgm:spPr/>
    </dgm:pt>
    <dgm:pt modelId="{ED9F4612-A579-4C45-BE1C-02B7D33BC459}" type="pres">
      <dgm:prSet presAssocID="{DA0A3AB9-A249-4A64-B0D0-0167EAE4686D}" presName="aNode" presStyleLbl="bgShp" presStyleIdx="0" presStyleCnt="4"/>
      <dgm:spPr/>
      <dgm:t>
        <a:bodyPr/>
        <a:lstStyle/>
        <a:p>
          <a:endParaRPr lang="uk-UA"/>
        </a:p>
      </dgm:t>
    </dgm:pt>
    <dgm:pt modelId="{3EFDC14A-9E28-4F39-A7F1-81339BB60F16}" type="pres">
      <dgm:prSet presAssocID="{DA0A3AB9-A249-4A64-B0D0-0167EAE4686D}" presName="textNode" presStyleLbl="bgShp" presStyleIdx="0" presStyleCnt="4"/>
      <dgm:spPr/>
      <dgm:t>
        <a:bodyPr/>
        <a:lstStyle/>
        <a:p>
          <a:endParaRPr lang="uk-UA"/>
        </a:p>
      </dgm:t>
    </dgm:pt>
    <dgm:pt modelId="{56A87574-2C0B-42B6-939A-8ECEF4754FA3}" type="pres">
      <dgm:prSet presAssocID="{DA0A3AB9-A249-4A64-B0D0-0167EAE4686D}" presName="compChildNode" presStyleCnt="0"/>
      <dgm:spPr/>
    </dgm:pt>
    <dgm:pt modelId="{D6CDA7EA-53AA-4F88-96EC-694F241735DB}" type="pres">
      <dgm:prSet presAssocID="{DA0A3AB9-A249-4A64-B0D0-0167EAE4686D}" presName="theInnerList" presStyleCnt="0"/>
      <dgm:spPr/>
    </dgm:pt>
    <dgm:pt modelId="{0F7D933F-DC55-4855-B4DB-17645B52154D}" type="pres">
      <dgm:prSet presAssocID="{B2C697DE-8EFF-4D47-BAB9-AD22DE393500}" presName="childNode" presStyleLbl="node1" presStyleIdx="0" presStyleCnt="4" custScaleX="110000" custScaleY="1331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E12CDC-1DA8-45CE-A874-CF66E4371984}" type="pres">
      <dgm:prSet presAssocID="{DA0A3AB9-A249-4A64-B0D0-0167EAE4686D}" presName="aSpace" presStyleCnt="0"/>
      <dgm:spPr/>
    </dgm:pt>
    <dgm:pt modelId="{91FE7183-E279-434E-A1F9-44BEDC371CF3}" type="pres">
      <dgm:prSet presAssocID="{1157AC49-44EF-44EF-83CB-5ED3E17D5F39}" presName="compNode" presStyleCnt="0"/>
      <dgm:spPr/>
    </dgm:pt>
    <dgm:pt modelId="{A71572D6-1005-407B-A61B-1403182B9548}" type="pres">
      <dgm:prSet presAssocID="{1157AC49-44EF-44EF-83CB-5ED3E17D5F39}" presName="aNode" presStyleLbl="bgShp" presStyleIdx="1" presStyleCnt="4"/>
      <dgm:spPr/>
      <dgm:t>
        <a:bodyPr/>
        <a:lstStyle/>
        <a:p>
          <a:endParaRPr lang="uk-UA"/>
        </a:p>
      </dgm:t>
    </dgm:pt>
    <dgm:pt modelId="{2ECB05A7-742F-4AB7-A6AB-8A0DE4EE09EB}" type="pres">
      <dgm:prSet presAssocID="{1157AC49-44EF-44EF-83CB-5ED3E17D5F39}" presName="textNode" presStyleLbl="bgShp" presStyleIdx="1" presStyleCnt="4"/>
      <dgm:spPr/>
      <dgm:t>
        <a:bodyPr/>
        <a:lstStyle/>
        <a:p>
          <a:endParaRPr lang="uk-UA"/>
        </a:p>
      </dgm:t>
    </dgm:pt>
    <dgm:pt modelId="{274746D4-A272-4A78-9E0B-A4137DB0683C}" type="pres">
      <dgm:prSet presAssocID="{1157AC49-44EF-44EF-83CB-5ED3E17D5F39}" presName="compChildNode" presStyleCnt="0"/>
      <dgm:spPr/>
    </dgm:pt>
    <dgm:pt modelId="{E7949CB5-20A8-4895-AA5B-4428100CFC38}" type="pres">
      <dgm:prSet presAssocID="{1157AC49-44EF-44EF-83CB-5ED3E17D5F39}" presName="theInnerList" presStyleCnt="0"/>
      <dgm:spPr/>
    </dgm:pt>
    <dgm:pt modelId="{E45326B3-5552-46FA-BE3B-881173773549}" type="pres">
      <dgm:prSet presAssocID="{77439DB0-8F65-42F5-A575-9E325D163583}" presName="childNode" presStyleLbl="node1" presStyleIdx="1" presStyleCnt="4" custScaleX="11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A4DCE6-0D72-45E0-B69F-636AB8999FFA}" type="pres">
      <dgm:prSet presAssocID="{1157AC49-44EF-44EF-83CB-5ED3E17D5F39}" presName="aSpace" presStyleCnt="0"/>
      <dgm:spPr/>
    </dgm:pt>
    <dgm:pt modelId="{2383962F-A88B-4D47-80F5-B72127D2E623}" type="pres">
      <dgm:prSet presAssocID="{A4D0E857-32E0-45C0-B826-D4F2756A7E36}" presName="compNode" presStyleCnt="0"/>
      <dgm:spPr/>
    </dgm:pt>
    <dgm:pt modelId="{9199DDFC-F05D-4B78-9796-12F2F4B2377E}" type="pres">
      <dgm:prSet presAssocID="{A4D0E857-32E0-45C0-B826-D4F2756A7E36}" presName="aNode" presStyleLbl="bgShp" presStyleIdx="2" presStyleCnt="4"/>
      <dgm:spPr/>
      <dgm:t>
        <a:bodyPr/>
        <a:lstStyle/>
        <a:p>
          <a:endParaRPr lang="uk-UA"/>
        </a:p>
      </dgm:t>
    </dgm:pt>
    <dgm:pt modelId="{08C1549B-ADC5-485E-A34D-1D2990138B67}" type="pres">
      <dgm:prSet presAssocID="{A4D0E857-32E0-45C0-B826-D4F2756A7E36}" presName="textNode" presStyleLbl="bgShp" presStyleIdx="2" presStyleCnt="4"/>
      <dgm:spPr/>
      <dgm:t>
        <a:bodyPr/>
        <a:lstStyle/>
        <a:p>
          <a:endParaRPr lang="uk-UA"/>
        </a:p>
      </dgm:t>
    </dgm:pt>
    <dgm:pt modelId="{67E4BDF8-7505-42E9-A231-65F2225D178B}" type="pres">
      <dgm:prSet presAssocID="{A4D0E857-32E0-45C0-B826-D4F2756A7E36}" presName="compChildNode" presStyleCnt="0"/>
      <dgm:spPr/>
    </dgm:pt>
    <dgm:pt modelId="{18DDE1CB-C4EB-4EE6-9CC1-75B401FAD006}" type="pres">
      <dgm:prSet presAssocID="{A4D0E857-32E0-45C0-B826-D4F2756A7E36}" presName="theInnerList" presStyleCnt="0"/>
      <dgm:spPr/>
    </dgm:pt>
    <dgm:pt modelId="{BA6A0368-ADE6-428F-8784-1C8D580D3EC9}" type="pres">
      <dgm:prSet presAssocID="{683ABB77-4F36-4759-965C-8E2F90D7A762}" presName="childNode" presStyleLbl="node1" presStyleIdx="2" presStyleCnt="4" custScaleX="11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E1003E9-B911-46E2-815D-6BE8906E062B}" type="pres">
      <dgm:prSet presAssocID="{A4D0E857-32E0-45C0-B826-D4F2756A7E36}" presName="aSpace" presStyleCnt="0"/>
      <dgm:spPr/>
    </dgm:pt>
    <dgm:pt modelId="{717AAD3F-20E8-482B-A69F-95AD28F40B98}" type="pres">
      <dgm:prSet presAssocID="{64C3A5B2-B708-4C23-8B05-2AD79A30F400}" presName="compNode" presStyleCnt="0"/>
      <dgm:spPr/>
    </dgm:pt>
    <dgm:pt modelId="{D8ECDCAA-E487-47AC-8096-143D4E24AFE9}" type="pres">
      <dgm:prSet presAssocID="{64C3A5B2-B708-4C23-8B05-2AD79A30F400}" presName="aNode" presStyleLbl="bgShp" presStyleIdx="3" presStyleCnt="4"/>
      <dgm:spPr/>
      <dgm:t>
        <a:bodyPr/>
        <a:lstStyle/>
        <a:p>
          <a:endParaRPr lang="uk-UA"/>
        </a:p>
      </dgm:t>
    </dgm:pt>
    <dgm:pt modelId="{472B2094-43BD-42AA-B1B6-B6A0239101C3}" type="pres">
      <dgm:prSet presAssocID="{64C3A5B2-B708-4C23-8B05-2AD79A30F400}" presName="textNode" presStyleLbl="bgShp" presStyleIdx="3" presStyleCnt="4"/>
      <dgm:spPr/>
      <dgm:t>
        <a:bodyPr/>
        <a:lstStyle/>
        <a:p>
          <a:endParaRPr lang="uk-UA"/>
        </a:p>
      </dgm:t>
    </dgm:pt>
    <dgm:pt modelId="{D22367E0-5719-40A6-8AEA-B70C811F504A}" type="pres">
      <dgm:prSet presAssocID="{64C3A5B2-B708-4C23-8B05-2AD79A30F400}" presName="compChildNode" presStyleCnt="0"/>
      <dgm:spPr/>
    </dgm:pt>
    <dgm:pt modelId="{70B66C3D-E244-403A-A65D-D8E6D46DB726}" type="pres">
      <dgm:prSet presAssocID="{64C3A5B2-B708-4C23-8B05-2AD79A30F400}" presName="theInnerList" presStyleCnt="0"/>
      <dgm:spPr/>
    </dgm:pt>
    <dgm:pt modelId="{73A8B898-FEAB-4F21-8F84-F9F9844D6A7E}" type="pres">
      <dgm:prSet presAssocID="{2BE9C1F0-15AF-478F-A2B8-6D12CAB30B54}" presName="childNode" presStyleLbl="node1" presStyleIdx="3" presStyleCnt="4" custScaleX="11886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50E1D2B-58B1-4CD4-8BEF-68DA674531C9}" type="presOf" srcId="{64C3A5B2-B708-4C23-8B05-2AD79A30F400}" destId="{D8ECDCAA-E487-47AC-8096-143D4E24AFE9}" srcOrd="0" destOrd="0" presId="urn:microsoft.com/office/officeart/2005/8/layout/lProcess2"/>
    <dgm:cxn modelId="{CF4B46B1-1169-4F9D-A441-188C8206EBD1}" type="presOf" srcId="{A4D0E857-32E0-45C0-B826-D4F2756A7E36}" destId="{9199DDFC-F05D-4B78-9796-12F2F4B2377E}" srcOrd="0" destOrd="0" presId="urn:microsoft.com/office/officeart/2005/8/layout/lProcess2"/>
    <dgm:cxn modelId="{81FAE409-57AB-44B6-9BAD-20386E34F7C9}" srcId="{153F2CE5-FD1A-4BB6-B8F7-21ABE916EB08}" destId="{64C3A5B2-B708-4C23-8B05-2AD79A30F400}" srcOrd="3" destOrd="0" parTransId="{79DC9639-3F2B-4A72-ADEB-3B5B5BE2D40F}" sibTransId="{366872B0-0AA6-4AA4-9BC6-7EE9CE2CEE94}"/>
    <dgm:cxn modelId="{24FDF0C3-3BDF-4EB2-8270-86CFD6ABA78E}" type="presOf" srcId="{64C3A5B2-B708-4C23-8B05-2AD79A30F400}" destId="{472B2094-43BD-42AA-B1B6-B6A0239101C3}" srcOrd="1" destOrd="0" presId="urn:microsoft.com/office/officeart/2005/8/layout/lProcess2"/>
    <dgm:cxn modelId="{1AF85BEF-C21A-4047-8B5F-ABAB1453F26F}" type="presOf" srcId="{1157AC49-44EF-44EF-83CB-5ED3E17D5F39}" destId="{2ECB05A7-742F-4AB7-A6AB-8A0DE4EE09EB}" srcOrd="1" destOrd="0" presId="urn:microsoft.com/office/officeart/2005/8/layout/lProcess2"/>
    <dgm:cxn modelId="{81A01BC1-3F30-4620-9DF0-CC82987DC5B8}" type="presOf" srcId="{B2C697DE-8EFF-4D47-BAB9-AD22DE393500}" destId="{0F7D933F-DC55-4855-B4DB-17645B52154D}" srcOrd="0" destOrd="0" presId="urn:microsoft.com/office/officeart/2005/8/layout/lProcess2"/>
    <dgm:cxn modelId="{4C0A715A-6991-4979-8A84-8F653A2536B6}" type="presOf" srcId="{153F2CE5-FD1A-4BB6-B8F7-21ABE916EB08}" destId="{012AE4C5-6FAA-43FE-AE04-59827EF25C6E}" srcOrd="0" destOrd="0" presId="urn:microsoft.com/office/officeart/2005/8/layout/lProcess2"/>
    <dgm:cxn modelId="{D71549FB-3AD9-45A9-842D-9337357BE716}" type="presOf" srcId="{A4D0E857-32E0-45C0-B826-D4F2756A7E36}" destId="{08C1549B-ADC5-485E-A34D-1D2990138B67}" srcOrd="1" destOrd="0" presId="urn:microsoft.com/office/officeart/2005/8/layout/lProcess2"/>
    <dgm:cxn modelId="{2B385C4E-7322-4C6E-87F4-0F8C921AEA99}" type="presOf" srcId="{DA0A3AB9-A249-4A64-B0D0-0167EAE4686D}" destId="{3EFDC14A-9E28-4F39-A7F1-81339BB60F16}" srcOrd="1" destOrd="0" presId="urn:microsoft.com/office/officeart/2005/8/layout/lProcess2"/>
    <dgm:cxn modelId="{3BC9A341-D168-4420-91F5-DB747F4F62C8}" srcId="{A4D0E857-32E0-45C0-B826-D4F2756A7E36}" destId="{683ABB77-4F36-4759-965C-8E2F90D7A762}" srcOrd="0" destOrd="0" parTransId="{1216F0CF-E98F-4BD0-B9F5-9B7328F98F89}" sibTransId="{62E30837-E431-43CF-B3A4-5687EAE03D29}"/>
    <dgm:cxn modelId="{9A45B6AB-9332-483F-862F-FE407BF47B2C}" srcId="{DA0A3AB9-A249-4A64-B0D0-0167EAE4686D}" destId="{B2C697DE-8EFF-4D47-BAB9-AD22DE393500}" srcOrd="0" destOrd="0" parTransId="{E4CDA121-A182-4C97-B6DD-1EA24C6F700C}" sibTransId="{4C8254D5-DA88-4420-9EE1-8628C7BD2408}"/>
    <dgm:cxn modelId="{E8C328AB-750A-416A-AC5B-85C2BC96EF6D}" type="presOf" srcId="{683ABB77-4F36-4759-965C-8E2F90D7A762}" destId="{BA6A0368-ADE6-428F-8784-1C8D580D3EC9}" srcOrd="0" destOrd="0" presId="urn:microsoft.com/office/officeart/2005/8/layout/lProcess2"/>
    <dgm:cxn modelId="{5E85342C-34C6-4202-83FB-2FCC6F83A4C2}" srcId="{153F2CE5-FD1A-4BB6-B8F7-21ABE916EB08}" destId="{A4D0E857-32E0-45C0-B826-D4F2756A7E36}" srcOrd="2" destOrd="0" parTransId="{1C3D4209-ECEC-42E2-B329-0B45D9F27C0A}" sibTransId="{037465E6-3803-4857-AD29-E3686B6B5F28}"/>
    <dgm:cxn modelId="{D5B8BCCF-2F57-4BBA-822C-70827B832420}" srcId="{153F2CE5-FD1A-4BB6-B8F7-21ABE916EB08}" destId="{1157AC49-44EF-44EF-83CB-5ED3E17D5F39}" srcOrd="1" destOrd="0" parTransId="{1881A421-E9B0-47D3-B89F-7795D66FCC76}" sibTransId="{1700DDA6-26BF-4EC3-AEA0-7C1D2B4DA572}"/>
    <dgm:cxn modelId="{4CF7A0E6-0AE0-4C56-8D81-86BC617C1F5C}" srcId="{153F2CE5-FD1A-4BB6-B8F7-21ABE916EB08}" destId="{DA0A3AB9-A249-4A64-B0D0-0167EAE4686D}" srcOrd="0" destOrd="0" parTransId="{FBED956F-32DB-4891-87DC-F45599215DAE}" sibTransId="{1D78A52E-CEF2-41A0-9BBE-E42AACF0D5EB}"/>
    <dgm:cxn modelId="{4DF61ABF-163F-420D-AA4B-E8234A4DF8D0}" srcId="{1157AC49-44EF-44EF-83CB-5ED3E17D5F39}" destId="{77439DB0-8F65-42F5-A575-9E325D163583}" srcOrd="0" destOrd="0" parTransId="{CE3FA238-FC0E-4BEE-8C67-F4D0F40F7D5F}" sibTransId="{3221AA85-686C-49C6-8BC3-3EE14F25DC1F}"/>
    <dgm:cxn modelId="{D5C551A8-253A-4B47-8291-9C72913DF345}" type="presOf" srcId="{1157AC49-44EF-44EF-83CB-5ED3E17D5F39}" destId="{A71572D6-1005-407B-A61B-1403182B9548}" srcOrd="0" destOrd="0" presId="urn:microsoft.com/office/officeart/2005/8/layout/lProcess2"/>
    <dgm:cxn modelId="{8FBD0A41-8B57-43CC-8E47-945B0ABD76A4}" type="presOf" srcId="{DA0A3AB9-A249-4A64-B0D0-0167EAE4686D}" destId="{ED9F4612-A579-4C45-BE1C-02B7D33BC459}" srcOrd="0" destOrd="0" presId="urn:microsoft.com/office/officeart/2005/8/layout/lProcess2"/>
    <dgm:cxn modelId="{39B591C3-70F2-4E14-86AA-82737E70B45B}" type="presOf" srcId="{2BE9C1F0-15AF-478F-A2B8-6D12CAB30B54}" destId="{73A8B898-FEAB-4F21-8F84-F9F9844D6A7E}" srcOrd="0" destOrd="0" presId="urn:microsoft.com/office/officeart/2005/8/layout/lProcess2"/>
    <dgm:cxn modelId="{0B74027C-A852-455D-927A-59E563C50671}" srcId="{64C3A5B2-B708-4C23-8B05-2AD79A30F400}" destId="{2BE9C1F0-15AF-478F-A2B8-6D12CAB30B54}" srcOrd="0" destOrd="0" parTransId="{FC50A2AD-DFB9-4236-A8E7-E4D3D7496EF6}" sibTransId="{AAB473AC-22D3-4205-B6B2-F0602C40D967}"/>
    <dgm:cxn modelId="{81ECB4F7-026B-4CBA-B20E-D8565E2D7E1E}" type="presOf" srcId="{77439DB0-8F65-42F5-A575-9E325D163583}" destId="{E45326B3-5552-46FA-BE3B-881173773549}" srcOrd="0" destOrd="0" presId="urn:microsoft.com/office/officeart/2005/8/layout/lProcess2"/>
    <dgm:cxn modelId="{03AFDD8A-A027-4B64-B6E0-4C4CE9678F9D}" type="presParOf" srcId="{012AE4C5-6FAA-43FE-AE04-59827EF25C6E}" destId="{145B02DA-75B3-4CEE-8C65-3E8BA795E750}" srcOrd="0" destOrd="0" presId="urn:microsoft.com/office/officeart/2005/8/layout/lProcess2"/>
    <dgm:cxn modelId="{702DCA08-E593-4FBF-A3F4-7562C6EADD8C}" type="presParOf" srcId="{145B02DA-75B3-4CEE-8C65-3E8BA795E750}" destId="{ED9F4612-A579-4C45-BE1C-02B7D33BC459}" srcOrd="0" destOrd="0" presId="urn:microsoft.com/office/officeart/2005/8/layout/lProcess2"/>
    <dgm:cxn modelId="{31A4CFFB-0CC5-4288-8639-50EC6F053F23}" type="presParOf" srcId="{145B02DA-75B3-4CEE-8C65-3E8BA795E750}" destId="{3EFDC14A-9E28-4F39-A7F1-81339BB60F16}" srcOrd="1" destOrd="0" presId="urn:microsoft.com/office/officeart/2005/8/layout/lProcess2"/>
    <dgm:cxn modelId="{DE59E8F0-1A2F-4D02-9140-33C9A5836B7B}" type="presParOf" srcId="{145B02DA-75B3-4CEE-8C65-3E8BA795E750}" destId="{56A87574-2C0B-42B6-939A-8ECEF4754FA3}" srcOrd="2" destOrd="0" presId="urn:microsoft.com/office/officeart/2005/8/layout/lProcess2"/>
    <dgm:cxn modelId="{3AC67FA7-9CF9-40D1-92EC-FF13D732FA5B}" type="presParOf" srcId="{56A87574-2C0B-42B6-939A-8ECEF4754FA3}" destId="{D6CDA7EA-53AA-4F88-96EC-694F241735DB}" srcOrd="0" destOrd="0" presId="urn:microsoft.com/office/officeart/2005/8/layout/lProcess2"/>
    <dgm:cxn modelId="{73E27197-2613-4BFA-91AA-DE0F5E4E5210}" type="presParOf" srcId="{D6CDA7EA-53AA-4F88-96EC-694F241735DB}" destId="{0F7D933F-DC55-4855-B4DB-17645B52154D}" srcOrd="0" destOrd="0" presId="urn:microsoft.com/office/officeart/2005/8/layout/lProcess2"/>
    <dgm:cxn modelId="{A90DB698-55E9-4691-BA27-21FD217A0CD1}" type="presParOf" srcId="{012AE4C5-6FAA-43FE-AE04-59827EF25C6E}" destId="{FDE12CDC-1DA8-45CE-A874-CF66E4371984}" srcOrd="1" destOrd="0" presId="urn:microsoft.com/office/officeart/2005/8/layout/lProcess2"/>
    <dgm:cxn modelId="{D7B43233-EAE2-4FD7-80F9-56C47BBC0220}" type="presParOf" srcId="{012AE4C5-6FAA-43FE-AE04-59827EF25C6E}" destId="{91FE7183-E279-434E-A1F9-44BEDC371CF3}" srcOrd="2" destOrd="0" presId="urn:microsoft.com/office/officeart/2005/8/layout/lProcess2"/>
    <dgm:cxn modelId="{657D3ED2-2980-4FB0-82C0-067E90AEBAEE}" type="presParOf" srcId="{91FE7183-E279-434E-A1F9-44BEDC371CF3}" destId="{A71572D6-1005-407B-A61B-1403182B9548}" srcOrd="0" destOrd="0" presId="urn:microsoft.com/office/officeart/2005/8/layout/lProcess2"/>
    <dgm:cxn modelId="{02FAA14A-1FDA-4150-970B-7517BD7E1436}" type="presParOf" srcId="{91FE7183-E279-434E-A1F9-44BEDC371CF3}" destId="{2ECB05A7-742F-4AB7-A6AB-8A0DE4EE09EB}" srcOrd="1" destOrd="0" presId="urn:microsoft.com/office/officeart/2005/8/layout/lProcess2"/>
    <dgm:cxn modelId="{78BE224E-6749-46BA-AF61-2A313D928873}" type="presParOf" srcId="{91FE7183-E279-434E-A1F9-44BEDC371CF3}" destId="{274746D4-A272-4A78-9E0B-A4137DB0683C}" srcOrd="2" destOrd="0" presId="urn:microsoft.com/office/officeart/2005/8/layout/lProcess2"/>
    <dgm:cxn modelId="{9A2D7D8E-9E22-4421-805A-E6D8BCD87DD4}" type="presParOf" srcId="{274746D4-A272-4A78-9E0B-A4137DB0683C}" destId="{E7949CB5-20A8-4895-AA5B-4428100CFC38}" srcOrd="0" destOrd="0" presId="urn:microsoft.com/office/officeart/2005/8/layout/lProcess2"/>
    <dgm:cxn modelId="{EA281E76-3853-4AE5-9AB7-4EAE975A7C6C}" type="presParOf" srcId="{E7949CB5-20A8-4895-AA5B-4428100CFC38}" destId="{E45326B3-5552-46FA-BE3B-881173773549}" srcOrd="0" destOrd="0" presId="urn:microsoft.com/office/officeart/2005/8/layout/lProcess2"/>
    <dgm:cxn modelId="{960CBEA8-2B6E-4934-AF98-7A65984373B6}" type="presParOf" srcId="{012AE4C5-6FAA-43FE-AE04-59827EF25C6E}" destId="{F9A4DCE6-0D72-45E0-B69F-636AB8999FFA}" srcOrd="3" destOrd="0" presId="urn:microsoft.com/office/officeart/2005/8/layout/lProcess2"/>
    <dgm:cxn modelId="{3B1E0B1A-1453-474B-90FF-6E0B9DCFD366}" type="presParOf" srcId="{012AE4C5-6FAA-43FE-AE04-59827EF25C6E}" destId="{2383962F-A88B-4D47-80F5-B72127D2E623}" srcOrd="4" destOrd="0" presId="urn:microsoft.com/office/officeart/2005/8/layout/lProcess2"/>
    <dgm:cxn modelId="{3FFCB732-CDAE-462F-9748-234EA54A8C3A}" type="presParOf" srcId="{2383962F-A88B-4D47-80F5-B72127D2E623}" destId="{9199DDFC-F05D-4B78-9796-12F2F4B2377E}" srcOrd="0" destOrd="0" presId="urn:microsoft.com/office/officeart/2005/8/layout/lProcess2"/>
    <dgm:cxn modelId="{7DA48AAA-A0EB-4549-BCA6-18A0AA1CE89E}" type="presParOf" srcId="{2383962F-A88B-4D47-80F5-B72127D2E623}" destId="{08C1549B-ADC5-485E-A34D-1D2990138B67}" srcOrd="1" destOrd="0" presId="urn:microsoft.com/office/officeart/2005/8/layout/lProcess2"/>
    <dgm:cxn modelId="{696DA5C3-6930-47BB-A870-9EE106B3A885}" type="presParOf" srcId="{2383962F-A88B-4D47-80F5-B72127D2E623}" destId="{67E4BDF8-7505-42E9-A231-65F2225D178B}" srcOrd="2" destOrd="0" presId="urn:microsoft.com/office/officeart/2005/8/layout/lProcess2"/>
    <dgm:cxn modelId="{96C30E66-5413-4C03-B4FC-EE3F6C06FCA9}" type="presParOf" srcId="{67E4BDF8-7505-42E9-A231-65F2225D178B}" destId="{18DDE1CB-C4EB-4EE6-9CC1-75B401FAD006}" srcOrd="0" destOrd="0" presId="urn:microsoft.com/office/officeart/2005/8/layout/lProcess2"/>
    <dgm:cxn modelId="{B67ECE35-91F8-4E22-8FF4-C490FF9FA12D}" type="presParOf" srcId="{18DDE1CB-C4EB-4EE6-9CC1-75B401FAD006}" destId="{BA6A0368-ADE6-428F-8784-1C8D580D3EC9}" srcOrd="0" destOrd="0" presId="urn:microsoft.com/office/officeart/2005/8/layout/lProcess2"/>
    <dgm:cxn modelId="{B685B275-C5D6-4F9F-AD1C-9580C2E771E2}" type="presParOf" srcId="{012AE4C5-6FAA-43FE-AE04-59827EF25C6E}" destId="{2E1003E9-B911-46E2-815D-6BE8906E062B}" srcOrd="5" destOrd="0" presId="urn:microsoft.com/office/officeart/2005/8/layout/lProcess2"/>
    <dgm:cxn modelId="{64330B49-E7DC-4562-9D14-0A7D5E8457D9}" type="presParOf" srcId="{012AE4C5-6FAA-43FE-AE04-59827EF25C6E}" destId="{717AAD3F-20E8-482B-A69F-95AD28F40B98}" srcOrd="6" destOrd="0" presId="urn:microsoft.com/office/officeart/2005/8/layout/lProcess2"/>
    <dgm:cxn modelId="{F4E391EA-CA81-48B0-8271-CB523E69C6BF}" type="presParOf" srcId="{717AAD3F-20E8-482B-A69F-95AD28F40B98}" destId="{D8ECDCAA-E487-47AC-8096-143D4E24AFE9}" srcOrd="0" destOrd="0" presId="urn:microsoft.com/office/officeart/2005/8/layout/lProcess2"/>
    <dgm:cxn modelId="{AF796543-5962-497F-B4A9-12EAFA23E259}" type="presParOf" srcId="{717AAD3F-20E8-482B-A69F-95AD28F40B98}" destId="{472B2094-43BD-42AA-B1B6-B6A0239101C3}" srcOrd="1" destOrd="0" presId="urn:microsoft.com/office/officeart/2005/8/layout/lProcess2"/>
    <dgm:cxn modelId="{8E7A8A9D-7AA3-4DA6-B97F-18CD1256D1A6}" type="presParOf" srcId="{717AAD3F-20E8-482B-A69F-95AD28F40B98}" destId="{D22367E0-5719-40A6-8AEA-B70C811F504A}" srcOrd="2" destOrd="0" presId="urn:microsoft.com/office/officeart/2005/8/layout/lProcess2"/>
    <dgm:cxn modelId="{11793A67-ED27-4ADC-A42D-7EE0BAFE3986}" type="presParOf" srcId="{D22367E0-5719-40A6-8AEA-B70C811F504A}" destId="{70B66C3D-E244-403A-A65D-D8E6D46DB726}" srcOrd="0" destOrd="0" presId="urn:microsoft.com/office/officeart/2005/8/layout/lProcess2"/>
    <dgm:cxn modelId="{CE14B399-E469-4B7F-B2B4-432DC01D43D1}" type="presParOf" srcId="{70B66C3D-E244-403A-A65D-D8E6D46DB726}" destId="{73A8B898-FEAB-4F21-8F84-F9F9844D6A7E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18D0F9-0D41-464F-866D-DE2FCAE51422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D995C119-4A27-45D5-B8B2-13EE0E92221B}">
      <dgm:prSet phldrT="[Текст]" custT="1"/>
      <dgm:spPr/>
      <dgm:t>
        <a:bodyPr/>
        <a:lstStyle/>
        <a:p>
          <a:pPr algn="ctr"/>
          <a:r>
            <a:rPr lang="uk-UA" sz="3000" noProof="0" dirty="0" smtClean="0"/>
            <a:t>Хмара міста</a:t>
          </a:r>
          <a:endParaRPr lang="uk-UA" sz="3000" noProof="0" dirty="0"/>
        </a:p>
      </dgm:t>
    </dgm:pt>
    <dgm:pt modelId="{4ADEA9B7-E9E6-4576-ACF9-2CFEBA772654}" type="parTrans" cxnId="{5CC1EB58-B394-41BE-A425-90A7414F9D99}">
      <dgm:prSet/>
      <dgm:spPr/>
      <dgm:t>
        <a:bodyPr/>
        <a:lstStyle/>
        <a:p>
          <a:pPr algn="ctr"/>
          <a:endParaRPr lang="uk-UA"/>
        </a:p>
      </dgm:t>
    </dgm:pt>
    <dgm:pt modelId="{AA1E1E41-7D9F-4E52-A491-EA7E414CCB5F}" type="sibTrans" cxnId="{5CC1EB58-B394-41BE-A425-90A7414F9D99}">
      <dgm:prSet/>
      <dgm:spPr/>
      <dgm:t>
        <a:bodyPr/>
        <a:lstStyle/>
        <a:p>
          <a:pPr algn="ctr"/>
          <a:endParaRPr lang="uk-UA"/>
        </a:p>
      </dgm:t>
    </dgm:pt>
    <dgm:pt modelId="{7AFEFF49-28CC-43E2-881B-271999D89B19}">
      <dgm:prSet phldrT="[Текст]" custT="1"/>
      <dgm:spPr/>
      <dgm:t>
        <a:bodyPr/>
        <a:lstStyle/>
        <a:p>
          <a:pPr algn="ctr"/>
          <a:r>
            <a:rPr lang="uk-UA" sz="3000" noProof="0" dirty="0" smtClean="0"/>
            <a:t>Центр компетенцій</a:t>
          </a:r>
          <a:endParaRPr lang="uk-UA" sz="3000" noProof="0" dirty="0"/>
        </a:p>
      </dgm:t>
    </dgm:pt>
    <dgm:pt modelId="{FE6972CA-1CFD-480E-8BA8-E90D07DA6B58}" type="parTrans" cxnId="{A9EC0800-653B-42B4-9751-C65E9AD4490B}">
      <dgm:prSet/>
      <dgm:spPr/>
      <dgm:t>
        <a:bodyPr/>
        <a:lstStyle/>
        <a:p>
          <a:pPr algn="ctr"/>
          <a:endParaRPr lang="uk-UA"/>
        </a:p>
      </dgm:t>
    </dgm:pt>
    <dgm:pt modelId="{79F5F599-5428-46D5-A3E3-6AC72766D451}" type="sibTrans" cxnId="{A9EC0800-653B-42B4-9751-C65E9AD4490B}">
      <dgm:prSet/>
      <dgm:spPr/>
      <dgm:t>
        <a:bodyPr/>
        <a:lstStyle/>
        <a:p>
          <a:pPr algn="ctr"/>
          <a:endParaRPr lang="uk-UA"/>
        </a:p>
      </dgm:t>
    </dgm:pt>
    <dgm:pt modelId="{85938CF4-CE00-4EDE-9D1D-2315A8B4A29D}">
      <dgm:prSet phldrT="[Текст]" custT="1"/>
      <dgm:spPr/>
      <dgm:t>
        <a:bodyPr/>
        <a:lstStyle/>
        <a:p>
          <a:pPr algn="ctr"/>
          <a:r>
            <a:rPr lang="uk-UA" sz="3000" noProof="0" dirty="0" err="1" smtClean="0"/>
            <a:t>Data</a:t>
          </a:r>
          <a:r>
            <a:rPr lang="uk-UA" sz="3000" noProof="0" dirty="0" smtClean="0"/>
            <a:t>-</a:t>
          </a:r>
          <a:br>
            <a:rPr lang="uk-UA" sz="3000" noProof="0" dirty="0" smtClean="0"/>
          </a:br>
          <a:r>
            <a:rPr lang="uk-UA" sz="3000" noProof="0" dirty="0" smtClean="0"/>
            <a:t>центр</a:t>
          </a:r>
          <a:endParaRPr lang="uk-UA" sz="3000" noProof="0" dirty="0"/>
        </a:p>
      </dgm:t>
    </dgm:pt>
    <dgm:pt modelId="{DC2D2547-04C5-40EE-8FBB-36B12A8307F4}" type="parTrans" cxnId="{DC935AC0-3643-4D45-96DA-8F94BE494C47}">
      <dgm:prSet/>
      <dgm:spPr/>
      <dgm:t>
        <a:bodyPr/>
        <a:lstStyle/>
        <a:p>
          <a:pPr algn="ctr"/>
          <a:endParaRPr lang="uk-UA"/>
        </a:p>
      </dgm:t>
    </dgm:pt>
    <dgm:pt modelId="{E144BE5E-474F-4D46-AD6C-EA91EC092343}" type="sibTrans" cxnId="{DC935AC0-3643-4D45-96DA-8F94BE494C47}">
      <dgm:prSet/>
      <dgm:spPr/>
      <dgm:t>
        <a:bodyPr/>
        <a:lstStyle/>
        <a:p>
          <a:pPr algn="ctr"/>
          <a:endParaRPr lang="uk-UA"/>
        </a:p>
      </dgm:t>
    </dgm:pt>
    <dgm:pt modelId="{7E90DAA4-822C-44A0-9933-18047AC61A3F}" type="pres">
      <dgm:prSet presAssocID="{C918D0F9-0D41-464F-866D-DE2FCAE51422}" presName="compositeShape" presStyleCnt="0">
        <dgm:presLayoutVars>
          <dgm:chMax val="7"/>
          <dgm:dir/>
          <dgm:resizeHandles val="exact"/>
        </dgm:presLayoutVars>
      </dgm:prSet>
      <dgm:spPr/>
    </dgm:pt>
    <dgm:pt modelId="{E0E75EFE-E598-47B4-80EF-1F0B553872CE}" type="pres">
      <dgm:prSet presAssocID="{D995C119-4A27-45D5-B8B2-13EE0E92221B}" presName="circ1" presStyleLbl="vennNode1" presStyleIdx="0" presStyleCnt="3"/>
      <dgm:spPr/>
      <dgm:t>
        <a:bodyPr/>
        <a:lstStyle/>
        <a:p>
          <a:endParaRPr lang="uk-UA"/>
        </a:p>
      </dgm:t>
    </dgm:pt>
    <dgm:pt modelId="{1DB71D60-DBE1-49D3-A9FD-94A2313377C3}" type="pres">
      <dgm:prSet presAssocID="{D995C119-4A27-45D5-B8B2-13EE0E92221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2FE59E1-A719-40FE-9FBD-EB469C52D99D}" type="pres">
      <dgm:prSet presAssocID="{7AFEFF49-28CC-43E2-881B-271999D89B19}" presName="circ2" presStyleLbl="vennNode1" presStyleIdx="1" presStyleCnt="3"/>
      <dgm:spPr/>
      <dgm:t>
        <a:bodyPr/>
        <a:lstStyle/>
        <a:p>
          <a:endParaRPr lang="uk-UA"/>
        </a:p>
      </dgm:t>
    </dgm:pt>
    <dgm:pt modelId="{6778DC27-3A84-483C-A14D-070BCBFCF8CD}" type="pres">
      <dgm:prSet presAssocID="{7AFEFF49-28CC-43E2-881B-271999D89B1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490BFD-AABD-413B-9595-ABA3A8E84F37}" type="pres">
      <dgm:prSet presAssocID="{85938CF4-CE00-4EDE-9D1D-2315A8B4A29D}" presName="circ3" presStyleLbl="vennNode1" presStyleIdx="2" presStyleCnt="3"/>
      <dgm:spPr/>
      <dgm:t>
        <a:bodyPr/>
        <a:lstStyle/>
        <a:p>
          <a:endParaRPr lang="uk-UA"/>
        </a:p>
      </dgm:t>
    </dgm:pt>
    <dgm:pt modelId="{7730FF02-3232-41BC-8A79-F61A943019B5}" type="pres">
      <dgm:prSet presAssocID="{85938CF4-CE00-4EDE-9D1D-2315A8B4A29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CC1EB58-B394-41BE-A425-90A7414F9D99}" srcId="{C918D0F9-0D41-464F-866D-DE2FCAE51422}" destId="{D995C119-4A27-45D5-B8B2-13EE0E92221B}" srcOrd="0" destOrd="0" parTransId="{4ADEA9B7-E9E6-4576-ACF9-2CFEBA772654}" sibTransId="{AA1E1E41-7D9F-4E52-A491-EA7E414CCB5F}"/>
    <dgm:cxn modelId="{76AA1A55-3114-4DC0-A87E-AE39FF24935B}" type="presOf" srcId="{C918D0F9-0D41-464F-866D-DE2FCAE51422}" destId="{7E90DAA4-822C-44A0-9933-18047AC61A3F}" srcOrd="0" destOrd="0" presId="urn:microsoft.com/office/officeart/2005/8/layout/venn1"/>
    <dgm:cxn modelId="{C3757062-2AAF-4B9C-9F96-BFDCB4389F7D}" type="presOf" srcId="{D995C119-4A27-45D5-B8B2-13EE0E92221B}" destId="{E0E75EFE-E598-47B4-80EF-1F0B553872CE}" srcOrd="0" destOrd="0" presId="urn:microsoft.com/office/officeart/2005/8/layout/venn1"/>
    <dgm:cxn modelId="{DC935AC0-3643-4D45-96DA-8F94BE494C47}" srcId="{C918D0F9-0D41-464F-866D-DE2FCAE51422}" destId="{85938CF4-CE00-4EDE-9D1D-2315A8B4A29D}" srcOrd="2" destOrd="0" parTransId="{DC2D2547-04C5-40EE-8FBB-36B12A8307F4}" sibTransId="{E144BE5E-474F-4D46-AD6C-EA91EC092343}"/>
    <dgm:cxn modelId="{A9EC0800-653B-42B4-9751-C65E9AD4490B}" srcId="{C918D0F9-0D41-464F-866D-DE2FCAE51422}" destId="{7AFEFF49-28CC-43E2-881B-271999D89B19}" srcOrd="1" destOrd="0" parTransId="{FE6972CA-1CFD-480E-8BA8-E90D07DA6B58}" sibTransId="{79F5F599-5428-46D5-A3E3-6AC72766D451}"/>
    <dgm:cxn modelId="{6E438F14-40B2-43D9-A821-AC49ED7514DF}" type="presOf" srcId="{85938CF4-CE00-4EDE-9D1D-2315A8B4A29D}" destId="{7730FF02-3232-41BC-8A79-F61A943019B5}" srcOrd="1" destOrd="0" presId="urn:microsoft.com/office/officeart/2005/8/layout/venn1"/>
    <dgm:cxn modelId="{FF4EB51A-4FF4-47CF-8EA4-4CB12F3A6038}" type="presOf" srcId="{7AFEFF49-28CC-43E2-881B-271999D89B19}" destId="{02FE59E1-A719-40FE-9FBD-EB469C52D99D}" srcOrd="0" destOrd="0" presId="urn:microsoft.com/office/officeart/2005/8/layout/venn1"/>
    <dgm:cxn modelId="{3CBF5D52-9669-464A-8366-77A11065D982}" type="presOf" srcId="{85938CF4-CE00-4EDE-9D1D-2315A8B4A29D}" destId="{84490BFD-AABD-413B-9595-ABA3A8E84F37}" srcOrd="0" destOrd="0" presId="urn:microsoft.com/office/officeart/2005/8/layout/venn1"/>
    <dgm:cxn modelId="{AD78441A-3F6F-4E33-98C3-C1C432B65F3A}" type="presOf" srcId="{D995C119-4A27-45D5-B8B2-13EE0E92221B}" destId="{1DB71D60-DBE1-49D3-A9FD-94A2313377C3}" srcOrd="1" destOrd="0" presId="urn:microsoft.com/office/officeart/2005/8/layout/venn1"/>
    <dgm:cxn modelId="{41F2A20C-7DB2-4A4B-9C93-274115CBC3A1}" type="presOf" srcId="{7AFEFF49-28CC-43E2-881B-271999D89B19}" destId="{6778DC27-3A84-483C-A14D-070BCBFCF8CD}" srcOrd="1" destOrd="0" presId="urn:microsoft.com/office/officeart/2005/8/layout/venn1"/>
    <dgm:cxn modelId="{C407387D-1326-47A7-9A9E-0F6234473FD9}" type="presParOf" srcId="{7E90DAA4-822C-44A0-9933-18047AC61A3F}" destId="{E0E75EFE-E598-47B4-80EF-1F0B553872CE}" srcOrd="0" destOrd="0" presId="urn:microsoft.com/office/officeart/2005/8/layout/venn1"/>
    <dgm:cxn modelId="{7155A8CA-1716-42B5-8100-B8745E86B7F6}" type="presParOf" srcId="{7E90DAA4-822C-44A0-9933-18047AC61A3F}" destId="{1DB71D60-DBE1-49D3-A9FD-94A2313377C3}" srcOrd="1" destOrd="0" presId="urn:microsoft.com/office/officeart/2005/8/layout/venn1"/>
    <dgm:cxn modelId="{39B8F541-DA16-4595-BEF4-4FD3DEB66161}" type="presParOf" srcId="{7E90DAA4-822C-44A0-9933-18047AC61A3F}" destId="{02FE59E1-A719-40FE-9FBD-EB469C52D99D}" srcOrd="2" destOrd="0" presId="urn:microsoft.com/office/officeart/2005/8/layout/venn1"/>
    <dgm:cxn modelId="{6EBCF0F4-1CAF-4FB8-864D-6C4B48749EF1}" type="presParOf" srcId="{7E90DAA4-822C-44A0-9933-18047AC61A3F}" destId="{6778DC27-3A84-483C-A14D-070BCBFCF8CD}" srcOrd="3" destOrd="0" presId="urn:microsoft.com/office/officeart/2005/8/layout/venn1"/>
    <dgm:cxn modelId="{BEFEB647-B893-4287-9DB1-A312EED2FA3D}" type="presParOf" srcId="{7E90DAA4-822C-44A0-9933-18047AC61A3F}" destId="{84490BFD-AABD-413B-9595-ABA3A8E84F37}" srcOrd="4" destOrd="0" presId="urn:microsoft.com/office/officeart/2005/8/layout/venn1"/>
    <dgm:cxn modelId="{245D3D6A-0E2F-4722-A264-E15E5AFD106B}" type="presParOf" srcId="{7E90DAA4-822C-44A0-9933-18047AC61A3F}" destId="{7730FF02-3232-41BC-8A79-F61A943019B5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9F4612-A579-4C45-BE1C-02B7D33BC459}">
      <dsp:nvSpPr>
        <dsp:cNvPr id="0" name=""/>
        <dsp:cNvSpPr/>
      </dsp:nvSpPr>
      <dsp:spPr>
        <a:xfrm>
          <a:off x="2100" y="0"/>
          <a:ext cx="2061246" cy="482453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Освітня хмара</a:t>
          </a:r>
          <a:endParaRPr lang="uk-UA" sz="3200" kern="1200" dirty="0"/>
        </a:p>
      </dsp:txBody>
      <dsp:txXfrm>
        <a:off x="2100" y="0"/>
        <a:ext cx="2061246" cy="1447360"/>
      </dsp:txXfrm>
    </dsp:sp>
    <dsp:sp modelId="{0F7D933F-DC55-4855-B4DB-17645B52154D}">
      <dsp:nvSpPr>
        <dsp:cNvPr id="0" name=""/>
        <dsp:cNvSpPr/>
      </dsp:nvSpPr>
      <dsp:spPr>
        <a:xfrm>
          <a:off x="125775" y="1448066"/>
          <a:ext cx="1813896" cy="313453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</a:t>
          </a:r>
          <a:r>
            <a:rPr lang="uk-UA" sz="1800" kern="1200" dirty="0" smtClean="0"/>
            <a:t>Електронні ресурси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Шкільні портали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Спільноти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Моніторинг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Персональне навчальне </a:t>
          </a:r>
          <a:r>
            <a:rPr lang="uk-UA" sz="1800" kern="1200" dirty="0" smtClean="0">
              <a:sym typeface="Wingdings"/>
            </a:rPr>
            <a:t>середовище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… </a:t>
          </a:r>
          <a:endParaRPr lang="uk-UA" sz="1800" kern="1200" dirty="0" smtClean="0"/>
        </a:p>
      </dsp:txBody>
      <dsp:txXfrm>
        <a:off x="178902" y="1501193"/>
        <a:ext cx="1707642" cy="3028282"/>
      </dsp:txXfrm>
    </dsp:sp>
    <dsp:sp modelId="{A71572D6-1005-407B-A61B-1403182B9548}">
      <dsp:nvSpPr>
        <dsp:cNvPr id="0" name=""/>
        <dsp:cNvSpPr/>
      </dsp:nvSpPr>
      <dsp:spPr>
        <a:xfrm>
          <a:off x="2217940" y="0"/>
          <a:ext cx="2061246" cy="482453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Засоби доступу</a:t>
          </a:r>
          <a:endParaRPr lang="uk-UA" sz="3200" kern="1200" dirty="0"/>
        </a:p>
      </dsp:txBody>
      <dsp:txXfrm>
        <a:off x="2217940" y="0"/>
        <a:ext cx="2061246" cy="1447360"/>
      </dsp:txXfrm>
    </dsp:sp>
    <dsp:sp modelId="{E45326B3-5552-46FA-BE3B-881173773549}">
      <dsp:nvSpPr>
        <dsp:cNvPr id="0" name=""/>
        <dsp:cNvSpPr/>
      </dsp:nvSpPr>
      <dsp:spPr>
        <a:xfrm>
          <a:off x="2341615" y="1447360"/>
          <a:ext cx="1813896" cy="31359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Телефони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Планшети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Смартфони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Ноутбуки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</a:t>
          </a:r>
          <a:r>
            <a:rPr lang="uk-UA" sz="1800" kern="1200" dirty="0" smtClean="0">
              <a:sym typeface="Wingdings"/>
            </a:rPr>
            <a:t>Нетбуки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…</a:t>
          </a:r>
          <a:endParaRPr lang="uk-UA" sz="1800" kern="1200" dirty="0"/>
        </a:p>
      </dsp:txBody>
      <dsp:txXfrm>
        <a:off x="2394742" y="1500487"/>
        <a:ext cx="1707642" cy="3029694"/>
      </dsp:txXfrm>
    </dsp:sp>
    <dsp:sp modelId="{9199DDFC-F05D-4B78-9796-12F2F4B2377E}">
      <dsp:nvSpPr>
        <dsp:cNvPr id="0" name=""/>
        <dsp:cNvSpPr/>
      </dsp:nvSpPr>
      <dsp:spPr>
        <a:xfrm>
          <a:off x="4433780" y="0"/>
          <a:ext cx="2061246" cy="482453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Місце доступу</a:t>
          </a:r>
          <a:endParaRPr lang="uk-UA" sz="3200" kern="1200" dirty="0"/>
        </a:p>
      </dsp:txBody>
      <dsp:txXfrm>
        <a:off x="4433780" y="0"/>
        <a:ext cx="2061246" cy="1447360"/>
      </dsp:txXfrm>
    </dsp:sp>
    <dsp:sp modelId="{BA6A0368-ADE6-428F-8784-1C8D580D3EC9}">
      <dsp:nvSpPr>
        <dsp:cNvPr id="0" name=""/>
        <dsp:cNvSpPr/>
      </dsp:nvSpPr>
      <dsp:spPr>
        <a:xfrm>
          <a:off x="4557455" y="1447360"/>
          <a:ext cx="1813896" cy="31359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Школа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Вуз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Бібліотека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Дім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</a:t>
          </a:r>
          <a:r>
            <a:rPr lang="uk-UA" sz="1800" kern="1200" dirty="0" smtClean="0">
              <a:sym typeface="Wingdings"/>
            </a:rPr>
            <a:t>Парк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…</a:t>
          </a:r>
          <a:r>
            <a:rPr lang="uk-UA" sz="1800" kern="1200" dirty="0" smtClean="0">
              <a:sym typeface="Wingdings"/>
            </a:rPr>
            <a:t>	</a:t>
          </a:r>
          <a:endParaRPr lang="uk-UA" sz="1800" kern="1200" dirty="0"/>
        </a:p>
      </dsp:txBody>
      <dsp:txXfrm>
        <a:off x="4610582" y="1500487"/>
        <a:ext cx="1707642" cy="3029694"/>
      </dsp:txXfrm>
    </dsp:sp>
    <dsp:sp modelId="{D8ECDCAA-E487-47AC-8096-143D4E24AFE9}">
      <dsp:nvSpPr>
        <dsp:cNvPr id="0" name=""/>
        <dsp:cNvSpPr/>
      </dsp:nvSpPr>
      <dsp:spPr>
        <a:xfrm>
          <a:off x="6649620" y="0"/>
          <a:ext cx="2061246" cy="482453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err="1" smtClean="0"/>
            <a:t>Користу-вачі</a:t>
          </a:r>
          <a:endParaRPr lang="uk-UA" sz="3200" kern="1200" dirty="0"/>
        </a:p>
      </dsp:txBody>
      <dsp:txXfrm>
        <a:off x="6649620" y="0"/>
        <a:ext cx="2061246" cy="1447360"/>
      </dsp:txXfrm>
    </dsp:sp>
    <dsp:sp modelId="{73A8B898-FEAB-4F21-8F84-F9F9844D6A7E}">
      <dsp:nvSpPr>
        <dsp:cNvPr id="0" name=""/>
        <dsp:cNvSpPr/>
      </dsp:nvSpPr>
      <dsp:spPr>
        <a:xfrm>
          <a:off x="6700179" y="1447360"/>
          <a:ext cx="1960130" cy="31359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Учні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Батьки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Учителі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Адміністратори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Методисти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Громадські   </a:t>
          </a:r>
          <a:r>
            <a:rPr lang="uk-UA" sz="1800" kern="1200" dirty="0" smtClean="0">
              <a:sym typeface="Wingdings"/>
            </a:rPr>
            <a:t>організації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ym typeface="Wingdings"/>
            </a:rPr>
            <a:t> …</a:t>
          </a:r>
          <a:endParaRPr lang="uk-UA" sz="1800" kern="1200" dirty="0"/>
        </a:p>
      </dsp:txBody>
      <dsp:txXfrm>
        <a:off x="6757589" y="1504770"/>
        <a:ext cx="1845310" cy="30211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75EFE-E598-47B4-80EF-1F0B553872CE}">
      <dsp:nvSpPr>
        <dsp:cNvPr id="0" name=""/>
        <dsp:cNvSpPr/>
      </dsp:nvSpPr>
      <dsp:spPr>
        <a:xfrm>
          <a:off x="2603838" y="71526"/>
          <a:ext cx="3433283" cy="34332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noProof="0" dirty="0" smtClean="0"/>
            <a:t>Хмара міста</a:t>
          </a:r>
          <a:endParaRPr lang="uk-UA" sz="3000" kern="1200" noProof="0" dirty="0"/>
        </a:p>
      </dsp:txBody>
      <dsp:txXfrm>
        <a:off x="3061609" y="672351"/>
        <a:ext cx="2517741" cy="1544977"/>
      </dsp:txXfrm>
    </dsp:sp>
    <dsp:sp modelId="{02FE59E1-A719-40FE-9FBD-EB469C52D99D}">
      <dsp:nvSpPr>
        <dsp:cNvPr id="0" name=""/>
        <dsp:cNvSpPr/>
      </dsp:nvSpPr>
      <dsp:spPr>
        <a:xfrm>
          <a:off x="3842681" y="2217328"/>
          <a:ext cx="3433283" cy="34332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noProof="0" dirty="0" smtClean="0"/>
            <a:t>Центр компетенцій</a:t>
          </a:r>
          <a:endParaRPr lang="uk-UA" sz="3000" kern="1200" noProof="0" dirty="0"/>
        </a:p>
      </dsp:txBody>
      <dsp:txXfrm>
        <a:off x="4892693" y="3104260"/>
        <a:ext cx="2059970" cy="1888305"/>
      </dsp:txXfrm>
    </dsp:sp>
    <dsp:sp modelId="{84490BFD-AABD-413B-9595-ABA3A8E84F37}">
      <dsp:nvSpPr>
        <dsp:cNvPr id="0" name=""/>
        <dsp:cNvSpPr/>
      </dsp:nvSpPr>
      <dsp:spPr>
        <a:xfrm>
          <a:off x="1364995" y="2217328"/>
          <a:ext cx="3433283" cy="34332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noProof="0" dirty="0" err="1" smtClean="0"/>
            <a:t>Data</a:t>
          </a:r>
          <a:r>
            <a:rPr lang="uk-UA" sz="3000" kern="1200" noProof="0" dirty="0" smtClean="0"/>
            <a:t>-</a:t>
          </a:r>
          <a:br>
            <a:rPr lang="uk-UA" sz="3000" kern="1200" noProof="0" dirty="0" smtClean="0"/>
          </a:br>
          <a:r>
            <a:rPr lang="uk-UA" sz="3000" kern="1200" noProof="0" dirty="0" smtClean="0"/>
            <a:t>центр</a:t>
          </a:r>
          <a:endParaRPr lang="uk-UA" sz="3000" kern="1200" noProof="0" dirty="0"/>
        </a:p>
      </dsp:txBody>
      <dsp:txXfrm>
        <a:off x="1688296" y="3104260"/>
        <a:ext cx="2059970" cy="1888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DF4B4-89A6-4DD5-A453-D125736917E8}" type="datetimeFigureOut">
              <a:rPr lang="uk-UA" smtClean="0"/>
              <a:t>24.09.2015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3888D-0B7A-4CE4-8303-87232C0742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43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co.com/web/RU/news/releases/txt/2011/100411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hlinkClick r:id="rId3"/>
              </a:rPr>
              <a:t>http://www.cisco.com/web/RU/news/releases/txt/2011/100411.html</a:t>
            </a:r>
            <a:endParaRPr lang="ru-RU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3888D-0B7A-4CE4-8303-87232C07428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1386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Модель нового </a:t>
            </a:r>
            <a:r>
              <a:rPr lang="ru-RU" b="1" dirty="0" err="1" smtClean="0"/>
              <a:t>Smart</a:t>
            </a:r>
            <a:r>
              <a:rPr lang="ru-RU" dirty="0" smtClean="0"/>
              <a:t>-общества подразумевает создание с помощью современных информационных и организационных систем интеллектуальной, высокотехнологичной, комфортной для человека среды обитания.</a:t>
            </a:r>
            <a:endParaRPr lang="ru-RU" b="1" dirty="0" smtClean="0"/>
          </a:p>
          <a:p>
            <a:r>
              <a:rPr lang="ru-RU" b="1" dirty="0" smtClean="0"/>
              <a:t>Облачные</a:t>
            </a:r>
            <a:r>
              <a:rPr lang="ru-RU" b="1" baseline="0" dirty="0" smtClean="0"/>
              <a:t> технологии </a:t>
            </a:r>
            <a:r>
              <a:rPr lang="ru-RU" baseline="0" dirty="0" smtClean="0"/>
              <a:t>-</a:t>
            </a:r>
            <a:r>
              <a:rPr lang="ru-RU" dirty="0" smtClean="0"/>
              <a:t>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это технологии обработки данных, в которых компьютерные ресурсы предоставляются Интернет-пользователю как онлайн-сервис</a:t>
            </a:r>
            <a:r>
              <a:rPr lang="ru-RU" dirty="0" smtClean="0"/>
              <a:t>. Тренд 2010 года.</a:t>
            </a:r>
          </a:p>
          <a:p>
            <a:r>
              <a:rPr lang="ru-RU" sz="1200" b="1" i="0" dirty="0" err="1" smtClean="0">
                <a:solidFill>
                  <a:srgbClr val="7030A0"/>
                </a:solidFill>
              </a:rPr>
              <a:t>Гейміфікація</a:t>
            </a:r>
            <a:r>
              <a:rPr lang="ru-RU" sz="1200" b="0" i="0" dirty="0" smtClean="0">
                <a:solidFill>
                  <a:srgbClr val="7030A0"/>
                </a:solidFill>
              </a:rPr>
              <a:t> (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геймізація</a:t>
            </a:r>
            <a:r>
              <a:rPr lang="ru-RU" sz="1200" b="0" i="0" dirty="0" smtClean="0">
                <a:solidFill>
                  <a:srgbClr val="7030A0"/>
                </a:solidFill>
              </a:rPr>
              <a:t>) -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це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застосування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ігрових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підходів</a:t>
            </a:r>
            <a:r>
              <a:rPr lang="ru-RU" sz="1200" b="0" i="0" dirty="0" smtClean="0">
                <a:solidFill>
                  <a:srgbClr val="7030A0"/>
                </a:solidFill>
              </a:rPr>
              <a:t> для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неігрових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процесів</a:t>
            </a:r>
            <a:r>
              <a:rPr lang="ru-RU" sz="1200" b="0" i="0" dirty="0" smtClean="0">
                <a:solidFill>
                  <a:srgbClr val="7030A0"/>
                </a:solidFill>
              </a:rPr>
              <a:t> з метою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залучення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споживачів</a:t>
            </a:r>
            <a:r>
              <a:rPr lang="ru-RU" sz="1200" b="0" i="0" dirty="0" smtClean="0">
                <a:solidFill>
                  <a:srgbClr val="7030A0"/>
                </a:solidFill>
              </a:rPr>
              <a:t>,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підвищення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їх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залученості</a:t>
            </a:r>
            <a:r>
              <a:rPr lang="ru-RU" sz="1200" b="0" i="0" dirty="0" smtClean="0">
                <a:solidFill>
                  <a:srgbClr val="7030A0"/>
                </a:solidFill>
              </a:rPr>
              <a:t> у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вирішення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прикладних</a:t>
            </a:r>
            <a:r>
              <a:rPr lang="ru-RU" sz="1200" b="0" i="0" dirty="0" smtClean="0">
                <a:solidFill>
                  <a:srgbClr val="7030A0"/>
                </a:solidFill>
              </a:rPr>
              <a:t> задач,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використання</a:t>
            </a:r>
            <a:r>
              <a:rPr lang="ru-RU" sz="1200" b="0" i="0" dirty="0" smtClean="0">
                <a:solidFill>
                  <a:srgbClr val="7030A0"/>
                </a:solidFill>
              </a:rPr>
              <a:t>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продуктів</a:t>
            </a:r>
            <a:r>
              <a:rPr lang="ru-RU" sz="1200" b="0" i="0" dirty="0" smtClean="0">
                <a:solidFill>
                  <a:srgbClr val="7030A0"/>
                </a:solidFill>
              </a:rPr>
              <a:t>, </a:t>
            </a:r>
            <a:r>
              <a:rPr lang="ru-RU" sz="1200" b="0" i="0" dirty="0" err="1" smtClean="0">
                <a:solidFill>
                  <a:srgbClr val="7030A0"/>
                </a:solidFill>
              </a:rPr>
              <a:t>послуг</a:t>
            </a:r>
            <a:r>
              <a:rPr lang="ru-RU" sz="1200" b="0" i="0" dirty="0" smtClean="0">
                <a:solidFill>
                  <a:srgbClr val="7030A0"/>
                </a:solidFill>
              </a:rPr>
              <a:t>. Другое отношение к ошибкам, чем в образовании.</a:t>
            </a:r>
          </a:p>
          <a:p>
            <a:r>
              <a:rPr lang="en-US" b="1" dirty="0" smtClean="0"/>
              <a:t>BYOD</a:t>
            </a:r>
            <a:r>
              <a:rPr lang="en-US" dirty="0" smtClean="0"/>
              <a:t> </a:t>
            </a:r>
            <a:r>
              <a:rPr lang="ru-RU" dirty="0" smtClean="0"/>
              <a:t>подразумевает интеграцию личных мобильных устройств в корпоративную среду.</a:t>
            </a:r>
          </a:p>
          <a:p>
            <a:r>
              <a:rPr lang="ru-RU" sz="1200" b="1" dirty="0" smtClean="0">
                <a:solidFill>
                  <a:srgbClr val="FFC000"/>
                </a:solidFill>
              </a:rPr>
              <a:t>Интернет вещей </a:t>
            </a:r>
            <a:r>
              <a:rPr lang="ru-RU" sz="1200" dirty="0" smtClean="0">
                <a:solidFill>
                  <a:srgbClr val="FFC000"/>
                </a:solidFill>
              </a:rPr>
              <a:t>новый этап </a:t>
            </a:r>
            <a:r>
              <a:rPr lang="ru-RU" sz="1200" dirty="0" smtClean="0"/>
              <a:t>интеграции технологий, подключенных к Интернету систем, в которую войдут не только компьютеры и устройства, но практически все остальное на нашей планете</a:t>
            </a:r>
            <a:endParaRPr lang="uk-UA" b="0" i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3888D-0B7A-4CE4-8303-87232C07428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812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3888D-0B7A-4CE4-8303-87232C07428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0150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Как учить</a:t>
            </a:r>
            <a:r>
              <a:rPr lang="ru-RU" baseline="0" dirty="0" smtClean="0"/>
              <a:t> географии, истории и т.д. по совсем другим принципам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3888D-0B7A-4CE4-8303-87232C07428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9549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093" y="-2640"/>
            <a:ext cx="1489150" cy="137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kushnir@ksu.ks.ua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altLang="uk-UA" dirty="0" err="1" smtClean="0">
                <a:solidFill>
                  <a:srgbClr val="002060"/>
                </a:solidFill>
              </a:rPr>
              <a:t>Технотренди</a:t>
            </a:r>
            <a:r>
              <a:rPr lang="uk-UA" altLang="uk-UA" dirty="0" smtClean="0">
                <a:solidFill>
                  <a:srgbClr val="002060"/>
                </a:solidFill>
              </a:rPr>
              <a:t> в освіті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Кушнір Наталія</a:t>
            </a:r>
            <a:endParaRPr lang="uk-UA" dirty="0" smtClean="0"/>
          </a:p>
          <a:p>
            <a:r>
              <a:rPr lang="en-US" sz="2400" dirty="0" smtClean="0">
                <a:hlinkClick r:id="rId2"/>
              </a:rPr>
              <a:t>kushnir@ksu.ks.ua</a:t>
            </a:r>
            <a:endParaRPr lang="en-US" sz="2400" dirty="0" smtClean="0"/>
          </a:p>
          <a:p>
            <a:r>
              <a:rPr lang="en-US" sz="2400" dirty="0" smtClean="0"/>
              <a:t>Fb </a:t>
            </a:r>
            <a:r>
              <a:rPr lang="en-US" sz="2400" dirty="0" err="1" smtClean="0"/>
              <a:t>Nataliya</a:t>
            </a:r>
            <a:r>
              <a:rPr lang="en-US" sz="2400" dirty="0" smtClean="0"/>
              <a:t> Kushnir</a:t>
            </a:r>
            <a:endParaRPr lang="uk-UA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744"/>
            <a:ext cx="2978299" cy="2748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561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2060"/>
                </a:solidFill>
              </a:rPr>
              <a:t>Факти і прогнози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у 2010 році вперше в історії людства на кожного жителя нашої планети стало </a:t>
            </a:r>
            <a:r>
              <a:rPr lang="uk-UA" dirty="0" smtClean="0"/>
              <a:t>припадати більше одного підключеного до Інтернету пристрою.</a:t>
            </a:r>
            <a:endParaRPr lang="uk-UA" dirty="0" smtClean="0"/>
          </a:p>
          <a:p>
            <a:r>
              <a:rPr lang="uk-UA" dirty="0" smtClean="0"/>
              <a:t>к 2020 року кількість </a:t>
            </a:r>
            <a:r>
              <a:rPr lang="uk-UA" dirty="0" smtClean="0"/>
              <a:t>і</a:t>
            </a:r>
            <a:r>
              <a:rPr lang="uk-UA" dirty="0" smtClean="0"/>
              <a:t>нтернет-пристроїв достягне 50 млрд, тобто по шість на кожного </a:t>
            </a:r>
            <a:r>
              <a:rPr lang="uk-UA" dirty="0" err="1" smtClean="0"/>
              <a:t>земляніна</a:t>
            </a:r>
            <a:r>
              <a:rPr lang="uk-UA" dirty="0" smtClean="0"/>
              <a:t> (</a:t>
            </a:r>
            <a:r>
              <a:rPr lang="uk-UA" dirty="0" err="1" smtClean="0"/>
              <a:t>Cisco</a:t>
            </a:r>
            <a:r>
              <a:rPr lang="uk-UA" dirty="0" smtClean="0"/>
              <a:t> IBSG 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4559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395288" y="115888"/>
            <a:ext cx="8229600" cy="13716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altLang="uk-UA" dirty="0" err="1" smtClean="0">
                <a:solidFill>
                  <a:srgbClr val="002060"/>
                </a:solidFill>
              </a:rPr>
              <a:t>Технотренди</a:t>
            </a:r>
            <a:r>
              <a:rPr lang="uk-UA" altLang="uk-UA" dirty="0" smtClean="0">
                <a:solidFill>
                  <a:srgbClr val="002060"/>
                </a:solidFill>
              </a:rPr>
              <a:t> в освіті</a:t>
            </a:r>
            <a:endParaRPr lang="uk-UA" altLang="uk-UA" dirty="0">
              <a:solidFill>
                <a:srgbClr val="002060"/>
              </a:solidFill>
            </a:endParaRP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525962"/>
          </a:xfrm>
        </p:spPr>
        <p:txBody>
          <a:bodyPr>
            <a:normAutofit lnSpcReduction="10000"/>
          </a:bodyPr>
          <a:lstStyle/>
          <a:p>
            <a:r>
              <a:rPr lang="uk-UA" altLang="uk-UA" dirty="0" smtClean="0"/>
              <a:t>SMART </a:t>
            </a:r>
          </a:p>
          <a:p>
            <a:r>
              <a:rPr lang="uk-UA" altLang="uk-UA" dirty="0" smtClean="0"/>
              <a:t>Інтернет речей</a:t>
            </a:r>
          </a:p>
          <a:p>
            <a:r>
              <a:rPr lang="uk-UA" altLang="uk-UA" dirty="0" smtClean="0"/>
              <a:t>STEM-освіта (у </a:t>
            </a:r>
            <a:r>
              <a:rPr lang="uk-UA" altLang="uk-UA" dirty="0" err="1" smtClean="0"/>
              <a:t>т.ч</a:t>
            </a:r>
            <a:r>
              <a:rPr lang="uk-UA" altLang="uk-UA" dirty="0" smtClean="0"/>
              <a:t>. робототехніка)</a:t>
            </a:r>
          </a:p>
          <a:p>
            <a:r>
              <a:rPr lang="uk-UA" altLang="uk-UA" dirty="0" smtClean="0"/>
              <a:t>Хмарні технології</a:t>
            </a:r>
          </a:p>
          <a:p>
            <a:r>
              <a:rPr lang="uk-UA" altLang="uk-UA" dirty="0" smtClean="0"/>
              <a:t>Перевернутий клас</a:t>
            </a:r>
          </a:p>
          <a:p>
            <a:r>
              <a:rPr lang="uk-UA" altLang="uk-UA" dirty="0" err="1" smtClean="0"/>
              <a:t>Гейміфікація</a:t>
            </a:r>
            <a:r>
              <a:rPr lang="uk-UA" altLang="uk-UA" dirty="0" smtClean="0"/>
              <a:t> освіти</a:t>
            </a:r>
          </a:p>
          <a:p>
            <a:r>
              <a:rPr lang="uk-UA" altLang="uk-UA" dirty="0" smtClean="0"/>
              <a:t>BYOD  (</a:t>
            </a:r>
            <a:r>
              <a:rPr lang="uk-UA" dirty="0" err="1" smtClean="0"/>
              <a:t>Bring</a:t>
            </a:r>
            <a:r>
              <a:rPr lang="uk-UA" dirty="0" smtClean="0"/>
              <a:t> </a:t>
            </a:r>
            <a:r>
              <a:rPr lang="uk-UA" dirty="0" err="1" smtClean="0"/>
              <a:t>Your</a:t>
            </a:r>
            <a:r>
              <a:rPr lang="uk-UA" dirty="0" smtClean="0"/>
              <a:t> </a:t>
            </a:r>
            <a:r>
              <a:rPr lang="uk-UA" dirty="0" err="1" smtClean="0"/>
              <a:t>Own</a:t>
            </a:r>
            <a:r>
              <a:rPr lang="uk-UA" dirty="0" smtClean="0"/>
              <a:t> </a:t>
            </a:r>
            <a:r>
              <a:rPr lang="uk-UA" dirty="0" err="1" smtClean="0"/>
              <a:t>Device</a:t>
            </a:r>
            <a:r>
              <a:rPr lang="uk-UA" altLang="uk-UA" dirty="0" smtClean="0"/>
              <a:t>)</a:t>
            </a:r>
          </a:p>
          <a:p>
            <a:r>
              <a:rPr lang="uk-UA" altLang="uk-UA" dirty="0" smtClean="0"/>
              <a:t>…</a:t>
            </a:r>
            <a:endParaRPr lang="uk-UA" altLang="uk-UA" dirty="0" smtClean="0"/>
          </a:p>
          <a:p>
            <a:endParaRPr lang="uk-UA" altLang="uk-UA" dirty="0" smtClean="0"/>
          </a:p>
        </p:txBody>
      </p:sp>
      <p:sp>
        <p:nvSpPr>
          <p:cNvPr id="19461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4A524F-995A-4E76-B007-FACFDE0ECD77}" type="slidenum">
              <a:rPr lang="ru-RU" altLang="uk-UA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uk-UA" sz="1200" smtClean="0">
              <a:latin typeface="Arial Black" pitchFamily="34" charset="0"/>
            </a:endParaRPr>
          </a:p>
        </p:txBody>
      </p:sp>
      <p:pic>
        <p:nvPicPr>
          <p:cNvPr id="6" name="Picture 2" descr="http://www.itespresso.fr/wp-content/uploads/2012/11/dropbox_100_million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15" b="99881" l="0" r="100000">
                        <a14:foregroundMark x1="49658" y1="88796" x2="49658" y2="88796"/>
                        <a14:foregroundMark x1="49658" y1="91418" x2="49658" y2="91418"/>
                        <a14:foregroundMark x1="34589" y1="81645" x2="34589" y2="81645"/>
                        <a14:foregroundMark x1="57021" y1="63886" x2="57021" y2="63886"/>
                        <a14:foregroundMark x1="68493" y1="67700" x2="68493" y2="67700"/>
                        <a14:foregroundMark x1="60616" y1="78308" x2="60616" y2="78308"/>
                        <a14:foregroundMark x1="60616" y1="60072" x2="60616" y2="60072"/>
                        <a14:foregroundMark x1="46747" y1="93921" x2="46747" y2="93921"/>
                      </a14:backgroundRemoval>
                    </a14:imgEffect>
                    <a14:imgEffect>
                      <a14:brightnessContrast bright="-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068960"/>
            <a:ext cx="2429585" cy="3485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835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79512" y="273050"/>
            <a:ext cx="8750176" cy="92370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altLang="uk-UA" dirty="0" smtClean="0">
                <a:solidFill>
                  <a:srgbClr val="002060"/>
                </a:solidFill>
              </a:rPr>
              <a:t>Нові професії в освіті</a:t>
            </a:r>
            <a:endParaRPr lang="uk-UA" altLang="uk-UA" dirty="0">
              <a:solidFill>
                <a:srgbClr val="002060"/>
              </a:solidFill>
            </a:endParaRPr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569325" cy="4968875"/>
          </a:xfrm>
        </p:spPr>
        <p:txBody>
          <a:bodyPr>
            <a:noAutofit/>
          </a:bodyPr>
          <a:lstStyle/>
          <a:p>
            <a:r>
              <a:rPr lang="uk-UA" altLang="uk-UA" dirty="0" smtClean="0"/>
              <a:t>Координатор освітньої онлайн-платформи</a:t>
            </a:r>
          </a:p>
          <a:p>
            <a:r>
              <a:rPr lang="uk-UA" altLang="uk-UA" dirty="0" smtClean="0"/>
              <a:t>Ментор </a:t>
            </a:r>
            <a:r>
              <a:rPr lang="uk-UA" altLang="uk-UA" dirty="0" err="1" smtClean="0"/>
              <a:t>стартапів</a:t>
            </a:r>
            <a:endParaRPr lang="uk-UA" altLang="uk-UA" dirty="0" smtClean="0"/>
          </a:p>
          <a:p>
            <a:r>
              <a:rPr lang="uk-UA" altLang="uk-UA" dirty="0" smtClean="0"/>
              <a:t>Тренер з </a:t>
            </a:r>
            <a:r>
              <a:rPr lang="uk-UA" altLang="uk-UA" dirty="0" err="1" smtClean="0"/>
              <a:t>майнд</a:t>
            </a:r>
            <a:r>
              <a:rPr lang="uk-UA" altLang="uk-UA" dirty="0" smtClean="0"/>
              <a:t>-фітнесу</a:t>
            </a:r>
          </a:p>
          <a:p>
            <a:r>
              <a:rPr lang="uk-UA" altLang="uk-UA" dirty="0" err="1" smtClean="0"/>
              <a:t>Ігромайстер</a:t>
            </a:r>
            <a:r>
              <a:rPr lang="uk-UA" altLang="uk-UA" dirty="0" smtClean="0"/>
              <a:t> та </a:t>
            </a:r>
            <a:r>
              <a:rPr lang="uk-UA" altLang="uk-UA" dirty="0" err="1" smtClean="0"/>
              <a:t>ігропедагог</a:t>
            </a:r>
            <a:endParaRPr lang="uk-UA" altLang="uk-UA" dirty="0" smtClean="0"/>
          </a:p>
          <a:p>
            <a:r>
              <a:rPr lang="uk-UA" altLang="uk-UA" dirty="0" err="1" smtClean="0"/>
              <a:t>Тьютор</a:t>
            </a:r>
            <a:endParaRPr lang="uk-UA" altLang="uk-UA" dirty="0" smtClean="0"/>
          </a:p>
          <a:p>
            <a:r>
              <a:rPr lang="uk-UA" altLang="uk-UA" dirty="0" smtClean="0"/>
              <a:t>Організатор проектного навчання</a:t>
            </a:r>
          </a:p>
          <a:p>
            <a:r>
              <a:rPr lang="uk-UA" altLang="uk-UA" dirty="0" smtClean="0"/>
              <a:t>Розробник освітніх </a:t>
            </a:r>
            <a:r>
              <a:rPr lang="uk-UA" altLang="uk-UA" dirty="0" err="1" smtClean="0"/>
              <a:t>траекторій</a:t>
            </a:r>
            <a:endParaRPr lang="uk-UA" altLang="uk-UA" dirty="0" smtClean="0"/>
          </a:p>
          <a:p>
            <a:r>
              <a:rPr lang="uk-UA" altLang="uk-UA" dirty="0"/>
              <a:t>Розробник </a:t>
            </a:r>
            <a:r>
              <a:rPr lang="uk-UA" altLang="uk-UA" dirty="0" smtClean="0"/>
              <a:t>інструментів </a:t>
            </a:r>
            <a:r>
              <a:rPr lang="uk-UA" altLang="uk-UA" dirty="0" smtClean="0"/>
              <a:t>навчання стану свідомості</a:t>
            </a:r>
            <a:endParaRPr lang="uk-UA" altLang="uk-UA" dirty="0" smtClean="0"/>
          </a:p>
        </p:txBody>
      </p:sp>
      <p:sp>
        <p:nvSpPr>
          <p:cNvPr id="20485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3998B97-D854-4E03-82C5-6B75D5980E0D}" type="slidenum">
              <a:rPr lang="ru-RU" altLang="uk-UA" sz="1200" smtClean="0">
                <a:latin typeface="Arial Black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uk-UA" sz="120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76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4800" y="158263"/>
            <a:ext cx="8229600" cy="922114"/>
          </a:xfrm>
        </p:spPr>
        <p:txBody>
          <a:bodyPr/>
          <a:lstStyle/>
          <a:p>
            <a:r>
              <a:rPr lang="uk-UA" dirty="0" smtClean="0"/>
              <a:t>Розумна освіта в розумному місті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542719"/>
              </p:ext>
            </p:extLst>
          </p:nvPr>
        </p:nvGraphicFramePr>
        <p:xfrm>
          <a:off x="179512" y="1196752"/>
          <a:ext cx="871296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09600" y="5935886"/>
            <a:ext cx="8229600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3600" dirty="0" smtClean="0"/>
              <a:t>Програма розвитку освіти Києва (</a:t>
            </a:r>
            <a:r>
              <a:rPr lang="uk-UA" sz="3600" dirty="0" err="1" smtClean="0"/>
              <a:t>Н.В.Морзе</a:t>
            </a:r>
            <a:r>
              <a:rPr lang="uk-UA" sz="3600" dirty="0" smtClean="0"/>
              <a:t>)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825943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25" y="158263"/>
            <a:ext cx="857929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 smtClean="0"/>
              <a:t>Для реалізації SMART-освіти </a:t>
            </a:r>
            <a:br>
              <a:rPr lang="uk-UA" dirty="0" smtClean="0"/>
            </a:br>
            <a:r>
              <a:rPr lang="uk-UA" dirty="0" smtClean="0"/>
              <a:t>необхідні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960651"/>
              </p:ext>
            </p:extLst>
          </p:nvPr>
        </p:nvGraphicFramePr>
        <p:xfrm>
          <a:off x="179512" y="1102436"/>
          <a:ext cx="8640960" cy="572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6680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Потрібні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Високошвидкісний інтернет для доступу</a:t>
            </a:r>
          </a:p>
          <a:p>
            <a:r>
              <a:rPr lang="uk-UA" dirty="0" smtClean="0"/>
              <a:t>Створення хмари</a:t>
            </a:r>
          </a:p>
          <a:p>
            <a:r>
              <a:rPr lang="uk-UA" dirty="0" smtClean="0"/>
              <a:t>Наповнення</a:t>
            </a:r>
            <a:r>
              <a:rPr lang="uk-UA" dirty="0" smtClean="0"/>
              <a:t> хмари</a:t>
            </a:r>
            <a:endParaRPr lang="uk-UA" dirty="0" smtClean="0"/>
          </a:p>
          <a:p>
            <a:r>
              <a:rPr lang="uk-UA" dirty="0" smtClean="0"/>
              <a:t>Навчання учителів </a:t>
            </a:r>
          </a:p>
          <a:p>
            <a:r>
              <a:rPr lang="uk-UA" dirty="0" err="1" smtClean="0"/>
              <a:t>Аутсорсингова</a:t>
            </a:r>
            <a:r>
              <a:rPr lang="uk-UA" dirty="0" smtClean="0"/>
              <a:t> компанія з обслуговування техніки</a:t>
            </a:r>
          </a:p>
          <a:p>
            <a:r>
              <a:rPr lang="uk-UA" dirty="0" smtClean="0"/>
              <a:t>Паспорт кожного навчального закладу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90082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6000" dirty="0" smtClean="0">
                <a:solidFill>
                  <a:srgbClr val="002060"/>
                </a:solidFill>
              </a:rPr>
              <a:t>Дякуємо за увагу.</a:t>
            </a:r>
          </a:p>
          <a:p>
            <a:pPr marL="0" indent="0" algn="ctr">
              <a:buNone/>
            </a:pPr>
            <a:r>
              <a:rPr lang="uk-UA" sz="6000" dirty="0" smtClean="0">
                <a:solidFill>
                  <a:srgbClr val="002060"/>
                </a:solidFill>
              </a:rPr>
              <a:t>Ваші запитання</a:t>
            </a:r>
            <a:endParaRPr lang="uk-UA" sz="6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2870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355</Words>
  <Application>Microsoft Office PowerPoint</Application>
  <PresentationFormat>Экран (4:3)</PresentationFormat>
  <Paragraphs>82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Технотренди в освіті</vt:lpstr>
      <vt:lpstr>Факти і прогнози</vt:lpstr>
      <vt:lpstr>Технотренди в освіті</vt:lpstr>
      <vt:lpstr>Нові професії в освіті</vt:lpstr>
      <vt:lpstr>Розумна освіта в розумному місті</vt:lpstr>
      <vt:lpstr>Для реалізації SMART-освіти  необхідні</vt:lpstr>
      <vt:lpstr>Потрібні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Natasha</dc:creator>
  <cp:lastModifiedBy>Natasha</cp:lastModifiedBy>
  <cp:revision>12</cp:revision>
  <dcterms:created xsi:type="dcterms:W3CDTF">2015-09-24T10:44:49Z</dcterms:created>
  <dcterms:modified xsi:type="dcterms:W3CDTF">2015-09-24T17:51:10Z</dcterms:modified>
</cp:coreProperties>
</file>