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ru-RU"/>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85" d="100"/>
          <a:sy n="85" d="100"/>
        </p:scale>
        <p:origin x="-84" y="-51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47899"/>
            <a:ext cx="7772400" cy="1262063"/>
          </a:xfrm>
        </p:spPr>
        <p:txBody>
          <a:bodyPr anchor="b"/>
          <a:lstStyle>
            <a:lvl1pPr algn="ctr">
              <a:defRPr sz="6000"/>
            </a:lvl1pPr>
          </a:lstStyle>
          <a:p>
            <a:r>
              <a:rPr lang="ru-RU" smtClean="0"/>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defRPr/>
            </a:lvl1pPr>
          </a:lstStyle>
          <a:p>
            <a:pPr>
              <a:defRPr/>
            </a:pPr>
            <a:fld id="{DA42733B-213C-45FA-A87C-B6C53CB3250B}" type="datetimeFigureOut">
              <a:rPr lang="ru-RU"/>
              <a:pPr>
                <a:defRPr/>
              </a:pPr>
              <a:t>26.08.2015</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fld id="{2B71FD2C-877D-464E-B87A-54045D99C4B8}" type="slidenum">
              <a:rPr lang="ru-RU"/>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D1493CFD-72CD-4461-8C1E-C535B81F9C79}" type="datetimeFigureOut">
              <a:rPr lang="ru-RU"/>
              <a:pPr>
                <a:defRPr/>
              </a:pPr>
              <a:t>26.08.2015</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fld id="{FFFDAFA6-D1C2-4431-9ADC-E2458846BDBD}" type="slidenum">
              <a:rPr lang="ru-RU"/>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675A9013-EFB0-4845-A347-FA2C1504A3C8}" type="datetimeFigureOut">
              <a:rPr lang="ru-RU"/>
              <a:pPr>
                <a:defRPr/>
              </a:pPr>
              <a:t>26.08.2015</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fld id="{E7DD99B3-7A85-420C-AD33-72E6433C68AF}" type="slidenum">
              <a:rPr lang="ru-RU"/>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3FC32E89-D16A-493F-932A-834EBB97B967}" type="datetimeFigureOut">
              <a:rPr lang="ru-RU"/>
              <a:pPr>
                <a:defRPr/>
              </a:pPr>
              <a:t>26.08.2015</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fld id="{D9B3D1B8-2147-457C-BF23-B54D9B29F5AE}" type="slidenum">
              <a:rPr lang="ru-RU"/>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ru-RU" smtClean="0"/>
              <a:t>Образец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69393C39-CD78-4795-A472-34CE38DE1BEC}" type="datetimeFigureOut">
              <a:rPr lang="ru-RU"/>
              <a:pPr>
                <a:defRPr/>
              </a:pPr>
              <a:t>26.08.2015</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fld id="{0940C8CE-1572-40C3-AFAD-8DBADA27D0B2}" type="slidenum">
              <a:rPr lang="ru-RU"/>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E0071E48-CCD9-4FA1-8C3C-6643BDD7950A}" type="datetimeFigureOut">
              <a:rPr lang="ru-RU"/>
              <a:pPr>
                <a:defRPr/>
              </a:pPr>
              <a:t>26.08.2015</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fld id="{796D1C90-CAF9-4B32-AA5A-FC23DBB3FBCF}" type="slidenum">
              <a:rPr lang="ru-RU"/>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29150" y="2505075"/>
            <a:ext cx="3887391"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86806335-E416-45EC-80B0-895EB55BDCE7}" type="datetimeFigureOut">
              <a:rPr lang="ru-RU"/>
              <a:pPr>
                <a:defRPr/>
              </a:pPr>
              <a:t>26.08.2015</a:t>
            </a:fld>
            <a:endParaRPr lang="ru-RU"/>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fld id="{089411ED-7016-4666-9861-DD5680666EBA}" type="slidenum">
              <a:rPr lang="ru-RU"/>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BFF37240-96EC-4984-BB4E-F445CBF3214A}" type="datetimeFigureOut">
              <a:rPr lang="ru-RU"/>
              <a:pPr>
                <a:defRPr/>
              </a:pPr>
              <a:t>26.08.2015</a:t>
            </a:fld>
            <a:endParaRPr lang="ru-RU"/>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fld id="{C6B8714C-EC6D-4567-B5D0-F403335EC2DC}" type="slidenum">
              <a:rPr lang="ru-RU"/>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00844EC-5D28-4AA9-B51B-0635A8EDA50E}" type="datetimeFigureOut">
              <a:rPr lang="ru-RU"/>
              <a:pPr>
                <a:defRPr/>
              </a:pPr>
              <a:t>26.08.2015</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fld id="{F3098D72-51E3-49EF-B80A-3A5FD9EDECB8}" type="slidenum">
              <a:rPr lang="ru-RU"/>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C0D81F99-601F-4B73-8C1B-46DBBC0D7243}" type="datetimeFigureOut">
              <a:rPr lang="ru-RU"/>
              <a:pPr>
                <a:defRPr/>
              </a:pPr>
              <a:t>26.08.2015</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fld id="{DC85508C-C72B-48A6-8104-3ABC12EB44AF}" type="slidenum">
              <a:rPr lang="ru-RU"/>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0412320B-F4F9-4D12-B348-894F44023EA2}" type="datetimeFigureOut">
              <a:rPr lang="ru-RU"/>
              <a:pPr>
                <a:defRPr/>
              </a:pPr>
              <a:t>26.08.2015</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fld id="{BFEB3778-FEC5-4846-BD9D-710BE3B89A26}" type="slidenum">
              <a:rPr lang="ru-RU"/>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7"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718ED36A-39AD-4A4D-B532-E029393254A2}" type="datetimeFigureOut">
              <a:rPr lang="ru-RU"/>
              <a:pPr>
                <a:defRPr/>
              </a:pPr>
              <a:t>26.08.2015</a:t>
            </a:fld>
            <a:endParaRPr lang="ru-RU"/>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ru-RU"/>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3B18116F-0A46-431D-BF94-3F05073EA3D8}"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itchFamily="34" charset="0"/>
        </a:defRPr>
      </a:lvl2pPr>
      <a:lvl3pPr algn="l" rtl="0" fontAlgn="base">
        <a:lnSpc>
          <a:spcPct val="90000"/>
        </a:lnSpc>
        <a:spcBef>
          <a:spcPct val="0"/>
        </a:spcBef>
        <a:spcAft>
          <a:spcPct val="0"/>
        </a:spcAft>
        <a:defRPr sz="4400">
          <a:solidFill>
            <a:schemeClr val="tx1"/>
          </a:solidFill>
          <a:latin typeface="Calibri Light" pitchFamily="34" charset="0"/>
        </a:defRPr>
      </a:lvl3pPr>
      <a:lvl4pPr algn="l" rtl="0" fontAlgn="base">
        <a:lnSpc>
          <a:spcPct val="90000"/>
        </a:lnSpc>
        <a:spcBef>
          <a:spcPct val="0"/>
        </a:spcBef>
        <a:spcAft>
          <a:spcPct val="0"/>
        </a:spcAft>
        <a:defRPr sz="4400">
          <a:solidFill>
            <a:schemeClr val="tx1"/>
          </a:solidFill>
          <a:latin typeface="Calibri Light" pitchFamily="34" charset="0"/>
        </a:defRPr>
      </a:lvl4pPr>
      <a:lvl5pPr algn="l" rtl="0" fontAlgn="base">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User\Desktop\презентация\semeinoe-pravo.jpg"/>
          <p:cNvPicPr>
            <a:picLocks noChangeAspect="1" noChangeArrowheads="1"/>
          </p:cNvPicPr>
          <p:nvPr/>
        </p:nvPicPr>
        <p:blipFill>
          <a:blip r:embed="rId2" cstate="print"/>
          <a:srcRect/>
          <a:stretch>
            <a:fillRect/>
          </a:stretch>
        </p:blipFill>
        <p:spPr bwMode="auto">
          <a:xfrm>
            <a:off x="161365" y="4044876"/>
            <a:ext cx="4248694" cy="26378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3" name="Picture 5" descr="C:\Users\User\Desktop\презентация\свадьба-гл2.jpg"/>
          <p:cNvPicPr>
            <a:picLocks noChangeAspect="1" noChangeArrowheads="1"/>
          </p:cNvPicPr>
          <p:nvPr/>
        </p:nvPicPr>
        <p:blipFill>
          <a:blip r:embed="rId3" cstate="print"/>
          <a:srcRect/>
          <a:stretch>
            <a:fillRect/>
          </a:stretch>
        </p:blipFill>
        <p:spPr bwMode="auto">
          <a:xfrm>
            <a:off x="4707741" y="3940808"/>
            <a:ext cx="4248000" cy="27423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Рамка 5"/>
          <p:cNvSpPr/>
          <p:nvPr/>
        </p:nvSpPr>
        <p:spPr>
          <a:xfrm>
            <a:off x="156755" y="0"/>
            <a:ext cx="5786845" cy="3840480"/>
          </a:xfrm>
          <a:prstGeom prst="fram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7" name="Прямоугольник 6"/>
          <p:cNvSpPr/>
          <p:nvPr/>
        </p:nvSpPr>
        <p:spPr>
          <a:xfrm>
            <a:off x="391887" y="339636"/>
            <a:ext cx="5577840" cy="3170099"/>
          </a:xfrm>
          <a:prstGeom prst="rect">
            <a:avLst/>
          </a:prstGeom>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uk-UA" sz="4000" b="1" dirty="0" smtClean="0">
                <a:ln w="11430"/>
                <a:solidFill>
                  <a:schemeClr val="accent6">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Презентація навчальної дисципліни: </a:t>
            </a:r>
            <a:endParaRPr lang="en-US" sz="4000" b="1" dirty="0" smtClean="0">
              <a:ln w="11430"/>
              <a:solidFill>
                <a:schemeClr val="accent6">
                  <a:lumMod val="50000"/>
                </a:schemeClr>
              </a:solidFill>
              <a:effectLst>
                <a:outerShdw blurRad="80000" dist="40000" dir="5040000" algn="tl">
                  <a:srgbClr val="000000">
                    <a:alpha val="30000"/>
                  </a:srgbClr>
                </a:outerShdw>
              </a:effectLst>
              <a:latin typeface="Times New Roman" pitchFamily="18" charset="0"/>
              <a:cs typeface="Times New Roman" pitchFamily="18" charset="0"/>
            </a:endParaRPr>
          </a:p>
          <a:p>
            <a:pPr algn="ctr"/>
            <a:r>
              <a:rPr lang="uk-UA" sz="4000" b="1" dirty="0" err="1" smtClean="0">
                <a:ln w="11430"/>
                <a:solidFill>
                  <a:schemeClr val="accent6">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“Основи</a:t>
            </a:r>
            <a:r>
              <a:rPr lang="uk-UA" sz="4000" b="1" dirty="0" smtClean="0">
                <a:ln w="11430"/>
                <a:solidFill>
                  <a:schemeClr val="accent6">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 сімейного </a:t>
            </a:r>
            <a:r>
              <a:rPr lang="uk-UA" sz="4000" b="1" dirty="0" err="1" smtClean="0">
                <a:ln w="11430"/>
                <a:solidFill>
                  <a:schemeClr val="accent6">
                    <a:lumMod val="50000"/>
                  </a:schemeClr>
                </a:solidFill>
                <a:effectLst>
                  <a:outerShdw blurRad="80000" dist="40000" dir="5040000" algn="tl">
                    <a:srgbClr val="000000">
                      <a:alpha val="30000"/>
                    </a:srgbClr>
                  </a:outerShdw>
                </a:effectLst>
                <a:latin typeface="Times New Roman" pitchFamily="18" charset="0"/>
                <a:cs typeface="Times New Roman" pitchFamily="18" charset="0"/>
              </a:rPr>
              <a:t>права”</a:t>
            </a:r>
            <a:endParaRPr lang="ru-RU" sz="4000" b="1" dirty="0">
              <a:ln w="11430"/>
              <a:solidFill>
                <a:schemeClr val="accent6">
                  <a:lumMod val="50000"/>
                </a:schemeClr>
              </a:solidFill>
              <a:effectLst>
                <a:outerShdw blurRad="80000" dist="40000" dir="5040000" algn="tl">
                  <a:srgbClr val="000000">
                    <a:alpha val="30000"/>
                  </a:srgbClr>
                </a:outerShdw>
              </a:effectLst>
              <a:latin typeface="Times New Roman" pitchFamily="18" charset="0"/>
              <a:cs typeface="Times New Roman" pitchFamily="18" charset="0"/>
            </a:endParaRPr>
          </a:p>
        </p:txBody>
      </p:sp>
      <p:pic>
        <p:nvPicPr>
          <p:cNvPr id="2050" name="Picture 2" descr="C:\Users\User\Desktop\презентация\emblema ksu.jpg"/>
          <p:cNvPicPr>
            <a:picLocks noChangeAspect="1" noChangeArrowheads="1"/>
          </p:cNvPicPr>
          <p:nvPr/>
        </p:nvPicPr>
        <p:blipFill>
          <a:blip r:embed="rId4" cstate="print"/>
          <a:srcRect/>
          <a:stretch>
            <a:fillRect/>
          </a:stretch>
        </p:blipFill>
        <p:spPr bwMode="auto">
          <a:xfrm>
            <a:off x="6057356" y="510947"/>
            <a:ext cx="3086644" cy="3361806"/>
          </a:xfrm>
          <a:prstGeom prst="rect">
            <a:avLst/>
          </a:prstGeom>
          <a:noFill/>
        </p:spPr>
      </p:pic>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809898" y="169814"/>
            <a:ext cx="7289074" cy="3788231"/>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7200" b="1" dirty="0" smtClean="0">
                <a:ln w="12700">
                  <a:solidFill>
                    <a:schemeClr val="tx2">
                      <a:satMod val="155000"/>
                    </a:schemeClr>
                  </a:solidFill>
                  <a:prstDash val="solid"/>
                </a:ln>
                <a:solidFill>
                  <a:schemeClr val="accent6">
                    <a:lumMod val="50000"/>
                  </a:schemeClr>
                </a:solidFill>
                <a:effectLst>
                  <a:outerShdw blurRad="41275" dist="20320" dir="1800000" algn="tl" rotWithShape="0">
                    <a:srgbClr val="000000">
                      <a:alpha val="40000"/>
                    </a:srgbClr>
                  </a:outerShdw>
                </a:effectLst>
                <a:latin typeface="Times New Roman" pitchFamily="18" charset="0"/>
                <a:cs typeface="Times New Roman" pitchFamily="18" charset="0"/>
              </a:rPr>
              <a:t>Успіхів у навчанні!</a:t>
            </a:r>
            <a:endParaRPr lang="ru-RU" sz="7200" b="1" dirty="0">
              <a:ln w="12700">
                <a:solidFill>
                  <a:schemeClr val="tx2">
                    <a:satMod val="155000"/>
                  </a:schemeClr>
                </a:solidFill>
                <a:prstDash val="solid"/>
              </a:ln>
              <a:solidFill>
                <a:schemeClr val="accent6">
                  <a:lumMod val="50000"/>
                </a:schemeClr>
              </a:solidFill>
              <a:effectLst>
                <a:outerShdw blurRad="41275" dist="20320" dir="1800000" algn="tl" rotWithShape="0">
                  <a:srgbClr val="000000">
                    <a:alpha val="40000"/>
                  </a:srgbClr>
                </a:outerShdw>
              </a:effectLst>
              <a:latin typeface="Times New Roman" pitchFamily="18" charset="0"/>
              <a:cs typeface="Times New Roman" pitchFamily="18" charset="0"/>
            </a:endParaRPr>
          </a:p>
        </p:txBody>
      </p:sp>
      <p:pic>
        <p:nvPicPr>
          <p:cNvPr id="1026" name="Picture 2" descr="C:\Users\User\Desktop\презентация\24ccb5c6496988b478d7ae67498b7c87_835.jpg"/>
          <p:cNvPicPr>
            <a:picLocks noChangeAspect="1" noChangeArrowheads="1"/>
          </p:cNvPicPr>
          <p:nvPr/>
        </p:nvPicPr>
        <p:blipFill>
          <a:blip r:embed="rId2" cstate="print"/>
          <a:srcRect/>
          <a:stretch>
            <a:fillRect/>
          </a:stretch>
        </p:blipFill>
        <p:spPr bwMode="auto">
          <a:xfrm>
            <a:off x="0" y="4165146"/>
            <a:ext cx="3615420" cy="26928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7" name="Picture 3" descr="C:\Users\User\Desktop\презентация\student01.png"/>
          <p:cNvPicPr>
            <a:picLocks noChangeAspect="1" noChangeArrowheads="1"/>
          </p:cNvPicPr>
          <p:nvPr/>
        </p:nvPicPr>
        <p:blipFill>
          <a:blip r:embed="rId3" cstate="print"/>
          <a:srcRect/>
          <a:stretch>
            <a:fillRect/>
          </a:stretch>
        </p:blipFill>
        <p:spPr bwMode="auto">
          <a:xfrm>
            <a:off x="5760720" y="2416629"/>
            <a:ext cx="3383280" cy="4441371"/>
          </a:xfrm>
          <a:prstGeom prst="rect">
            <a:avLst/>
          </a:prstGeom>
          <a:noFill/>
        </p:spPr>
      </p:pic>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4519750" y="0"/>
            <a:ext cx="3971108" cy="1867989"/>
          </a:xfrm>
          <a:prstGeom prst="roundRect">
            <a:avLst/>
          </a:prstGeom>
          <a:solidFill>
            <a:schemeClr val="accent6">
              <a:lumMod val="60000"/>
              <a:lumOff val="4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Загальні відомості по дисципліні</a:t>
            </a:r>
            <a:endParaRPr lang="ru-RU"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7" name="Скругленный прямоугольник 6"/>
          <p:cNvSpPr/>
          <p:nvPr/>
        </p:nvSpPr>
        <p:spPr>
          <a:xfrm>
            <a:off x="209006" y="2299063"/>
            <a:ext cx="8739052" cy="4349932"/>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smtClean="0">
                <a:solidFill>
                  <a:schemeClr val="accent6">
                    <a:lumMod val="50000"/>
                  </a:schemeClr>
                </a:solidFill>
                <a:latin typeface="Times New Roman" pitchFamily="18" charset="0"/>
                <a:cs typeface="Times New Roman" pitchFamily="18" charset="0"/>
              </a:rPr>
              <a:t>   </a:t>
            </a:r>
            <a:r>
              <a:rPr lang="uk-UA" sz="2800" b="1" dirty="0" smtClean="0">
                <a:solidFill>
                  <a:schemeClr val="accent6">
                    <a:lumMod val="50000"/>
                  </a:schemeClr>
                </a:solidFill>
                <a:latin typeface="Times New Roman" pitchFamily="18" charset="0"/>
                <a:cs typeface="Times New Roman" pitchFamily="18" charset="0"/>
              </a:rPr>
              <a:t>Основи сімейного </a:t>
            </a:r>
            <a:r>
              <a:rPr lang="uk-UA" sz="2800" b="1" dirty="0">
                <a:solidFill>
                  <a:schemeClr val="accent6">
                    <a:lumMod val="50000"/>
                  </a:schemeClr>
                </a:solidFill>
                <a:latin typeface="Times New Roman" pitchFamily="18" charset="0"/>
                <a:cs typeface="Times New Roman" pitchFamily="18" charset="0"/>
              </a:rPr>
              <a:t>права  </a:t>
            </a:r>
            <a:r>
              <a:rPr lang="uk-UA" sz="2400" b="1" dirty="0">
                <a:solidFill>
                  <a:schemeClr val="accent6">
                    <a:lumMod val="50000"/>
                  </a:schemeClr>
                </a:solidFill>
                <a:latin typeface="Times New Roman" pitchFamily="18" charset="0"/>
                <a:cs typeface="Times New Roman" pitchFamily="18" charset="0"/>
              </a:rPr>
              <a:t>- це навчальна дисципліна, що розрахована для студентів, які навчаються не за юридичним профілем.  Вона полягає у вивчені та комплексному засвоєнню положень законодавства України, що регулює шлюбно-сімейні правовідносини в нашій державі та </a:t>
            </a:r>
            <a:r>
              <a:rPr lang="uk-UA" sz="2400" b="1" dirty="0" smtClean="0">
                <a:solidFill>
                  <a:schemeClr val="accent6">
                    <a:lumMod val="50000"/>
                  </a:schemeClr>
                </a:solidFill>
                <a:latin typeface="Times New Roman" pitchFamily="18" charset="0"/>
                <a:cs typeface="Times New Roman" pitchFamily="18" charset="0"/>
              </a:rPr>
              <a:t>вироблені навичок, </a:t>
            </a:r>
            <a:r>
              <a:rPr lang="uk-UA" sz="2400" b="1" dirty="0">
                <a:solidFill>
                  <a:schemeClr val="accent6">
                    <a:lumMod val="50000"/>
                  </a:schemeClr>
                </a:solidFill>
                <a:latin typeface="Times New Roman" pitchFamily="18" charset="0"/>
                <a:cs typeface="Times New Roman" pitchFamily="18" charset="0"/>
              </a:rPr>
              <a:t>їх застосування на практиці. </a:t>
            </a:r>
            <a:endParaRPr lang="uk-UA" sz="2400" b="1" dirty="0" smtClean="0">
              <a:solidFill>
                <a:schemeClr val="accent6">
                  <a:lumMod val="50000"/>
                </a:schemeClr>
              </a:solidFill>
              <a:latin typeface="Times New Roman" pitchFamily="18" charset="0"/>
              <a:cs typeface="Times New Roman" pitchFamily="18" charset="0"/>
            </a:endParaRPr>
          </a:p>
          <a:p>
            <a:pPr algn="just"/>
            <a:endParaRPr lang="ru-RU" sz="2400" b="1" dirty="0">
              <a:solidFill>
                <a:schemeClr val="accent6">
                  <a:lumMod val="50000"/>
                </a:schemeClr>
              </a:solidFill>
              <a:latin typeface="Times New Roman" pitchFamily="18" charset="0"/>
              <a:cs typeface="Times New Roman" pitchFamily="18" charset="0"/>
            </a:endParaRPr>
          </a:p>
          <a:p>
            <a:pPr algn="just"/>
            <a:r>
              <a:rPr lang="en-US" sz="2400" b="1" dirty="0" smtClean="0">
                <a:solidFill>
                  <a:schemeClr val="accent6">
                    <a:lumMod val="50000"/>
                  </a:schemeClr>
                </a:solidFill>
                <a:latin typeface="Times New Roman" pitchFamily="18" charset="0"/>
                <a:cs typeface="Times New Roman" pitchFamily="18" charset="0"/>
              </a:rPr>
              <a:t>   </a:t>
            </a:r>
            <a:endParaRPr lang="ru-RU" sz="2400" b="1" dirty="0">
              <a:solidFill>
                <a:schemeClr val="accent6">
                  <a:lumMod val="50000"/>
                </a:schemeClr>
              </a:solidFill>
              <a:latin typeface="Times New Roman" pitchFamily="18" charset="0"/>
              <a:cs typeface="Times New Roman" pitchFamily="18" charset="0"/>
            </a:endParaRPr>
          </a:p>
          <a:p>
            <a:pPr algn="just"/>
            <a:r>
              <a:rPr lang="ru-RU" sz="2400" b="1" dirty="0">
                <a:solidFill>
                  <a:schemeClr val="accent6">
                    <a:lumMod val="50000"/>
                  </a:schemeClr>
                </a:solidFill>
                <a:latin typeface="Times New Roman" pitchFamily="18" charset="0"/>
                <a:cs typeface="Times New Roman" pitchFamily="18" charset="0"/>
              </a:rPr>
              <a:t> </a:t>
            </a:r>
          </a:p>
          <a:p>
            <a:pPr algn="just"/>
            <a:endParaRPr lang="ru-RU" sz="2400" b="1" dirty="0">
              <a:ln>
                <a:solidFill>
                  <a:schemeClr val="tx1"/>
                </a:solidFill>
              </a:ln>
              <a:solidFill>
                <a:schemeClr val="accent6">
                  <a:lumMod val="50000"/>
                </a:schemeClr>
              </a:solidFill>
              <a:latin typeface="Times New Roman" pitchFamily="18" charset="0"/>
              <a:cs typeface="Times New Roman" pitchFamily="18" charset="0"/>
            </a:endParaRPr>
          </a:p>
        </p:txBody>
      </p:sp>
      <p:pic>
        <p:nvPicPr>
          <p:cNvPr id="3077" name="Picture 5" descr="C:\Users\User\Desktop\презентация\semja.gif"/>
          <p:cNvPicPr>
            <a:picLocks noChangeAspect="1" noChangeArrowheads="1"/>
          </p:cNvPicPr>
          <p:nvPr/>
        </p:nvPicPr>
        <p:blipFill>
          <a:blip r:embed="rId2" cstate="print"/>
          <a:srcRect/>
          <a:stretch>
            <a:fillRect/>
          </a:stretch>
        </p:blipFill>
        <p:spPr bwMode="auto">
          <a:xfrm>
            <a:off x="169817" y="-1"/>
            <a:ext cx="4219903" cy="2155371"/>
          </a:xfrm>
          <a:prstGeom prst="rect">
            <a:avLst/>
          </a:prstGeom>
          <a:noFill/>
        </p:spPr>
      </p:pic>
    </p:spTree>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Содержимое 8" descr="family-law_1.jpg"/>
          <p:cNvPicPr>
            <a:picLocks noGrp="1" noChangeAspect="1"/>
          </p:cNvPicPr>
          <p:nvPr>
            <p:ph idx="1"/>
          </p:nvPr>
        </p:nvPicPr>
        <p:blipFill>
          <a:blip r:embed="rId2" cstate="print"/>
          <a:stretch>
            <a:fillRect/>
          </a:stretch>
        </p:blipFill>
        <p:spPr>
          <a:xfrm>
            <a:off x="5486400" y="2207623"/>
            <a:ext cx="3500846" cy="4284617"/>
          </a:xfrm>
        </p:spPr>
      </p:pic>
      <p:sp>
        <p:nvSpPr>
          <p:cNvPr id="6" name="Скругленный прямоугольник 5"/>
          <p:cNvSpPr/>
          <p:nvPr/>
        </p:nvSpPr>
        <p:spPr>
          <a:xfrm>
            <a:off x="4519750" y="0"/>
            <a:ext cx="3971108" cy="1867989"/>
          </a:xfrm>
          <a:prstGeom prst="roundRect">
            <a:avLst/>
          </a:prstGeom>
          <a:solidFill>
            <a:schemeClr val="accent6">
              <a:lumMod val="60000"/>
              <a:lumOff val="40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Загальні відомості по дисципліні</a:t>
            </a:r>
            <a:endParaRPr lang="ru-RU"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7" name="Скругленный прямоугольник 6"/>
          <p:cNvSpPr/>
          <p:nvPr/>
        </p:nvSpPr>
        <p:spPr>
          <a:xfrm>
            <a:off x="156755" y="2312126"/>
            <a:ext cx="5107576" cy="454587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uk-UA" sz="2400" b="1" dirty="0" smtClean="0">
                <a:solidFill>
                  <a:schemeClr val="accent6">
                    <a:lumMod val="50000"/>
                  </a:schemeClr>
                </a:solidFill>
                <a:latin typeface="Times New Roman" pitchFamily="18" charset="0"/>
                <a:cs typeface="Times New Roman" pitchFamily="18" charset="0"/>
              </a:rPr>
              <a:t>Сучасне відношення до створення сім</a:t>
            </a:r>
            <a:r>
              <a:rPr lang="en-US" sz="2400" b="1" dirty="0" smtClean="0">
                <a:solidFill>
                  <a:schemeClr val="accent6">
                    <a:lumMod val="50000"/>
                  </a:schemeClr>
                </a:solidFill>
                <a:latin typeface="Times New Roman" pitchFamily="18" charset="0"/>
                <a:cs typeface="Times New Roman" pitchFamily="18" charset="0"/>
              </a:rPr>
              <a:t>’</a:t>
            </a:r>
            <a:r>
              <a:rPr lang="uk-UA" sz="2400" b="1" dirty="0" smtClean="0">
                <a:solidFill>
                  <a:schemeClr val="accent6">
                    <a:lumMod val="50000"/>
                  </a:schemeClr>
                </a:solidFill>
                <a:latin typeface="Times New Roman" pitchFamily="18" charset="0"/>
                <a:cs typeface="Times New Roman" pitchFamily="18" charset="0"/>
              </a:rPr>
              <a:t>ї, реєстрації шлюбу, відносини, які виникають під час спільного проживання батьків та дітей  потребують вивчення норм сімейного законодавства. У зв'язку з цим курс </a:t>
            </a:r>
            <a:r>
              <a:rPr lang="uk-UA" sz="2400" b="1" dirty="0" err="1" smtClean="0">
                <a:solidFill>
                  <a:schemeClr val="accent6">
                    <a:lumMod val="50000"/>
                  </a:schemeClr>
                </a:solidFill>
                <a:latin typeface="Times New Roman" pitchFamily="18" charset="0"/>
                <a:cs typeface="Times New Roman" pitchFamily="18" charset="0"/>
              </a:rPr>
              <a:t>“Основи</a:t>
            </a:r>
            <a:r>
              <a:rPr lang="uk-UA" sz="2400" b="1" dirty="0" smtClean="0">
                <a:solidFill>
                  <a:schemeClr val="accent6">
                    <a:lumMod val="50000"/>
                  </a:schemeClr>
                </a:solidFill>
                <a:latin typeface="Times New Roman" pitchFamily="18" charset="0"/>
                <a:cs typeface="Times New Roman" pitchFamily="18" charset="0"/>
              </a:rPr>
              <a:t> сімейного </a:t>
            </a:r>
            <a:r>
              <a:rPr lang="uk-UA" sz="2400" b="1" dirty="0" err="1" smtClean="0">
                <a:solidFill>
                  <a:schemeClr val="accent6">
                    <a:lumMod val="50000"/>
                  </a:schemeClr>
                </a:solidFill>
                <a:latin typeface="Times New Roman" pitchFamily="18" charset="0"/>
                <a:cs typeface="Times New Roman" pitchFamily="18" charset="0"/>
              </a:rPr>
              <a:t>права”</a:t>
            </a:r>
            <a:r>
              <a:rPr lang="uk-UA" sz="2400" b="1" dirty="0" smtClean="0">
                <a:solidFill>
                  <a:schemeClr val="accent6">
                    <a:lumMod val="50000"/>
                  </a:schemeClr>
                </a:solidFill>
                <a:latin typeface="Times New Roman" pitchFamily="18" charset="0"/>
                <a:cs typeface="Times New Roman" pitchFamily="18" charset="0"/>
              </a:rPr>
              <a:t>  допоможе зрозуміти основні принципи шлюбно-сімейних правовідносин в України</a:t>
            </a:r>
            <a:r>
              <a:rPr lang="ru-RU" sz="2400" b="1" dirty="0" smtClean="0">
                <a:solidFill>
                  <a:schemeClr val="accent6">
                    <a:lumMod val="50000"/>
                  </a:schemeClr>
                </a:solidFill>
                <a:latin typeface="Times New Roman" pitchFamily="18" charset="0"/>
                <a:cs typeface="Times New Roman" pitchFamily="18" charset="0"/>
              </a:rPr>
              <a:t>.</a:t>
            </a:r>
            <a:r>
              <a:rPr lang="uk-UA" sz="2400" b="1" dirty="0" smtClean="0">
                <a:solidFill>
                  <a:schemeClr val="accent6">
                    <a:lumMod val="50000"/>
                  </a:schemeClr>
                </a:solidFill>
                <a:latin typeface="Times New Roman" pitchFamily="18" charset="0"/>
                <a:cs typeface="Times New Roman" pitchFamily="18" charset="0"/>
              </a:rPr>
              <a:t> </a:t>
            </a:r>
            <a:endParaRPr lang="ru-RU" sz="2400" dirty="0"/>
          </a:p>
        </p:txBody>
      </p:sp>
      <p:pic>
        <p:nvPicPr>
          <p:cNvPr id="4098" name="Picture 2" descr="C:\Users\User\Desktop\презентация\semja.gif"/>
          <p:cNvPicPr>
            <a:picLocks noChangeAspect="1" noChangeArrowheads="1"/>
          </p:cNvPicPr>
          <p:nvPr/>
        </p:nvPicPr>
        <p:blipFill>
          <a:blip r:embed="rId3" cstate="print"/>
          <a:srcRect/>
          <a:stretch>
            <a:fillRect/>
          </a:stretch>
        </p:blipFill>
        <p:spPr bwMode="auto">
          <a:xfrm>
            <a:off x="300446" y="1"/>
            <a:ext cx="3971108" cy="2194560"/>
          </a:xfrm>
          <a:prstGeom prst="rect">
            <a:avLst/>
          </a:prstGeom>
          <a:noFill/>
        </p:spPr>
      </p:pic>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4598126" y="0"/>
            <a:ext cx="4271554" cy="1815737"/>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Зм</a:t>
            </a:r>
            <a:r>
              <a:rPr lang="uk-UA"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іст</a:t>
            </a:r>
            <a:r>
              <a:rPr lang="uk-UA"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лекційного курсу </a:t>
            </a:r>
            <a:endParaRPr lang="ru-RU"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10" name="Пятиугольник 9"/>
          <p:cNvSpPr/>
          <p:nvPr/>
        </p:nvSpPr>
        <p:spPr>
          <a:xfrm>
            <a:off x="235131" y="1894114"/>
            <a:ext cx="8647611" cy="2050868"/>
          </a:xfrm>
          <a:prstGeom prst="homePlat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ятиугольник 12"/>
          <p:cNvSpPr/>
          <p:nvPr/>
        </p:nvSpPr>
        <p:spPr>
          <a:xfrm>
            <a:off x="209005" y="4088675"/>
            <a:ext cx="8752115" cy="2207622"/>
          </a:xfrm>
          <a:prstGeom prst="homePlat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122" name="Rectangle 2"/>
          <p:cNvSpPr>
            <a:spLocks noChangeArrowheads="1"/>
          </p:cNvSpPr>
          <p:nvPr/>
        </p:nvSpPr>
        <p:spPr bwMode="auto">
          <a:xfrm>
            <a:off x="-849085" y="1909596"/>
            <a:ext cx="624404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000" b="1" i="0" u="none" strike="noStrike" normalizeH="0" baseline="0" dirty="0" smtClean="0">
                <a:ln w="12700">
                  <a:solidFill>
                    <a:schemeClr val="tx2">
                      <a:satMod val="155000"/>
                    </a:schemeClr>
                  </a:solidFill>
                  <a:prstDash val="solid"/>
                </a:ln>
                <a:solidFill>
                  <a:schemeClr val="accent6">
                    <a:lumMod val="50000"/>
                  </a:schemeClr>
                </a:solidFill>
                <a:latin typeface="Times New Roman" pitchFamily="18" charset="0"/>
                <a:ea typeface="Times New Roman" pitchFamily="18" charset="0"/>
                <a:cs typeface="Times New Roman" pitchFamily="18" charset="0"/>
              </a:rPr>
              <a:t>Тема 1. Сімейні правовідносини</a:t>
            </a:r>
            <a:endParaRPr kumimoji="0" lang="uk-UA" sz="2000" b="1" i="0" u="none" strike="noStrike" normalizeH="0" baseline="0" dirty="0" smtClean="0">
              <a:ln w="12700">
                <a:solidFill>
                  <a:schemeClr val="tx2">
                    <a:satMod val="155000"/>
                  </a:schemeClr>
                </a:solidFill>
                <a:prstDash val="solid"/>
              </a:ln>
              <a:solidFill>
                <a:schemeClr val="accent6">
                  <a:lumMod val="50000"/>
                </a:schemeClr>
              </a:solidFill>
              <a:latin typeface="Times New Roman" pitchFamily="18" charset="0"/>
              <a:cs typeface="Times New Roman" pitchFamily="18" charset="0"/>
            </a:endParaRPr>
          </a:p>
        </p:txBody>
      </p:sp>
      <p:sp>
        <p:nvSpPr>
          <p:cNvPr id="5123" name="Rectangle 3"/>
          <p:cNvSpPr>
            <a:spLocks noChangeArrowheads="1"/>
          </p:cNvSpPr>
          <p:nvPr/>
        </p:nvSpPr>
        <p:spPr bwMode="auto">
          <a:xfrm>
            <a:off x="326571" y="2290892"/>
            <a:ext cx="7550331" cy="1277273"/>
          </a:xfrm>
          <a:prstGeom prst="rect">
            <a:avLst/>
          </a:prstGeom>
          <a:solidFill>
            <a:schemeClr val="accent6">
              <a:lumMod val="60000"/>
              <a:lumOff val="40000"/>
            </a:schemeClr>
          </a:solidFill>
          <a:ln w="9525">
            <a:noFill/>
            <a:miter lim="800000"/>
            <a:headEnd/>
            <a:tailEnd/>
          </a:ln>
          <a:effectLst/>
        </p:spPr>
        <p:txBody>
          <a:bodyPr vert="horz" wrap="square" lIns="91440" tIns="4572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2000" i="0" u="none" strike="noStrike" normalizeH="0" baseline="0" dirty="0" smtClean="0">
                <a:ln w="12700">
                  <a:solidFill>
                    <a:schemeClr val="tx2">
                      <a:satMod val="155000"/>
                    </a:schemeClr>
                  </a:solidFill>
                  <a:prstDash val="solid"/>
                </a:ln>
                <a:solidFill>
                  <a:srgbClr val="385723"/>
                </a:solidFill>
                <a:latin typeface="Times New Roman" pitchFamily="18" charset="0"/>
                <a:cs typeface="Times New Roman" pitchFamily="18" charset="0"/>
              </a:rPr>
              <a:t>Поняття, предмет та метод сімейного права. Зміст сімейних правовідносин. Акти цивільного стану. Поняття та юридичне значення: сім’ї, родинності, свояцтва.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uk-UA" sz="2000" i="0" u="none" strike="noStrike" cap="none" normalizeH="0" baseline="0" dirty="0" smtClean="0">
              <a:ln>
                <a:noFill/>
              </a:ln>
              <a:solidFill>
                <a:schemeClr val="tx1"/>
              </a:solidFill>
              <a:effectLst/>
              <a:latin typeface="Calibri" pitchFamily="34" charset="0"/>
            </a:endParaRPr>
          </a:p>
        </p:txBody>
      </p:sp>
      <p:sp>
        <p:nvSpPr>
          <p:cNvPr id="5124" name="Rectangle 4"/>
          <p:cNvSpPr>
            <a:spLocks noChangeArrowheads="1"/>
          </p:cNvSpPr>
          <p:nvPr/>
        </p:nvSpPr>
        <p:spPr bwMode="auto">
          <a:xfrm>
            <a:off x="-195943" y="4147126"/>
            <a:ext cx="7001691"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uk-UA" sz="2000" b="1" i="0" u="none" strike="noStrike" normalizeH="0" baseline="0" dirty="0" smtClean="0">
                <a:ln w="12700">
                  <a:solidFill>
                    <a:schemeClr val="tx2">
                      <a:satMod val="155000"/>
                    </a:schemeClr>
                  </a:solidFill>
                  <a:prstDash val="solid"/>
                </a:ln>
                <a:solidFill>
                  <a:srgbClr val="385723"/>
                </a:solidFill>
                <a:latin typeface="Times New Roman" pitchFamily="18" charset="0"/>
                <a:ea typeface="Times New Roman" pitchFamily="18" charset="0"/>
                <a:cs typeface="Times New Roman" pitchFamily="18" charset="0"/>
              </a:rPr>
              <a:t>Тема 2. Порядок укладення та припинення шлюбу</a:t>
            </a:r>
            <a:endParaRPr kumimoji="0" lang="uk-UA" sz="2000" b="1" i="0" u="none" strike="noStrike" normalizeH="0" baseline="0" dirty="0" smtClean="0">
              <a:ln w="12700">
                <a:solidFill>
                  <a:schemeClr val="tx2">
                    <a:satMod val="155000"/>
                  </a:schemeClr>
                </a:solidFill>
                <a:prstDash val="solid"/>
              </a:ln>
              <a:solidFill>
                <a:srgbClr val="385723"/>
              </a:solidFill>
              <a:latin typeface="Times New Roman" pitchFamily="18" charset="0"/>
              <a:cs typeface="Times New Roman" pitchFamily="18" charset="0"/>
            </a:endParaRPr>
          </a:p>
        </p:txBody>
      </p:sp>
      <p:sp>
        <p:nvSpPr>
          <p:cNvPr id="5125" name="Rectangle 5"/>
          <p:cNvSpPr>
            <a:spLocks noChangeArrowheads="1"/>
          </p:cNvSpPr>
          <p:nvPr/>
        </p:nvSpPr>
        <p:spPr bwMode="auto">
          <a:xfrm>
            <a:off x="210542" y="4776058"/>
            <a:ext cx="7718612"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uk-UA" sz="2000" i="0" u="none" strike="noStrike" normalizeH="0" baseline="0" dirty="0" smtClean="0">
                <a:ln w="12700">
                  <a:solidFill>
                    <a:schemeClr val="tx2">
                      <a:satMod val="155000"/>
                    </a:schemeClr>
                  </a:solidFill>
                  <a:prstDash val="solid"/>
                </a:ln>
                <a:solidFill>
                  <a:srgbClr val="385723"/>
                </a:solidFill>
                <a:latin typeface="Times New Roman" pitchFamily="18" charset="0"/>
                <a:ea typeface="Times New Roman" pitchFamily="18" charset="0"/>
                <a:cs typeface="Times New Roman" pitchFamily="18" charset="0"/>
              </a:rPr>
              <a:t>Поняття шлюбу. Порядок укладення шлюбу. Поняття та випадки припинення </a:t>
            </a:r>
            <a:r>
              <a:rPr lang="uk-UA" sz="2000" dirty="0" smtClean="0">
                <a:ln w="12700">
                  <a:solidFill>
                    <a:schemeClr val="tx2">
                      <a:satMod val="155000"/>
                    </a:schemeClr>
                  </a:solidFill>
                  <a:prstDash val="solid"/>
                </a:ln>
                <a:solidFill>
                  <a:srgbClr val="385723"/>
                </a:solidFill>
                <a:latin typeface="Times New Roman" pitchFamily="18" charset="0"/>
                <a:ea typeface="Times New Roman" pitchFamily="18" charset="0"/>
                <a:cs typeface="Times New Roman" pitchFamily="18" charset="0"/>
              </a:rPr>
              <a:t>шлюбу</a:t>
            </a:r>
            <a:r>
              <a:rPr kumimoji="0" lang="uk-UA" sz="2000" i="0" u="none" strike="noStrike" normalizeH="0" baseline="0" dirty="0" smtClean="0">
                <a:ln w="12700">
                  <a:solidFill>
                    <a:schemeClr val="tx2">
                      <a:satMod val="155000"/>
                    </a:schemeClr>
                  </a:solidFill>
                  <a:prstDash val="solid"/>
                </a:ln>
                <a:solidFill>
                  <a:srgbClr val="385723"/>
                </a:solidFill>
                <a:latin typeface="Times New Roman" pitchFamily="18" charset="0"/>
                <a:ea typeface="Times New Roman" pitchFamily="18" charset="0"/>
                <a:cs typeface="Times New Roman" pitchFamily="18" charset="0"/>
              </a:rPr>
              <a:t>. Розірвання шлюбу в державних органах </a:t>
            </a:r>
            <a:r>
              <a:rPr kumimoji="0" lang="uk-UA" sz="2000" i="0" u="none" strike="noStrike" normalizeH="0" baseline="0" dirty="0" err="1" smtClean="0">
                <a:ln w="12700">
                  <a:solidFill>
                    <a:schemeClr val="tx2">
                      <a:satMod val="155000"/>
                    </a:schemeClr>
                  </a:solidFill>
                  <a:prstDash val="solid"/>
                </a:ln>
                <a:solidFill>
                  <a:srgbClr val="385723"/>
                </a:solidFill>
                <a:latin typeface="Times New Roman" pitchFamily="18" charset="0"/>
                <a:ea typeface="Times New Roman" pitchFamily="18" charset="0"/>
                <a:cs typeface="Times New Roman" pitchFamily="18" charset="0"/>
              </a:rPr>
              <a:t>РАЦСу</a:t>
            </a:r>
            <a:r>
              <a:rPr kumimoji="0" lang="uk-UA" sz="2000" i="0" u="none" strike="noStrike" normalizeH="0" baseline="0" dirty="0" smtClean="0">
                <a:ln w="12700">
                  <a:solidFill>
                    <a:schemeClr val="tx2">
                      <a:satMod val="155000"/>
                    </a:schemeClr>
                  </a:solidFill>
                  <a:prstDash val="solid"/>
                </a:ln>
                <a:solidFill>
                  <a:srgbClr val="385723"/>
                </a:solidFill>
                <a:latin typeface="Times New Roman" pitchFamily="18" charset="0"/>
                <a:ea typeface="Times New Roman" pitchFamily="18" charset="0"/>
                <a:cs typeface="Times New Roman" pitchFamily="18" charset="0"/>
              </a:rPr>
              <a:t>. Розірвання шлюбу в судовому порядку. Юридичні наслідки розірвання шлюбу.</a:t>
            </a:r>
            <a:endParaRPr kumimoji="0" lang="uk-UA" sz="2000" i="0" u="none" strike="noStrike" normalizeH="0" baseline="0" dirty="0" smtClean="0">
              <a:ln w="12700">
                <a:solidFill>
                  <a:schemeClr val="tx2">
                    <a:satMod val="155000"/>
                  </a:schemeClr>
                </a:solidFill>
                <a:prstDash val="solid"/>
              </a:ln>
              <a:solidFill>
                <a:srgbClr val="385723"/>
              </a:solidFill>
              <a:latin typeface="Times New Roman" pitchFamily="18" charset="0"/>
              <a:cs typeface="Times New Roman" pitchFamily="18" charset="0"/>
            </a:endParaRPr>
          </a:p>
        </p:txBody>
      </p:sp>
      <p:pic>
        <p:nvPicPr>
          <p:cNvPr id="5127" name="Picture 7" descr="C:\Users\User\Desktop\презентация\semja.gif"/>
          <p:cNvPicPr>
            <a:picLocks noChangeAspect="1" noChangeArrowheads="1"/>
          </p:cNvPicPr>
          <p:nvPr/>
        </p:nvPicPr>
        <p:blipFill>
          <a:blip r:embed="rId2" cstate="print"/>
          <a:srcRect/>
          <a:stretch>
            <a:fillRect/>
          </a:stretch>
        </p:blipFill>
        <p:spPr bwMode="auto">
          <a:xfrm>
            <a:off x="235131" y="0"/>
            <a:ext cx="4269377" cy="1933303"/>
          </a:xfrm>
          <a:prstGeom prst="rect">
            <a:avLst/>
          </a:prstGeom>
          <a:noFill/>
        </p:spPr>
      </p:pic>
      <p:sp>
        <p:nvSpPr>
          <p:cNvPr id="24" name="Стрелка вниз 23"/>
          <p:cNvSpPr/>
          <p:nvPr/>
        </p:nvSpPr>
        <p:spPr>
          <a:xfrm>
            <a:off x="4049486" y="6361611"/>
            <a:ext cx="1240971" cy="496389"/>
          </a:xfrm>
          <a:prstGeom prst="downArrow">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4598126" y="0"/>
            <a:ext cx="4271554" cy="1815737"/>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Зм</a:t>
            </a:r>
            <a:r>
              <a:rPr lang="uk-UA"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іст</a:t>
            </a:r>
            <a:r>
              <a:rPr lang="uk-UA"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лекційного курсу </a:t>
            </a:r>
            <a:endParaRPr lang="ru-RU"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3" name="Пятиугольник 2"/>
          <p:cNvSpPr/>
          <p:nvPr/>
        </p:nvSpPr>
        <p:spPr>
          <a:xfrm>
            <a:off x="182880" y="1946366"/>
            <a:ext cx="8961121" cy="2952205"/>
          </a:xfrm>
          <a:prstGeom prst="homePlat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25" name="Rectangle 1"/>
          <p:cNvSpPr>
            <a:spLocks noChangeArrowheads="1"/>
          </p:cNvSpPr>
          <p:nvPr/>
        </p:nvSpPr>
        <p:spPr bwMode="auto">
          <a:xfrm>
            <a:off x="195943" y="1606937"/>
            <a:ext cx="8255726" cy="36009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900" b="1" i="0" u="none" strike="noStrike" normalizeH="0" baseline="0" dirty="0" smtClean="0">
              <a:ln w="12700">
                <a:solidFill>
                  <a:schemeClr val="tx2">
                    <a:satMod val="155000"/>
                  </a:schemeClr>
                </a:solidFill>
                <a:prstDash val="solid"/>
              </a:ln>
              <a:solidFill>
                <a:schemeClr val="accent6">
                  <a:lumMod val="50000"/>
                </a:schemeClr>
              </a:solidFill>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uk-UA" sz="1900" b="1" i="0" u="none" strike="noStrike" normalizeH="0" baseline="0" dirty="0" smtClean="0">
                <a:ln w="12700">
                  <a:solidFill>
                    <a:schemeClr val="tx2">
                      <a:satMod val="155000"/>
                    </a:schemeClr>
                  </a:solidFill>
                  <a:prstDash val="solid"/>
                </a:ln>
                <a:solidFill>
                  <a:schemeClr val="accent6">
                    <a:lumMod val="50000"/>
                  </a:schemeClr>
                </a:solidFill>
                <a:latin typeface="Times New Roman" pitchFamily="18" charset="0"/>
                <a:ea typeface="Times New Roman" pitchFamily="18" charset="0"/>
                <a:cs typeface="Times New Roman" pitchFamily="18" charset="0"/>
              </a:rPr>
              <a:t>Тема 3. Майнові та особисті права та обов'язки подружжя. </a:t>
            </a:r>
            <a:endParaRPr kumimoji="0" lang="en-US" sz="1900" b="1" i="0" u="none" strike="noStrike" normalizeH="0" baseline="0" dirty="0" smtClean="0">
              <a:ln w="12700">
                <a:solidFill>
                  <a:schemeClr val="tx2">
                    <a:satMod val="155000"/>
                  </a:schemeClr>
                </a:solidFill>
                <a:prstDash val="solid"/>
              </a:ln>
              <a:solidFill>
                <a:schemeClr val="accent6">
                  <a:lumMod val="50000"/>
                </a:schemeClr>
              </a:solidFill>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uk-UA" sz="1900" b="1" i="0" u="none" strike="noStrike" normalizeH="0" baseline="0" dirty="0" smtClean="0">
                <a:ln w="12700">
                  <a:solidFill>
                    <a:schemeClr val="tx2">
                      <a:satMod val="155000"/>
                    </a:schemeClr>
                  </a:solidFill>
                  <a:prstDash val="solid"/>
                </a:ln>
                <a:solidFill>
                  <a:schemeClr val="accent6">
                    <a:lumMod val="50000"/>
                  </a:schemeClr>
                </a:solidFill>
                <a:latin typeface="Times New Roman" pitchFamily="18" charset="0"/>
                <a:ea typeface="Times New Roman" pitchFamily="18" charset="0"/>
                <a:cs typeface="Times New Roman" pitchFamily="18" charset="0"/>
              </a:rPr>
              <a:t>Шлюбний договір</a:t>
            </a:r>
            <a:endParaRPr kumimoji="0" lang="en-US" sz="1900" b="1" i="0" u="none" strike="noStrike" normalizeH="0" baseline="0" dirty="0" smtClean="0">
              <a:ln w="12700">
                <a:solidFill>
                  <a:schemeClr val="tx2">
                    <a:satMod val="155000"/>
                  </a:schemeClr>
                </a:solidFill>
                <a:prstDash val="solid"/>
              </a:ln>
              <a:solidFill>
                <a:schemeClr val="accent6">
                  <a:lumMod val="50000"/>
                </a:schemeClr>
              </a:solidFill>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900" b="1" i="0" u="none" strike="noStrike" normalizeH="0" baseline="0" dirty="0" smtClean="0">
              <a:ln w="12700">
                <a:solidFill>
                  <a:schemeClr val="tx2">
                    <a:satMod val="155000"/>
                  </a:schemeClr>
                </a:solidFill>
                <a:prstDash val="solid"/>
              </a:ln>
              <a:solidFill>
                <a:schemeClr val="accent6">
                  <a:lumMod val="50000"/>
                </a:schemeClr>
              </a:solidFill>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uk-UA" sz="1900" i="0" u="none" strike="noStrike" normalizeH="0" baseline="0" dirty="0" smtClean="0">
                <a:ln w="12700">
                  <a:solidFill>
                    <a:schemeClr val="tx2">
                      <a:satMod val="155000"/>
                    </a:schemeClr>
                  </a:solidFill>
                  <a:prstDash val="solid"/>
                </a:ln>
                <a:solidFill>
                  <a:srgbClr val="385723"/>
                </a:solidFill>
                <a:latin typeface="Times New Roman" pitchFamily="18" charset="0"/>
                <a:ea typeface="Times New Roman" pitchFamily="18" charset="0"/>
                <a:cs typeface="Times New Roman" pitchFamily="18" charset="0"/>
              </a:rPr>
              <a:t>Правовідносини між подружжям з приводу належного їм майна. Правовий режим майна дружини та чоловіка придбаного до шлюбу. Правовий режим майна дружини та чоловіка придбаного в період шлюбу. Правовий режим майна дружини та чоловіка без реєстрації шлюбу. Поняття та загальна характеристика шлюбного договору. Укладання та зміст шлюбного договору. Поняття та загальна характеристика особистих немайнових прав та обов’язків подружжя. Види особистих немайнових прав та обов’язків подружжя.</a:t>
            </a:r>
            <a:endParaRPr kumimoji="0" lang="ru-RU" sz="1900" i="0" u="none" strike="noStrike" normalizeH="0" baseline="0" dirty="0" smtClean="0">
              <a:ln w="12700">
                <a:solidFill>
                  <a:schemeClr val="tx2">
                    <a:satMod val="155000"/>
                  </a:schemeClr>
                </a:solidFill>
                <a:prstDash val="solid"/>
              </a:ln>
              <a:solidFill>
                <a:srgbClr val="385723"/>
              </a:solidFill>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9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6" name="Picture 2" descr="C:\Users\User\Desktop\презентация\yak-pravilno-oformiti-shlyubniy-dogovr-z-cholovkom_671.jpeg"/>
          <p:cNvPicPr>
            <a:picLocks noChangeAspect="1" noChangeArrowheads="1"/>
          </p:cNvPicPr>
          <p:nvPr/>
        </p:nvPicPr>
        <p:blipFill>
          <a:blip r:embed="rId2" cstate="print"/>
          <a:srcRect/>
          <a:stretch>
            <a:fillRect/>
          </a:stretch>
        </p:blipFill>
        <p:spPr bwMode="auto">
          <a:xfrm>
            <a:off x="182879" y="4990011"/>
            <a:ext cx="4611190" cy="186798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7" name="Picture 3" descr="C:\Users\User\Desktop\презентация\semja.gif"/>
          <p:cNvPicPr>
            <a:picLocks noChangeAspect="1" noChangeArrowheads="1"/>
          </p:cNvPicPr>
          <p:nvPr/>
        </p:nvPicPr>
        <p:blipFill>
          <a:blip r:embed="rId3" cstate="print"/>
          <a:srcRect/>
          <a:stretch>
            <a:fillRect/>
          </a:stretch>
        </p:blipFill>
        <p:spPr bwMode="auto">
          <a:xfrm>
            <a:off x="0" y="0"/>
            <a:ext cx="4741816" cy="1881051"/>
          </a:xfrm>
          <a:prstGeom prst="rect">
            <a:avLst/>
          </a:prstGeom>
          <a:noFill/>
        </p:spPr>
      </p:pic>
      <p:pic>
        <p:nvPicPr>
          <p:cNvPr id="1030" name="Picture 6" descr="C:\Users\User\Desktop\презентация\images (1).jpg"/>
          <p:cNvPicPr>
            <a:picLocks noChangeAspect="1" noChangeArrowheads="1"/>
          </p:cNvPicPr>
          <p:nvPr/>
        </p:nvPicPr>
        <p:blipFill>
          <a:blip r:embed="rId4" cstate="print"/>
          <a:srcRect/>
          <a:stretch>
            <a:fillRect/>
          </a:stretch>
        </p:blipFill>
        <p:spPr bwMode="auto">
          <a:xfrm>
            <a:off x="4924697" y="4950823"/>
            <a:ext cx="4049485" cy="19071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pull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4598126" y="0"/>
            <a:ext cx="4271554" cy="1815737"/>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Зм</a:t>
            </a:r>
            <a:r>
              <a:rPr lang="uk-UA" sz="40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іст</a:t>
            </a:r>
            <a:r>
              <a:rPr lang="uk-UA"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 лекційного курсу </a:t>
            </a:r>
            <a:endParaRPr lang="ru-RU"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4" name="Пятиугольник 3"/>
          <p:cNvSpPr/>
          <p:nvPr/>
        </p:nvSpPr>
        <p:spPr>
          <a:xfrm>
            <a:off x="169816" y="1881051"/>
            <a:ext cx="7994469" cy="2220686"/>
          </a:xfrm>
          <a:prstGeom prst="homePlat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ятиугольник 4"/>
          <p:cNvSpPr/>
          <p:nvPr/>
        </p:nvSpPr>
        <p:spPr>
          <a:xfrm>
            <a:off x="182880" y="4193177"/>
            <a:ext cx="8281851" cy="2325189"/>
          </a:xfrm>
          <a:prstGeom prst="homePlat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435" name="Rectangle 3"/>
          <p:cNvSpPr>
            <a:spLocks noChangeArrowheads="1"/>
          </p:cNvSpPr>
          <p:nvPr/>
        </p:nvSpPr>
        <p:spPr bwMode="auto">
          <a:xfrm>
            <a:off x="248193" y="1778968"/>
            <a:ext cx="6936377" cy="24314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uk-UA" sz="1900" b="1" i="0" u="none" strike="noStrike" normalizeH="0" baseline="0" dirty="0" smtClean="0">
                <a:ln w="12700">
                  <a:solidFill>
                    <a:schemeClr val="tx2">
                      <a:satMod val="155000"/>
                    </a:schemeClr>
                  </a:solidFill>
                  <a:prstDash val="solid"/>
                </a:ln>
                <a:solidFill>
                  <a:srgbClr val="385723"/>
                </a:solidFill>
                <a:latin typeface="Times New Roman" pitchFamily="18" charset="0"/>
                <a:ea typeface="Times New Roman" pitchFamily="18" charset="0"/>
                <a:cs typeface="Times New Roman" pitchFamily="18" charset="0"/>
              </a:rPr>
              <a:t>Тема 4. Сім'я та родина. Права та обов'язки інших членів сім’ї та родичів</a:t>
            </a:r>
            <a:endParaRPr kumimoji="0" lang="en-US" sz="1900" b="1" i="0" u="none" strike="noStrike" normalizeH="0" baseline="0" dirty="0" smtClean="0">
              <a:ln w="12700">
                <a:solidFill>
                  <a:schemeClr val="tx2">
                    <a:satMod val="155000"/>
                  </a:schemeClr>
                </a:solidFill>
                <a:prstDash val="solid"/>
              </a:ln>
              <a:solidFill>
                <a:srgbClr val="385723"/>
              </a:solidFill>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900" b="1" i="0" u="none" strike="noStrike" normalizeH="0" baseline="0" dirty="0" smtClean="0">
              <a:ln w="12700">
                <a:solidFill>
                  <a:schemeClr val="tx2">
                    <a:satMod val="155000"/>
                  </a:schemeClr>
                </a:solidFill>
                <a:prstDash val="solid"/>
              </a:ln>
              <a:solidFill>
                <a:srgbClr val="385723"/>
              </a:solidFill>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900" i="0" u="none" strike="noStrike" normalizeH="0" baseline="0" dirty="0" err="1" smtClean="0">
                <a:ln w="12700">
                  <a:solidFill>
                    <a:schemeClr val="tx2">
                      <a:satMod val="155000"/>
                    </a:schemeClr>
                  </a:solidFill>
                  <a:prstDash val="solid"/>
                </a:ln>
                <a:solidFill>
                  <a:srgbClr val="385723"/>
                </a:solidFill>
                <a:latin typeface="Times New Roman" pitchFamily="18" charset="0"/>
                <a:ea typeface="Times New Roman" pitchFamily="18" charset="0"/>
                <a:cs typeface="Times New Roman" pitchFamily="18" charset="0"/>
              </a:rPr>
              <a:t>Встановлення</a:t>
            </a:r>
            <a:r>
              <a:rPr kumimoji="0" lang="ru-RU" sz="1900" i="0" u="none" strike="noStrike" normalizeH="0" baseline="0" dirty="0" smtClean="0">
                <a:ln w="12700">
                  <a:solidFill>
                    <a:schemeClr val="tx2">
                      <a:satMod val="155000"/>
                    </a:schemeClr>
                  </a:solidFill>
                  <a:prstDash val="solid"/>
                </a:ln>
                <a:solidFill>
                  <a:srgbClr val="385723"/>
                </a:solidFill>
                <a:latin typeface="Times New Roman" pitchFamily="18" charset="0"/>
                <a:ea typeface="Times New Roman" pitchFamily="18" charset="0"/>
                <a:cs typeface="Times New Roman" pitchFamily="18" charset="0"/>
              </a:rPr>
              <a:t> </a:t>
            </a:r>
            <a:r>
              <a:rPr kumimoji="0" lang="ru-RU" sz="1900" i="0" u="none" strike="noStrike" normalizeH="0" baseline="0" dirty="0" err="1" smtClean="0">
                <a:ln w="12700">
                  <a:solidFill>
                    <a:schemeClr val="tx2">
                      <a:satMod val="155000"/>
                    </a:schemeClr>
                  </a:solidFill>
                  <a:prstDash val="solid"/>
                </a:ln>
                <a:solidFill>
                  <a:srgbClr val="385723"/>
                </a:solidFill>
                <a:latin typeface="Times New Roman" pitchFamily="18" charset="0"/>
                <a:ea typeface="Times New Roman" pitchFamily="18" charset="0"/>
                <a:cs typeface="Times New Roman" pitchFamily="18" charset="0"/>
              </a:rPr>
              <a:t>походження</a:t>
            </a:r>
            <a:r>
              <a:rPr kumimoji="0" lang="ru-RU" sz="1900" i="0" u="none" strike="noStrike" normalizeH="0" baseline="0" dirty="0" smtClean="0">
                <a:ln w="12700">
                  <a:solidFill>
                    <a:schemeClr val="tx2">
                      <a:satMod val="155000"/>
                    </a:schemeClr>
                  </a:solidFill>
                  <a:prstDash val="solid"/>
                </a:ln>
                <a:solidFill>
                  <a:srgbClr val="385723"/>
                </a:solidFill>
                <a:latin typeface="Times New Roman" pitchFamily="18" charset="0"/>
                <a:ea typeface="Times New Roman" pitchFamily="18" charset="0"/>
                <a:cs typeface="Times New Roman" pitchFamily="18" charset="0"/>
              </a:rPr>
              <a:t> </a:t>
            </a:r>
            <a:r>
              <a:rPr kumimoji="0" lang="ru-RU" sz="1900" i="0" u="none" strike="noStrike" normalizeH="0" baseline="0" dirty="0" err="1" smtClean="0">
                <a:ln w="12700">
                  <a:solidFill>
                    <a:schemeClr val="tx2">
                      <a:satMod val="155000"/>
                    </a:schemeClr>
                  </a:solidFill>
                  <a:prstDash val="solid"/>
                </a:ln>
                <a:solidFill>
                  <a:srgbClr val="385723"/>
                </a:solidFill>
                <a:latin typeface="Times New Roman" pitchFamily="18" charset="0"/>
                <a:ea typeface="Times New Roman" pitchFamily="18" charset="0"/>
                <a:cs typeface="Times New Roman" pitchFamily="18" charset="0"/>
              </a:rPr>
              <a:t>дітей</a:t>
            </a:r>
            <a:r>
              <a:rPr kumimoji="0" lang="ru-RU" sz="1900" i="0" u="none" strike="noStrike" normalizeH="0" baseline="0" dirty="0" smtClean="0">
                <a:ln w="12700">
                  <a:solidFill>
                    <a:schemeClr val="tx2">
                      <a:satMod val="155000"/>
                    </a:schemeClr>
                  </a:solidFill>
                  <a:prstDash val="solid"/>
                </a:ln>
                <a:solidFill>
                  <a:srgbClr val="385723"/>
                </a:solidFill>
                <a:latin typeface="Times New Roman" pitchFamily="18" charset="0"/>
                <a:ea typeface="Times New Roman" pitchFamily="18" charset="0"/>
                <a:cs typeface="Times New Roman" pitchFamily="18" charset="0"/>
              </a:rPr>
              <a:t>.</a:t>
            </a:r>
            <a:r>
              <a:rPr kumimoji="0" lang="uk-UA" sz="1900" i="0" u="none" strike="noStrike" normalizeH="0" baseline="0" dirty="0" smtClean="0">
                <a:ln w="12700">
                  <a:solidFill>
                    <a:schemeClr val="tx2">
                      <a:satMod val="155000"/>
                    </a:schemeClr>
                  </a:solidFill>
                  <a:prstDash val="solid"/>
                </a:ln>
                <a:solidFill>
                  <a:srgbClr val="385723"/>
                </a:solidFill>
                <a:latin typeface="Times New Roman" pitchFamily="18" charset="0"/>
                <a:ea typeface="Times New Roman" pitchFamily="18" charset="0"/>
                <a:cs typeface="Times New Roman" pitchFamily="18" charset="0"/>
              </a:rPr>
              <a:t> </a:t>
            </a:r>
            <a:r>
              <a:rPr kumimoji="0" lang="ru-RU" sz="1900" i="0" u="none" strike="noStrike" normalizeH="0" baseline="0" dirty="0" smtClean="0">
                <a:ln w="12700">
                  <a:solidFill>
                    <a:schemeClr val="tx2">
                      <a:satMod val="155000"/>
                    </a:schemeClr>
                  </a:solidFill>
                  <a:prstDash val="solid"/>
                </a:ln>
                <a:solidFill>
                  <a:srgbClr val="385723"/>
                </a:solidFill>
                <a:latin typeface="Times New Roman" pitchFamily="18" charset="0"/>
                <a:ea typeface="Times New Roman" pitchFamily="18" charset="0"/>
                <a:cs typeface="Times New Roman" pitchFamily="18" charset="0"/>
              </a:rPr>
              <a:t> </a:t>
            </a:r>
            <a:r>
              <a:rPr kumimoji="0" lang="ru-RU" sz="1900" i="0" u="none" strike="noStrike" normalizeH="0" baseline="0" dirty="0" err="1" smtClean="0">
                <a:ln w="12700">
                  <a:solidFill>
                    <a:schemeClr val="tx2">
                      <a:satMod val="155000"/>
                    </a:schemeClr>
                  </a:solidFill>
                  <a:prstDash val="solid"/>
                </a:ln>
                <a:solidFill>
                  <a:srgbClr val="385723"/>
                </a:solidFill>
                <a:latin typeface="Times New Roman" pitchFamily="18" charset="0"/>
                <a:ea typeface="Times New Roman" pitchFamily="18" charset="0"/>
                <a:cs typeface="Times New Roman" pitchFamily="18" charset="0"/>
              </a:rPr>
              <a:t>Особисті</a:t>
            </a:r>
            <a:r>
              <a:rPr kumimoji="0" lang="ru-RU" sz="1900" i="0" u="none" strike="noStrike" normalizeH="0" baseline="0" dirty="0" smtClean="0">
                <a:ln w="12700">
                  <a:solidFill>
                    <a:schemeClr val="tx2">
                      <a:satMod val="155000"/>
                    </a:schemeClr>
                  </a:solidFill>
                  <a:prstDash val="solid"/>
                </a:ln>
                <a:solidFill>
                  <a:srgbClr val="385723"/>
                </a:solidFill>
                <a:latin typeface="Times New Roman" pitchFamily="18" charset="0"/>
                <a:ea typeface="Times New Roman" pitchFamily="18" charset="0"/>
                <a:cs typeface="Times New Roman" pitchFamily="18" charset="0"/>
              </a:rPr>
              <a:t> </a:t>
            </a:r>
            <a:r>
              <a:rPr kumimoji="0" lang="ru-RU" sz="1900" i="0" u="none" strike="noStrike" normalizeH="0" baseline="0" dirty="0" err="1" smtClean="0">
                <a:ln w="12700">
                  <a:solidFill>
                    <a:schemeClr val="tx2">
                      <a:satMod val="155000"/>
                    </a:schemeClr>
                  </a:solidFill>
                  <a:prstDash val="solid"/>
                </a:ln>
                <a:solidFill>
                  <a:srgbClr val="385723"/>
                </a:solidFill>
                <a:latin typeface="Times New Roman" pitchFamily="18" charset="0"/>
                <a:ea typeface="Times New Roman" pitchFamily="18" charset="0"/>
                <a:cs typeface="Times New Roman" pitchFamily="18" charset="0"/>
              </a:rPr>
              <a:t>немайнові</a:t>
            </a:r>
            <a:r>
              <a:rPr kumimoji="0" lang="ru-RU" sz="1900" i="0" u="none" strike="noStrike" normalizeH="0" baseline="0" dirty="0" smtClean="0">
                <a:ln w="12700">
                  <a:solidFill>
                    <a:schemeClr val="tx2">
                      <a:satMod val="155000"/>
                    </a:schemeClr>
                  </a:solidFill>
                  <a:prstDash val="solid"/>
                </a:ln>
                <a:solidFill>
                  <a:srgbClr val="385723"/>
                </a:solidFill>
                <a:latin typeface="Times New Roman" pitchFamily="18" charset="0"/>
                <a:ea typeface="Times New Roman" pitchFamily="18" charset="0"/>
                <a:cs typeface="Times New Roman" pitchFamily="18" charset="0"/>
              </a:rPr>
              <a:t> права та </a:t>
            </a:r>
            <a:r>
              <a:rPr kumimoji="0" lang="ru-RU" sz="1900" i="0" u="none" strike="noStrike" normalizeH="0" baseline="0" dirty="0" err="1" smtClean="0">
                <a:ln w="12700">
                  <a:solidFill>
                    <a:schemeClr val="tx2">
                      <a:satMod val="155000"/>
                    </a:schemeClr>
                  </a:solidFill>
                  <a:prstDash val="solid"/>
                </a:ln>
                <a:solidFill>
                  <a:srgbClr val="385723"/>
                </a:solidFill>
                <a:latin typeface="Times New Roman" pitchFamily="18" charset="0"/>
                <a:ea typeface="Times New Roman" pitchFamily="18" charset="0"/>
                <a:cs typeface="Times New Roman" pitchFamily="18" charset="0"/>
              </a:rPr>
              <a:t>обов’язки</a:t>
            </a:r>
            <a:r>
              <a:rPr kumimoji="0" lang="ru-RU" sz="1900" i="0" u="none" strike="noStrike" normalizeH="0" baseline="0" dirty="0" smtClean="0">
                <a:ln w="12700">
                  <a:solidFill>
                    <a:schemeClr val="tx2">
                      <a:satMod val="155000"/>
                    </a:schemeClr>
                  </a:solidFill>
                  <a:prstDash val="solid"/>
                </a:ln>
                <a:solidFill>
                  <a:srgbClr val="385723"/>
                </a:solidFill>
                <a:latin typeface="Times New Roman" pitchFamily="18" charset="0"/>
                <a:ea typeface="Times New Roman" pitchFamily="18" charset="0"/>
                <a:cs typeface="Times New Roman" pitchFamily="18" charset="0"/>
              </a:rPr>
              <a:t> </a:t>
            </a:r>
            <a:r>
              <a:rPr kumimoji="0" lang="ru-RU" sz="1900" i="0" u="none" strike="noStrike" normalizeH="0" baseline="0" dirty="0" err="1" smtClean="0">
                <a:ln w="12700">
                  <a:solidFill>
                    <a:schemeClr val="tx2">
                      <a:satMod val="155000"/>
                    </a:schemeClr>
                  </a:solidFill>
                  <a:prstDash val="solid"/>
                </a:ln>
                <a:solidFill>
                  <a:srgbClr val="385723"/>
                </a:solidFill>
                <a:latin typeface="Times New Roman" pitchFamily="18" charset="0"/>
                <a:ea typeface="Times New Roman" pitchFamily="18" charset="0"/>
                <a:cs typeface="Times New Roman" pitchFamily="18" charset="0"/>
              </a:rPr>
              <a:t>батьків</a:t>
            </a:r>
            <a:r>
              <a:rPr kumimoji="0" lang="ru-RU" sz="1900" i="0" u="none" strike="noStrike" normalizeH="0" baseline="0" dirty="0" smtClean="0">
                <a:ln w="12700">
                  <a:solidFill>
                    <a:schemeClr val="tx2">
                      <a:satMod val="155000"/>
                    </a:schemeClr>
                  </a:solidFill>
                  <a:prstDash val="solid"/>
                </a:ln>
                <a:solidFill>
                  <a:srgbClr val="385723"/>
                </a:solidFill>
                <a:latin typeface="Times New Roman" pitchFamily="18" charset="0"/>
                <a:ea typeface="Times New Roman" pitchFamily="18" charset="0"/>
                <a:cs typeface="Times New Roman" pitchFamily="18" charset="0"/>
              </a:rPr>
              <a:t> </a:t>
            </a:r>
            <a:r>
              <a:rPr kumimoji="0" lang="ru-RU" sz="1900" i="0" u="none" strike="noStrike" normalizeH="0" baseline="0" dirty="0" err="1" smtClean="0">
                <a:ln w="12700">
                  <a:solidFill>
                    <a:schemeClr val="tx2">
                      <a:satMod val="155000"/>
                    </a:schemeClr>
                  </a:solidFill>
                  <a:prstDash val="solid"/>
                </a:ln>
                <a:solidFill>
                  <a:srgbClr val="385723"/>
                </a:solidFill>
                <a:latin typeface="Times New Roman" pitchFamily="18" charset="0"/>
                <a:ea typeface="Times New Roman" pitchFamily="18" charset="0"/>
                <a:cs typeface="Times New Roman" pitchFamily="18" charset="0"/>
              </a:rPr>
              <a:t>та</a:t>
            </a:r>
            <a:r>
              <a:rPr kumimoji="0" lang="ru-RU" sz="1900" i="0" u="none" strike="noStrike" normalizeH="0" baseline="0" dirty="0" smtClean="0">
                <a:ln w="12700">
                  <a:solidFill>
                    <a:schemeClr val="tx2">
                      <a:satMod val="155000"/>
                    </a:schemeClr>
                  </a:solidFill>
                  <a:prstDash val="solid"/>
                </a:ln>
                <a:solidFill>
                  <a:srgbClr val="385723"/>
                </a:solidFill>
                <a:latin typeface="Times New Roman" pitchFamily="18" charset="0"/>
                <a:ea typeface="Times New Roman" pitchFamily="18" charset="0"/>
                <a:cs typeface="Times New Roman" pitchFamily="18" charset="0"/>
              </a:rPr>
              <a:t> </a:t>
            </a:r>
            <a:r>
              <a:rPr kumimoji="0" lang="ru-RU" sz="1900" i="0" u="none" strike="noStrike" normalizeH="0" baseline="0" dirty="0" err="1" smtClean="0">
                <a:ln w="12700">
                  <a:solidFill>
                    <a:schemeClr val="tx2">
                      <a:satMod val="155000"/>
                    </a:schemeClr>
                  </a:solidFill>
                  <a:prstDash val="solid"/>
                </a:ln>
                <a:solidFill>
                  <a:srgbClr val="385723"/>
                </a:solidFill>
                <a:latin typeface="Times New Roman" pitchFamily="18" charset="0"/>
                <a:ea typeface="Times New Roman" pitchFamily="18" charset="0"/>
                <a:cs typeface="Times New Roman" pitchFamily="18" charset="0"/>
              </a:rPr>
              <a:t>дітей</a:t>
            </a:r>
            <a:r>
              <a:rPr kumimoji="0" lang="ru-RU" sz="1900" i="0" u="none" strike="noStrike" normalizeH="0" baseline="0" dirty="0" smtClean="0">
                <a:ln w="12700">
                  <a:solidFill>
                    <a:schemeClr val="tx2">
                      <a:satMod val="155000"/>
                    </a:schemeClr>
                  </a:solidFill>
                  <a:prstDash val="solid"/>
                </a:ln>
                <a:solidFill>
                  <a:srgbClr val="385723"/>
                </a:solidFill>
                <a:latin typeface="Times New Roman" pitchFamily="18" charset="0"/>
                <a:ea typeface="Times New Roman" pitchFamily="18" charset="0"/>
                <a:cs typeface="Times New Roman" pitchFamily="18" charset="0"/>
              </a:rPr>
              <a:t>. </a:t>
            </a:r>
            <a:r>
              <a:rPr kumimoji="0" lang="ru-RU" sz="1900" i="0" u="none" strike="noStrike" normalizeH="0" baseline="0" dirty="0" err="1" smtClean="0">
                <a:ln w="12700">
                  <a:solidFill>
                    <a:schemeClr val="tx2">
                      <a:satMod val="155000"/>
                    </a:schemeClr>
                  </a:solidFill>
                  <a:prstDash val="solid"/>
                </a:ln>
                <a:solidFill>
                  <a:srgbClr val="385723"/>
                </a:solidFill>
                <a:latin typeface="Times New Roman" pitchFamily="18" charset="0"/>
                <a:ea typeface="Times New Roman" pitchFamily="18" charset="0"/>
                <a:cs typeface="Times New Roman" pitchFamily="18" charset="0"/>
              </a:rPr>
              <a:t>Майнові</a:t>
            </a:r>
            <a:r>
              <a:rPr kumimoji="0" lang="ru-RU" sz="1900" i="0" u="none" strike="noStrike" normalizeH="0" baseline="0" dirty="0" smtClean="0">
                <a:ln w="12700">
                  <a:solidFill>
                    <a:schemeClr val="tx2">
                      <a:satMod val="155000"/>
                    </a:schemeClr>
                  </a:solidFill>
                  <a:prstDash val="solid"/>
                </a:ln>
                <a:solidFill>
                  <a:srgbClr val="385723"/>
                </a:solidFill>
                <a:latin typeface="Times New Roman" pitchFamily="18" charset="0"/>
                <a:ea typeface="Times New Roman" pitchFamily="18" charset="0"/>
                <a:cs typeface="Times New Roman" pitchFamily="18" charset="0"/>
              </a:rPr>
              <a:t> </a:t>
            </a:r>
            <a:r>
              <a:rPr kumimoji="0" lang="ru-RU" sz="1900" i="0" u="none" strike="noStrike" normalizeH="0" baseline="0" dirty="0" err="1" smtClean="0">
                <a:ln w="12700">
                  <a:solidFill>
                    <a:schemeClr val="tx2">
                      <a:satMod val="155000"/>
                    </a:schemeClr>
                  </a:solidFill>
                  <a:prstDash val="solid"/>
                </a:ln>
                <a:solidFill>
                  <a:srgbClr val="385723"/>
                </a:solidFill>
                <a:latin typeface="Times New Roman" pitchFamily="18" charset="0"/>
                <a:ea typeface="Times New Roman" pitchFamily="18" charset="0"/>
                <a:cs typeface="Times New Roman" pitchFamily="18" charset="0"/>
              </a:rPr>
              <a:t>правовідносини</a:t>
            </a:r>
            <a:r>
              <a:rPr kumimoji="0" lang="ru-RU" sz="1900" i="0" u="none" strike="noStrike" normalizeH="0" baseline="0" dirty="0" smtClean="0">
                <a:ln w="12700">
                  <a:solidFill>
                    <a:schemeClr val="tx2">
                      <a:satMod val="155000"/>
                    </a:schemeClr>
                  </a:solidFill>
                  <a:prstDash val="solid"/>
                </a:ln>
                <a:solidFill>
                  <a:srgbClr val="385723"/>
                </a:solidFill>
                <a:latin typeface="Times New Roman" pitchFamily="18" charset="0"/>
                <a:ea typeface="Times New Roman" pitchFamily="18" charset="0"/>
                <a:cs typeface="Times New Roman" pitchFamily="18" charset="0"/>
              </a:rPr>
              <a:t> </a:t>
            </a:r>
            <a:r>
              <a:rPr kumimoji="0" lang="ru-RU" sz="1900" i="0" u="none" strike="noStrike" normalizeH="0" baseline="0" dirty="0" err="1" smtClean="0">
                <a:ln w="12700">
                  <a:solidFill>
                    <a:schemeClr val="tx2">
                      <a:satMod val="155000"/>
                    </a:schemeClr>
                  </a:solidFill>
                  <a:prstDash val="solid"/>
                </a:ln>
                <a:solidFill>
                  <a:srgbClr val="385723"/>
                </a:solidFill>
                <a:latin typeface="Times New Roman" pitchFamily="18" charset="0"/>
                <a:ea typeface="Times New Roman" pitchFamily="18" charset="0"/>
                <a:cs typeface="Times New Roman" pitchFamily="18" charset="0"/>
              </a:rPr>
              <a:t>батьків</a:t>
            </a:r>
            <a:r>
              <a:rPr kumimoji="0" lang="ru-RU" sz="1900" i="0" u="none" strike="noStrike" normalizeH="0" baseline="0" dirty="0" smtClean="0">
                <a:ln w="12700">
                  <a:solidFill>
                    <a:schemeClr val="tx2">
                      <a:satMod val="155000"/>
                    </a:schemeClr>
                  </a:solidFill>
                  <a:prstDash val="solid"/>
                </a:ln>
                <a:solidFill>
                  <a:srgbClr val="385723"/>
                </a:solidFill>
                <a:latin typeface="Times New Roman" pitchFamily="18" charset="0"/>
                <a:ea typeface="Times New Roman" pitchFamily="18" charset="0"/>
                <a:cs typeface="Times New Roman" pitchFamily="18" charset="0"/>
              </a:rPr>
              <a:t> та </a:t>
            </a:r>
            <a:r>
              <a:rPr kumimoji="0" lang="ru-RU" sz="1900" i="0" u="none" strike="noStrike" normalizeH="0" baseline="0" dirty="0" err="1" smtClean="0">
                <a:ln w="12700">
                  <a:solidFill>
                    <a:schemeClr val="tx2">
                      <a:satMod val="155000"/>
                    </a:schemeClr>
                  </a:solidFill>
                  <a:prstDash val="solid"/>
                </a:ln>
                <a:solidFill>
                  <a:srgbClr val="385723"/>
                </a:solidFill>
                <a:latin typeface="Times New Roman" pitchFamily="18" charset="0"/>
                <a:ea typeface="Times New Roman" pitchFamily="18" charset="0"/>
                <a:cs typeface="Times New Roman" pitchFamily="18" charset="0"/>
              </a:rPr>
              <a:t>дітей</a:t>
            </a:r>
            <a:r>
              <a:rPr kumimoji="0" lang="ru-RU" sz="1900" i="0" u="none" strike="noStrike" normalizeH="0" baseline="0" dirty="0" smtClean="0">
                <a:ln w="12700">
                  <a:solidFill>
                    <a:schemeClr val="tx2">
                      <a:satMod val="155000"/>
                    </a:schemeClr>
                  </a:solidFill>
                  <a:prstDash val="solid"/>
                </a:ln>
                <a:solidFill>
                  <a:srgbClr val="385723"/>
                </a:solidFill>
                <a:latin typeface="Times New Roman" pitchFamily="18" charset="0"/>
                <a:ea typeface="Times New Roman" pitchFamily="18" charset="0"/>
                <a:cs typeface="Times New Roman" pitchFamily="18" charset="0"/>
              </a:rPr>
              <a:t>. </a:t>
            </a:r>
            <a:r>
              <a:rPr kumimoji="0" lang="ru-RU" sz="1900" i="0" u="none" strike="noStrike" normalizeH="0" baseline="0" dirty="0" err="1" smtClean="0">
                <a:ln w="12700">
                  <a:solidFill>
                    <a:schemeClr val="tx2">
                      <a:satMod val="155000"/>
                    </a:schemeClr>
                  </a:solidFill>
                  <a:prstDash val="solid"/>
                </a:ln>
                <a:solidFill>
                  <a:srgbClr val="385723"/>
                </a:solidFill>
                <a:latin typeface="Times New Roman" pitchFamily="18" charset="0"/>
                <a:ea typeface="Times New Roman" pitchFamily="18" charset="0"/>
                <a:cs typeface="Times New Roman" pitchFamily="18" charset="0"/>
              </a:rPr>
              <a:t>Особисті</a:t>
            </a:r>
            <a:r>
              <a:rPr kumimoji="0" lang="ru-RU" sz="1900" i="0" u="none" strike="noStrike" normalizeH="0" baseline="0" dirty="0" smtClean="0">
                <a:ln w="12700">
                  <a:solidFill>
                    <a:schemeClr val="tx2">
                      <a:satMod val="155000"/>
                    </a:schemeClr>
                  </a:solidFill>
                  <a:prstDash val="solid"/>
                </a:ln>
                <a:solidFill>
                  <a:srgbClr val="385723"/>
                </a:solidFill>
                <a:latin typeface="Times New Roman" pitchFamily="18" charset="0"/>
                <a:ea typeface="Times New Roman" pitchFamily="18" charset="0"/>
                <a:cs typeface="Times New Roman" pitchFamily="18" charset="0"/>
              </a:rPr>
              <a:t> </a:t>
            </a:r>
            <a:r>
              <a:rPr kumimoji="0" lang="ru-RU" sz="1900" i="0" u="none" strike="noStrike" normalizeH="0" baseline="0" dirty="0" err="1" smtClean="0">
                <a:ln w="12700">
                  <a:solidFill>
                    <a:schemeClr val="tx2">
                      <a:satMod val="155000"/>
                    </a:schemeClr>
                  </a:solidFill>
                  <a:prstDash val="solid"/>
                </a:ln>
                <a:solidFill>
                  <a:srgbClr val="385723"/>
                </a:solidFill>
                <a:latin typeface="Times New Roman" pitchFamily="18" charset="0"/>
                <a:ea typeface="Times New Roman" pitchFamily="18" charset="0"/>
                <a:cs typeface="Times New Roman" pitchFamily="18" charset="0"/>
              </a:rPr>
              <a:t>немайнові</a:t>
            </a:r>
            <a:r>
              <a:rPr kumimoji="0" lang="ru-RU" sz="1900" i="0" u="none" strike="noStrike" normalizeH="0" baseline="0" dirty="0" smtClean="0">
                <a:ln w="12700">
                  <a:solidFill>
                    <a:schemeClr val="tx2">
                      <a:satMod val="155000"/>
                    </a:schemeClr>
                  </a:solidFill>
                  <a:prstDash val="solid"/>
                </a:ln>
                <a:solidFill>
                  <a:srgbClr val="385723"/>
                </a:solidFill>
                <a:latin typeface="Times New Roman" pitchFamily="18" charset="0"/>
                <a:ea typeface="Times New Roman" pitchFamily="18" charset="0"/>
                <a:cs typeface="Times New Roman" pitchFamily="18" charset="0"/>
              </a:rPr>
              <a:t> права та </a:t>
            </a:r>
            <a:r>
              <a:rPr kumimoji="0" lang="ru-RU" sz="1900" i="0" u="none" strike="noStrike" normalizeH="0" baseline="0" dirty="0" err="1" smtClean="0">
                <a:ln w="12700">
                  <a:solidFill>
                    <a:schemeClr val="tx2">
                      <a:satMod val="155000"/>
                    </a:schemeClr>
                  </a:solidFill>
                  <a:prstDash val="solid"/>
                </a:ln>
                <a:solidFill>
                  <a:srgbClr val="385723"/>
                </a:solidFill>
                <a:latin typeface="Times New Roman" pitchFamily="18" charset="0"/>
                <a:ea typeface="Times New Roman" pitchFamily="18" charset="0"/>
                <a:cs typeface="Times New Roman" pitchFamily="18" charset="0"/>
              </a:rPr>
              <a:t>обов’язки</a:t>
            </a:r>
            <a:r>
              <a:rPr kumimoji="0" lang="ru-RU" sz="1900" i="0" u="none" strike="noStrike" normalizeH="0" baseline="0" dirty="0" smtClean="0">
                <a:ln w="12700">
                  <a:solidFill>
                    <a:schemeClr val="tx2">
                      <a:satMod val="155000"/>
                    </a:schemeClr>
                  </a:solidFill>
                  <a:prstDash val="solid"/>
                </a:ln>
                <a:solidFill>
                  <a:srgbClr val="385723"/>
                </a:solidFill>
                <a:latin typeface="Times New Roman" pitchFamily="18" charset="0"/>
                <a:ea typeface="Times New Roman" pitchFamily="18" charset="0"/>
                <a:cs typeface="Times New Roman" pitchFamily="18" charset="0"/>
              </a:rPr>
              <a:t> </a:t>
            </a:r>
            <a:r>
              <a:rPr kumimoji="0" lang="ru-RU" sz="1900" i="0" u="none" strike="noStrike" normalizeH="0" baseline="0" dirty="0" err="1" smtClean="0">
                <a:ln w="12700">
                  <a:solidFill>
                    <a:schemeClr val="tx2">
                      <a:satMod val="155000"/>
                    </a:schemeClr>
                  </a:solidFill>
                  <a:prstDash val="solid"/>
                </a:ln>
                <a:solidFill>
                  <a:srgbClr val="385723"/>
                </a:solidFill>
                <a:latin typeface="Times New Roman" pitchFamily="18" charset="0"/>
                <a:ea typeface="Times New Roman" pitchFamily="18" charset="0"/>
                <a:cs typeface="Times New Roman" pitchFamily="18" charset="0"/>
              </a:rPr>
              <a:t>інших</a:t>
            </a:r>
            <a:r>
              <a:rPr kumimoji="0" lang="ru-RU" sz="1900" i="0" u="none" strike="noStrike" normalizeH="0" baseline="0" dirty="0" smtClean="0">
                <a:ln w="12700">
                  <a:solidFill>
                    <a:schemeClr val="tx2">
                      <a:satMod val="155000"/>
                    </a:schemeClr>
                  </a:solidFill>
                  <a:prstDash val="solid"/>
                </a:ln>
                <a:solidFill>
                  <a:srgbClr val="385723"/>
                </a:solidFill>
                <a:latin typeface="Times New Roman" pitchFamily="18" charset="0"/>
                <a:ea typeface="Times New Roman" pitchFamily="18" charset="0"/>
                <a:cs typeface="Times New Roman" pitchFamily="18" charset="0"/>
              </a:rPr>
              <a:t> </a:t>
            </a:r>
            <a:r>
              <a:rPr kumimoji="0" lang="ru-RU" sz="1900" i="0" u="none" strike="noStrike" normalizeH="0" baseline="0" dirty="0" err="1" smtClean="0">
                <a:ln w="12700">
                  <a:solidFill>
                    <a:schemeClr val="tx2">
                      <a:satMod val="155000"/>
                    </a:schemeClr>
                  </a:solidFill>
                  <a:prstDash val="solid"/>
                </a:ln>
                <a:solidFill>
                  <a:srgbClr val="385723"/>
                </a:solidFill>
                <a:latin typeface="Times New Roman" pitchFamily="18" charset="0"/>
                <a:ea typeface="Times New Roman" pitchFamily="18" charset="0"/>
                <a:cs typeface="Times New Roman" pitchFamily="18" charset="0"/>
              </a:rPr>
              <a:t>членів</a:t>
            </a:r>
            <a:r>
              <a:rPr kumimoji="0" lang="ru-RU" sz="1900" i="0" u="none" strike="noStrike" normalizeH="0" baseline="0" dirty="0" smtClean="0">
                <a:ln w="12700">
                  <a:solidFill>
                    <a:schemeClr val="tx2">
                      <a:satMod val="155000"/>
                    </a:schemeClr>
                  </a:solidFill>
                  <a:prstDash val="solid"/>
                </a:ln>
                <a:solidFill>
                  <a:srgbClr val="385723"/>
                </a:solidFill>
                <a:latin typeface="Times New Roman" pitchFamily="18" charset="0"/>
                <a:ea typeface="Times New Roman" pitchFamily="18" charset="0"/>
                <a:cs typeface="Times New Roman" pitchFamily="18" charset="0"/>
              </a:rPr>
              <a:t> </a:t>
            </a:r>
            <a:r>
              <a:rPr kumimoji="0" lang="ru-RU" sz="1900" i="0" u="none" strike="noStrike" normalizeH="0" baseline="0" dirty="0" err="1" smtClean="0">
                <a:ln w="12700">
                  <a:solidFill>
                    <a:schemeClr val="tx2">
                      <a:satMod val="155000"/>
                    </a:schemeClr>
                  </a:solidFill>
                  <a:prstDash val="solid"/>
                </a:ln>
                <a:solidFill>
                  <a:srgbClr val="385723"/>
                </a:solidFill>
                <a:latin typeface="Times New Roman" pitchFamily="18" charset="0"/>
                <a:ea typeface="Times New Roman" pitchFamily="18" charset="0"/>
                <a:cs typeface="Times New Roman" pitchFamily="18" charset="0"/>
              </a:rPr>
              <a:t>сім’ї</a:t>
            </a:r>
            <a:r>
              <a:rPr kumimoji="0" lang="ru-RU" sz="1900" i="0" u="none" strike="noStrike" normalizeH="0" baseline="0" dirty="0" smtClean="0">
                <a:ln w="12700">
                  <a:solidFill>
                    <a:schemeClr val="tx2">
                      <a:satMod val="155000"/>
                    </a:schemeClr>
                  </a:solidFill>
                  <a:prstDash val="solid"/>
                </a:ln>
                <a:solidFill>
                  <a:srgbClr val="385723"/>
                </a:solidFill>
                <a:latin typeface="Times New Roman" pitchFamily="18" charset="0"/>
                <a:ea typeface="Times New Roman" pitchFamily="18" charset="0"/>
                <a:cs typeface="Times New Roman" pitchFamily="18" charset="0"/>
              </a:rPr>
              <a:t> </a:t>
            </a:r>
            <a:r>
              <a:rPr kumimoji="0" lang="ru-RU" sz="1900" i="0" u="none" strike="noStrike" normalizeH="0" baseline="0" dirty="0" err="1" smtClean="0">
                <a:ln w="12700">
                  <a:solidFill>
                    <a:schemeClr val="tx2">
                      <a:satMod val="155000"/>
                    </a:schemeClr>
                  </a:solidFill>
                  <a:prstDash val="solid"/>
                </a:ln>
                <a:solidFill>
                  <a:srgbClr val="385723"/>
                </a:solidFill>
                <a:latin typeface="Times New Roman" pitchFamily="18" charset="0"/>
                <a:ea typeface="Times New Roman" pitchFamily="18" charset="0"/>
                <a:cs typeface="Times New Roman" pitchFamily="18" charset="0"/>
              </a:rPr>
              <a:t>та</a:t>
            </a:r>
            <a:r>
              <a:rPr kumimoji="0" lang="ru-RU" sz="1900" i="0" u="none" strike="noStrike" normalizeH="0" baseline="0" dirty="0" smtClean="0">
                <a:ln w="12700">
                  <a:solidFill>
                    <a:schemeClr val="tx2">
                      <a:satMod val="155000"/>
                    </a:schemeClr>
                  </a:solidFill>
                  <a:prstDash val="solid"/>
                </a:ln>
                <a:solidFill>
                  <a:srgbClr val="385723"/>
                </a:solidFill>
                <a:latin typeface="Times New Roman" pitchFamily="18" charset="0"/>
                <a:ea typeface="Times New Roman" pitchFamily="18" charset="0"/>
                <a:cs typeface="Times New Roman" pitchFamily="18" charset="0"/>
              </a:rPr>
              <a:t> </a:t>
            </a:r>
            <a:r>
              <a:rPr kumimoji="0" lang="ru-RU" sz="1900" i="0" u="none" strike="noStrike" normalizeH="0" baseline="0" dirty="0" err="1" smtClean="0">
                <a:ln w="12700">
                  <a:solidFill>
                    <a:schemeClr val="tx2">
                      <a:satMod val="155000"/>
                    </a:schemeClr>
                  </a:solidFill>
                  <a:prstDash val="solid"/>
                </a:ln>
                <a:solidFill>
                  <a:srgbClr val="385723"/>
                </a:solidFill>
                <a:latin typeface="Times New Roman" pitchFamily="18" charset="0"/>
                <a:ea typeface="Times New Roman" pitchFamily="18" charset="0"/>
                <a:cs typeface="Times New Roman" pitchFamily="18" charset="0"/>
              </a:rPr>
              <a:t>родичів</a:t>
            </a:r>
            <a:r>
              <a:rPr kumimoji="0" lang="ru-RU" sz="1900" i="0" u="none" strike="noStrike" normalizeH="0" baseline="0" dirty="0" smtClean="0">
                <a:ln w="12700">
                  <a:solidFill>
                    <a:schemeClr val="tx2">
                      <a:satMod val="155000"/>
                    </a:schemeClr>
                  </a:solidFill>
                  <a:prstDash val="solid"/>
                </a:ln>
                <a:solidFill>
                  <a:srgbClr val="385723"/>
                </a:solidFill>
                <a:latin typeface="Times New Roman" pitchFamily="18" charset="0"/>
                <a:ea typeface="Times New Roman" pitchFamily="18" charset="0"/>
                <a:cs typeface="Times New Roman" pitchFamily="18" charset="0"/>
              </a:rPr>
              <a:t>. </a:t>
            </a:r>
            <a:r>
              <a:rPr kumimoji="0" lang="ru-RU" sz="1900" i="0" u="none" strike="noStrike" normalizeH="0" baseline="0" dirty="0" err="1" smtClean="0">
                <a:ln w="12700">
                  <a:solidFill>
                    <a:schemeClr val="tx2">
                      <a:satMod val="155000"/>
                    </a:schemeClr>
                  </a:solidFill>
                  <a:prstDash val="solid"/>
                </a:ln>
                <a:solidFill>
                  <a:srgbClr val="385723"/>
                </a:solidFill>
                <a:latin typeface="Times New Roman" pitchFamily="18" charset="0"/>
                <a:ea typeface="Times New Roman" pitchFamily="18" charset="0"/>
                <a:cs typeface="Times New Roman" pitchFamily="18" charset="0"/>
              </a:rPr>
              <a:t>Майнові</a:t>
            </a:r>
            <a:r>
              <a:rPr kumimoji="0" lang="ru-RU" sz="1900" i="0" u="none" strike="noStrike" normalizeH="0" baseline="0" dirty="0" smtClean="0">
                <a:ln w="12700">
                  <a:solidFill>
                    <a:schemeClr val="tx2">
                      <a:satMod val="155000"/>
                    </a:schemeClr>
                  </a:solidFill>
                  <a:prstDash val="solid"/>
                </a:ln>
                <a:solidFill>
                  <a:srgbClr val="385723"/>
                </a:solidFill>
                <a:latin typeface="Times New Roman" pitchFamily="18" charset="0"/>
                <a:ea typeface="Times New Roman" pitchFamily="18" charset="0"/>
                <a:cs typeface="Times New Roman" pitchFamily="18" charset="0"/>
              </a:rPr>
              <a:t> права та </a:t>
            </a:r>
            <a:r>
              <a:rPr kumimoji="0" lang="ru-RU" sz="1900" i="0" u="none" strike="noStrike" normalizeH="0" baseline="0" dirty="0" err="1" smtClean="0">
                <a:ln w="12700">
                  <a:solidFill>
                    <a:schemeClr val="tx2">
                      <a:satMod val="155000"/>
                    </a:schemeClr>
                  </a:solidFill>
                  <a:prstDash val="solid"/>
                </a:ln>
                <a:solidFill>
                  <a:srgbClr val="385723"/>
                </a:solidFill>
                <a:latin typeface="Times New Roman" pitchFamily="18" charset="0"/>
                <a:ea typeface="Times New Roman" pitchFamily="18" charset="0"/>
                <a:cs typeface="Times New Roman" pitchFamily="18" charset="0"/>
              </a:rPr>
              <a:t>обов’язки</a:t>
            </a:r>
            <a:r>
              <a:rPr kumimoji="0" lang="ru-RU" sz="1900" i="0" u="none" strike="noStrike" normalizeH="0" baseline="0" dirty="0" smtClean="0">
                <a:ln w="12700">
                  <a:solidFill>
                    <a:schemeClr val="tx2">
                      <a:satMod val="155000"/>
                    </a:schemeClr>
                  </a:solidFill>
                  <a:prstDash val="solid"/>
                </a:ln>
                <a:solidFill>
                  <a:srgbClr val="385723"/>
                </a:solidFill>
                <a:latin typeface="Times New Roman" pitchFamily="18" charset="0"/>
                <a:ea typeface="Times New Roman" pitchFamily="18" charset="0"/>
                <a:cs typeface="Times New Roman" pitchFamily="18" charset="0"/>
              </a:rPr>
              <a:t> </a:t>
            </a:r>
            <a:r>
              <a:rPr kumimoji="0" lang="ru-RU" sz="1900" i="0" u="none" strike="noStrike" normalizeH="0" baseline="0" dirty="0" err="1" smtClean="0">
                <a:ln w="12700">
                  <a:solidFill>
                    <a:schemeClr val="tx2">
                      <a:satMod val="155000"/>
                    </a:schemeClr>
                  </a:solidFill>
                  <a:prstDash val="solid"/>
                </a:ln>
                <a:solidFill>
                  <a:srgbClr val="385723"/>
                </a:solidFill>
                <a:latin typeface="Times New Roman" pitchFamily="18" charset="0"/>
                <a:ea typeface="Times New Roman" pitchFamily="18" charset="0"/>
                <a:cs typeface="Times New Roman" pitchFamily="18" charset="0"/>
              </a:rPr>
              <a:t>інших</a:t>
            </a:r>
            <a:r>
              <a:rPr kumimoji="0" lang="ru-RU" sz="1900" i="0" u="none" strike="noStrike" normalizeH="0" baseline="0" dirty="0" smtClean="0">
                <a:ln w="12700">
                  <a:solidFill>
                    <a:schemeClr val="tx2">
                      <a:satMod val="155000"/>
                    </a:schemeClr>
                  </a:solidFill>
                  <a:prstDash val="solid"/>
                </a:ln>
                <a:solidFill>
                  <a:srgbClr val="385723"/>
                </a:solidFill>
                <a:latin typeface="Times New Roman" pitchFamily="18" charset="0"/>
                <a:ea typeface="Times New Roman" pitchFamily="18" charset="0"/>
                <a:cs typeface="Times New Roman" pitchFamily="18" charset="0"/>
              </a:rPr>
              <a:t> </a:t>
            </a:r>
            <a:r>
              <a:rPr kumimoji="0" lang="ru-RU" sz="1900" i="0" u="none" strike="noStrike" normalizeH="0" baseline="0" dirty="0" err="1" smtClean="0">
                <a:ln w="12700">
                  <a:solidFill>
                    <a:schemeClr val="tx2">
                      <a:satMod val="155000"/>
                    </a:schemeClr>
                  </a:solidFill>
                  <a:prstDash val="solid"/>
                </a:ln>
                <a:solidFill>
                  <a:srgbClr val="385723"/>
                </a:solidFill>
                <a:latin typeface="Times New Roman" pitchFamily="18" charset="0"/>
                <a:ea typeface="Times New Roman" pitchFamily="18" charset="0"/>
                <a:cs typeface="Times New Roman" pitchFamily="18" charset="0"/>
              </a:rPr>
              <a:t>членів</a:t>
            </a:r>
            <a:r>
              <a:rPr kumimoji="0" lang="ru-RU" sz="1900" i="0" u="none" strike="noStrike" normalizeH="0" baseline="0" dirty="0" smtClean="0">
                <a:ln w="12700">
                  <a:solidFill>
                    <a:schemeClr val="tx2">
                      <a:satMod val="155000"/>
                    </a:schemeClr>
                  </a:solidFill>
                  <a:prstDash val="solid"/>
                </a:ln>
                <a:solidFill>
                  <a:srgbClr val="385723"/>
                </a:solidFill>
                <a:latin typeface="Times New Roman" pitchFamily="18" charset="0"/>
                <a:ea typeface="Times New Roman" pitchFamily="18" charset="0"/>
                <a:cs typeface="Times New Roman" pitchFamily="18" charset="0"/>
              </a:rPr>
              <a:t> </a:t>
            </a:r>
            <a:r>
              <a:rPr kumimoji="0" lang="ru-RU" sz="1900" i="0" u="none" strike="noStrike" normalizeH="0" baseline="0" dirty="0" err="1" smtClean="0">
                <a:ln w="12700">
                  <a:solidFill>
                    <a:schemeClr val="tx2">
                      <a:satMod val="155000"/>
                    </a:schemeClr>
                  </a:solidFill>
                  <a:prstDash val="solid"/>
                </a:ln>
                <a:solidFill>
                  <a:srgbClr val="385723"/>
                </a:solidFill>
                <a:latin typeface="Times New Roman" pitchFamily="18" charset="0"/>
                <a:ea typeface="Times New Roman" pitchFamily="18" charset="0"/>
                <a:cs typeface="Times New Roman" pitchFamily="18" charset="0"/>
              </a:rPr>
              <a:t>сім’ї</a:t>
            </a:r>
            <a:r>
              <a:rPr kumimoji="0" lang="ru-RU" sz="1900" i="0" u="none" strike="noStrike" normalizeH="0" baseline="0" dirty="0" smtClean="0">
                <a:ln w="12700">
                  <a:solidFill>
                    <a:schemeClr val="tx2">
                      <a:satMod val="155000"/>
                    </a:schemeClr>
                  </a:solidFill>
                  <a:prstDash val="solid"/>
                </a:ln>
                <a:solidFill>
                  <a:srgbClr val="385723"/>
                </a:solidFill>
                <a:latin typeface="Times New Roman" pitchFamily="18" charset="0"/>
                <a:ea typeface="Times New Roman" pitchFamily="18" charset="0"/>
                <a:cs typeface="Times New Roman" pitchFamily="18" charset="0"/>
              </a:rPr>
              <a:t> </a:t>
            </a:r>
            <a:r>
              <a:rPr kumimoji="0" lang="ru-RU" sz="1900" i="0" u="none" strike="noStrike" normalizeH="0" baseline="0" dirty="0" err="1" smtClean="0">
                <a:ln w="12700">
                  <a:solidFill>
                    <a:schemeClr val="tx2">
                      <a:satMod val="155000"/>
                    </a:schemeClr>
                  </a:solidFill>
                  <a:prstDash val="solid"/>
                </a:ln>
                <a:solidFill>
                  <a:srgbClr val="385723"/>
                </a:solidFill>
                <a:latin typeface="Times New Roman" pitchFamily="18" charset="0"/>
                <a:ea typeface="Times New Roman" pitchFamily="18" charset="0"/>
                <a:cs typeface="Times New Roman" pitchFamily="18" charset="0"/>
              </a:rPr>
              <a:t>та</a:t>
            </a:r>
            <a:r>
              <a:rPr kumimoji="0" lang="ru-RU" sz="1900" i="0" u="none" strike="noStrike" normalizeH="0" baseline="0" dirty="0" smtClean="0">
                <a:ln w="12700">
                  <a:solidFill>
                    <a:schemeClr val="tx2">
                      <a:satMod val="155000"/>
                    </a:schemeClr>
                  </a:solidFill>
                  <a:prstDash val="solid"/>
                </a:ln>
                <a:solidFill>
                  <a:srgbClr val="385723"/>
                </a:solidFill>
                <a:latin typeface="Times New Roman" pitchFamily="18" charset="0"/>
                <a:ea typeface="Times New Roman" pitchFamily="18" charset="0"/>
                <a:cs typeface="Times New Roman" pitchFamily="18" charset="0"/>
              </a:rPr>
              <a:t> </a:t>
            </a:r>
            <a:r>
              <a:rPr kumimoji="0" lang="ru-RU" sz="1900" i="0" u="none" strike="noStrike" normalizeH="0" baseline="0" dirty="0" err="1" smtClean="0">
                <a:ln w="12700">
                  <a:solidFill>
                    <a:schemeClr val="tx2">
                      <a:satMod val="155000"/>
                    </a:schemeClr>
                  </a:solidFill>
                  <a:prstDash val="solid"/>
                </a:ln>
                <a:solidFill>
                  <a:srgbClr val="385723"/>
                </a:solidFill>
                <a:latin typeface="Times New Roman" pitchFamily="18" charset="0"/>
                <a:ea typeface="Times New Roman" pitchFamily="18" charset="0"/>
                <a:cs typeface="Times New Roman" pitchFamily="18" charset="0"/>
              </a:rPr>
              <a:t>родичів</a:t>
            </a:r>
            <a:r>
              <a:rPr kumimoji="0" lang="ru-RU" sz="1900" i="0" u="none" strike="noStrike" cap="none" normalizeH="0" baseline="0" dirty="0" smtClean="0">
                <a:ln>
                  <a:noFill/>
                </a:ln>
                <a:solidFill>
                  <a:srgbClr val="244061"/>
                </a:solidFill>
                <a:effectLst/>
                <a:latin typeface="Arial" pitchFamily="34" charset="0"/>
                <a:ea typeface="Times New Roman" pitchFamily="18" charset="0"/>
                <a:cs typeface="Arial" pitchFamily="34" charset="0"/>
              </a:rPr>
              <a:t>.</a:t>
            </a:r>
            <a:endParaRPr kumimoji="0" lang="ru-RU" sz="1900" i="0" u="none" strike="noStrike" cap="none" normalizeH="0" baseline="0" dirty="0" smtClean="0">
              <a:ln>
                <a:noFill/>
              </a:ln>
              <a:solidFill>
                <a:schemeClr val="tx1"/>
              </a:solidFill>
              <a:effectLst/>
              <a:latin typeface="Arial" pitchFamily="34" charset="0"/>
              <a:cs typeface="Arial" pitchFamily="34" charset="0"/>
            </a:endParaRPr>
          </a:p>
        </p:txBody>
      </p:sp>
      <p:sp>
        <p:nvSpPr>
          <p:cNvPr id="18436" name="Rectangle 4"/>
          <p:cNvSpPr>
            <a:spLocks noChangeArrowheads="1"/>
          </p:cNvSpPr>
          <p:nvPr/>
        </p:nvSpPr>
        <p:spPr bwMode="auto">
          <a:xfrm>
            <a:off x="287383" y="4272367"/>
            <a:ext cx="7262948" cy="24006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tab pos="276225" algn="l"/>
              </a:tabLst>
            </a:pPr>
            <a:r>
              <a:rPr kumimoji="0" lang="uk-UA" b="1" i="0" u="none" strike="noStrike" normalizeH="0" baseline="0" dirty="0" smtClean="0">
                <a:ln w="12700">
                  <a:solidFill>
                    <a:schemeClr val="tx2">
                      <a:satMod val="155000"/>
                    </a:schemeClr>
                  </a:solidFill>
                  <a:prstDash val="solid"/>
                </a:ln>
                <a:solidFill>
                  <a:srgbClr val="385723"/>
                </a:solidFill>
                <a:latin typeface="Times New Roman" pitchFamily="18" charset="0"/>
                <a:ea typeface="Times New Roman" pitchFamily="18" charset="0"/>
                <a:cs typeface="Times New Roman" pitchFamily="18" charset="0"/>
              </a:rPr>
              <a:t>Тема 5. Усиновлення (удочеріння). Опіка та піклування</a:t>
            </a:r>
            <a:endParaRPr kumimoji="0" lang="en-US" b="1" i="0" u="none" strike="noStrike" normalizeH="0" baseline="0" dirty="0" smtClean="0">
              <a:ln w="12700">
                <a:solidFill>
                  <a:schemeClr val="tx2">
                    <a:satMod val="155000"/>
                  </a:schemeClr>
                </a:solidFill>
                <a:prstDash val="solid"/>
              </a:ln>
              <a:solidFill>
                <a:srgbClr val="385723"/>
              </a:solidFill>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tabLst>
                <a:tab pos="276225" algn="l"/>
              </a:tabLst>
            </a:pPr>
            <a:endParaRPr kumimoji="0" lang="ru-RU" b="1" i="0" u="none" strike="noStrike" normalizeH="0" baseline="0" dirty="0" smtClean="0">
              <a:ln w="12700">
                <a:solidFill>
                  <a:schemeClr val="tx2">
                    <a:satMod val="155000"/>
                  </a:schemeClr>
                </a:solidFill>
                <a:prstDash val="solid"/>
              </a:ln>
              <a:solidFill>
                <a:srgbClr val="385723"/>
              </a:solidFill>
              <a:latin typeface="Times New Roman" pitchFamily="18" charset="0"/>
              <a:cs typeface="Times New Roman" pitchFamily="18" charset="0"/>
            </a:endParaRPr>
          </a:p>
          <a:p>
            <a:pPr marL="0" marR="0" lvl="0" indent="0" defTabSz="914400" rtl="0" eaLnBrk="0" fontAlgn="base" latinLnBrk="0" hangingPunct="0">
              <a:lnSpc>
                <a:spcPct val="100000"/>
              </a:lnSpc>
              <a:spcBef>
                <a:spcPct val="0"/>
              </a:spcBef>
              <a:spcAft>
                <a:spcPct val="0"/>
              </a:spcAft>
              <a:buClrTx/>
              <a:buSzTx/>
              <a:buFontTx/>
              <a:buNone/>
              <a:tabLst>
                <a:tab pos="276225" algn="l"/>
              </a:tabLst>
            </a:pPr>
            <a:r>
              <a:rPr kumimoji="0" lang="uk-UA" sz="1900" i="0" u="none" strike="noStrike" normalizeH="0" baseline="0" dirty="0" smtClean="0">
                <a:ln w="12700">
                  <a:solidFill>
                    <a:schemeClr val="tx2">
                      <a:satMod val="155000"/>
                    </a:schemeClr>
                  </a:solidFill>
                  <a:prstDash val="solid"/>
                </a:ln>
                <a:solidFill>
                  <a:srgbClr val="385723"/>
                </a:solidFill>
                <a:latin typeface="Times New Roman" pitchFamily="18" charset="0"/>
                <a:ea typeface="Times New Roman" pitchFamily="18" charset="0"/>
                <a:cs typeface="Times New Roman" pitchFamily="18" charset="0"/>
              </a:rPr>
              <a:t>Поняття усиновлення. Особи, які можуть бути усиновлені. Особи, які можуть бути </a:t>
            </a:r>
            <a:r>
              <a:rPr kumimoji="0" lang="uk-UA" sz="1900" i="0" u="none" strike="noStrike" normalizeH="0" baseline="0" dirty="0" err="1" smtClean="0">
                <a:ln w="12700">
                  <a:solidFill>
                    <a:schemeClr val="tx2">
                      <a:satMod val="155000"/>
                    </a:schemeClr>
                  </a:solidFill>
                  <a:prstDash val="solid"/>
                </a:ln>
                <a:solidFill>
                  <a:srgbClr val="385723"/>
                </a:solidFill>
                <a:latin typeface="Times New Roman" pitchFamily="18" charset="0"/>
                <a:ea typeface="Times New Roman" pitchFamily="18" charset="0"/>
                <a:cs typeface="Times New Roman" pitchFamily="18" charset="0"/>
              </a:rPr>
              <a:t>усиновлювачами</a:t>
            </a:r>
            <a:r>
              <a:rPr kumimoji="0" lang="uk-UA" sz="1900" i="0" u="none" strike="noStrike" normalizeH="0" baseline="0" dirty="0" smtClean="0">
                <a:ln w="12700">
                  <a:solidFill>
                    <a:schemeClr val="tx2">
                      <a:satMod val="155000"/>
                    </a:schemeClr>
                  </a:solidFill>
                  <a:prstDash val="solid"/>
                </a:ln>
                <a:solidFill>
                  <a:srgbClr val="385723"/>
                </a:solidFill>
                <a:latin typeface="Times New Roman" pitchFamily="18" charset="0"/>
                <a:ea typeface="Times New Roman" pitchFamily="18" charset="0"/>
                <a:cs typeface="Times New Roman" pitchFamily="18" charset="0"/>
              </a:rPr>
              <a:t>. Умови усиновлення та порядок його здійснення. Таємниця усиновлення. Недійсність усиновлення. Скасування усиновлення. Позбавлення </a:t>
            </a:r>
            <a:r>
              <a:rPr kumimoji="0" lang="uk-UA" sz="1900" i="0" u="none" strike="noStrike" normalizeH="0" baseline="0" dirty="0" err="1" smtClean="0">
                <a:ln w="12700">
                  <a:solidFill>
                    <a:schemeClr val="tx2">
                      <a:satMod val="155000"/>
                    </a:schemeClr>
                  </a:solidFill>
                  <a:prstDash val="solid"/>
                </a:ln>
                <a:solidFill>
                  <a:srgbClr val="385723"/>
                </a:solidFill>
                <a:latin typeface="Times New Roman" pitchFamily="18" charset="0"/>
                <a:ea typeface="Times New Roman" pitchFamily="18" charset="0"/>
                <a:cs typeface="Times New Roman" pitchFamily="18" charset="0"/>
              </a:rPr>
              <a:t>усиновлювача</a:t>
            </a:r>
            <a:r>
              <a:rPr kumimoji="0" lang="uk-UA" sz="1900" i="0" u="none" strike="noStrike" normalizeH="0" baseline="0" dirty="0" smtClean="0">
                <a:ln w="12700">
                  <a:solidFill>
                    <a:schemeClr val="tx2">
                      <a:satMod val="155000"/>
                    </a:schemeClr>
                  </a:solidFill>
                  <a:prstDash val="solid"/>
                </a:ln>
                <a:solidFill>
                  <a:srgbClr val="385723"/>
                </a:solidFill>
                <a:latin typeface="Times New Roman" pitchFamily="18" charset="0"/>
                <a:ea typeface="Times New Roman" pitchFamily="18" charset="0"/>
                <a:cs typeface="Times New Roman" pitchFamily="18" charset="0"/>
              </a:rPr>
              <a:t> батьківських прав. Загальна характеристика опіки, піклування та патронату над дітьми.</a:t>
            </a:r>
            <a:endParaRPr kumimoji="0" lang="uk-UA" sz="1900" i="0" u="none" strike="noStrike" normalizeH="0" baseline="0" dirty="0" smtClean="0">
              <a:ln w="12700">
                <a:solidFill>
                  <a:schemeClr val="tx2">
                    <a:satMod val="155000"/>
                  </a:schemeClr>
                </a:solidFill>
                <a:prstDash val="solid"/>
              </a:ln>
              <a:solidFill>
                <a:srgbClr val="385723"/>
              </a:solidFill>
              <a:latin typeface="Times New Roman" pitchFamily="18" charset="0"/>
              <a:cs typeface="Times New Roman" pitchFamily="18" charset="0"/>
            </a:endParaRPr>
          </a:p>
        </p:txBody>
      </p:sp>
      <p:pic>
        <p:nvPicPr>
          <p:cNvPr id="8" name="Picture 3" descr="C:\Users\User\Desktop\презентация\semja.gif"/>
          <p:cNvPicPr>
            <a:picLocks noChangeAspect="1" noChangeArrowheads="1"/>
          </p:cNvPicPr>
          <p:nvPr/>
        </p:nvPicPr>
        <p:blipFill>
          <a:blip r:embed="rId2" cstate="print"/>
          <a:srcRect/>
          <a:stretch>
            <a:fillRect/>
          </a:stretch>
        </p:blipFill>
        <p:spPr bwMode="auto">
          <a:xfrm>
            <a:off x="0" y="0"/>
            <a:ext cx="4741816" cy="1881051"/>
          </a:xfrm>
          <a:prstGeom prst="rect">
            <a:avLst/>
          </a:prstGeom>
          <a:noFill/>
        </p:spPr>
      </p:pic>
    </p:spTree>
  </p:cSld>
  <p:clrMapOvr>
    <a:masterClrMapping/>
  </p:clrMapOvr>
  <p:transition>
    <p:pull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4859383" y="0"/>
            <a:ext cx="3905794" cy="1972491"/>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Кінцеві знання, вміння  та навички </a:t>
            </a:r>
            <a:endParaRPr lang="ru-RU"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3" name="Скругленный прямоугольник 2"/>
          <p:cNvSpPr/>
          <p:nvPr/>
        </p:nvSpPr>
        <p:spPr>
          <a:xfrm>
            <a:off x="600891" y="2037806"/>
            <a:ext cx="8307977" cy="836023"/>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smtClean="0">
                <a:ln w="12700">
                  <a:solidFill>
                    <a:schemeClr val="tx2">
                      <a:satMod val="155000"/>
                    </a:schemeClr>
                  </a:solidFill>
                  <a:prstDash val="solid"/>
                </a:ln>
                <a:solidFill>
                  <a:schemeClr val="accent6">
                    <a:lumMod val="50000"/>
                  </a:schemeClr>
                </a:solidFill>
                <a:latin typeface="Times New Roman" pitchFamily="18" charset="0"/>
                <a:cs typeface="Times New Roman" pitchFamily="18" charset="0"/>
              </a:rPr>
              <a:t>В результаті вивчення дисципліни студент повинен </a:t>
            </a:r>
            <a:r>
              <a:rPr lang="uk-UA" sz="3200" b="1" u="sng" dirty="0" smtClean="0">
                <a:ln w="12700">
                  <a:solidFill>
                    <a:schemeClr val="tx2">
                      <a:satMod val="155000"/>
                    </a:schemeClr>
                  </a:solidFill>
                  <a:prstDash val="solid"/>
                </a:ln>
                <a:solidFill>
                  <a:schemeClr val="accent6">
                    <a:lumMod val="50000"/>
                  </a:schemeClr>
                </a:solidFill>
                <a:latin typeface="Times New Roman" pitchFamily="18" charset="0"/>
                <a:cs typeface="Times New Roman" pitchFamily="18" charset="0"/>
              </a:rPr>
              <a:t>знати</a:t>
            </a:r>
            <a:r>
              <a:rPr lang="uk-UA" sz="3200" b="1" dirty="0" smtClean="0">
                <a:ln w="12700">
                  <a:solidFill>
                    <a:schemeClr val="tx2">
                      <a:satMod val="155000"/>
                    </a:schemeClr>
                  </a:solidFill>
                  <a:prstDash val="solid"/>
                </a:ln>
                <a:solidFill>
                  <a:schemeClr val="accent6">
                    <a:lumMod val="50000"/>
                  </a:schemeClr>
                </a:solidFill>
                <a:latin typeface="Times New Roman" pitchFamily="18" charset="0"/>
                <a:cs typeface="Times New Roman" pitchFamily="18" charset="0"/>
              </a:rPr>
              <a:t>:</a:t>
            </a:r>
            <a:r>
              <a:rPr lang="uk-UA" sz="2400" b="1" dirty="0" smtClean="0">
                <a:ln w="12700">
                  <a:solidFill>
                    <a:schemeClr val="tx2">
                      <a:satMod val="155000"/>
                    </a:schemeClr>
                  </a:solidFill>
                  <a:prstDash val="solid"/>
                </a:ln>
                <a:solidFill>
                  <a:schemeClr val="accent6">
                    <a:lumMod val="50000"/>
                  </a:schemeClr>
                </a:solidFill>
                <a:latin typeface="Times New Roman" pitchFamily="18" charset="0"/>
                <a:cs typeface="Times New Roman" pitchFamily="18" charset="0"/>
              </a:rPr>
              <a:t> </a:t>
            </a:r>
            <a:endParaRPr lang="ru-RU" sz="2400" b="1" dirty="0">
              <a:ln w="12700">
                <a:solidFill>
                  <a:schemeClr val="tx2">
                    <a:satMod val="155000"/>
                  </a:schemeClr>
                </a:solidFill>
                <a:prstDash val="solid"/>
              </a:ln>
              <a:solidFill>
                <a:schemeClr val="accent6">
                  <a:lumMod val="50000"/>
                </a:schemeClr>
              </a:solidFill>
              <a:latin typeface="Times New Roman" pitchFamily="18" charset="0"/>
              <a:cs typeface="Times New Roman" pitchFamily="18" charset="0"/>
            </a:endParaRPr>
          </a:p>
        </p:txBody>
      </p:sp>
      <p:sp>
        <p:nvSpPr>
          <p:cNvPr id="7" name="4-конечная звезда 6"/>
          <p:cNvSpPr/>
          <p:nvPr/>
        </p:nvSpPr>
        <p:spPr>
          <a:xfrm>
            <a:off x="326572" y="3122022"/>
            <a:ext cx="444137" cy="391886"/>
          </a:xfrm>
          <a:prstGeom prst="star4">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4-конечная звезда 7"/>
          <p:cNvSpPr/>
          <p:nvPr/>
        </p:nvSpPr>
        <p:spPr>
          <a:xfrm>
            <a:off x="322218" y="3627120"/>
            <a:ext cx="444137" cy="391886"/>
          </a:xfrm>
          <a:prstGeom prst="star4">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4-конечная звезда 8"/>
          <p:cNvSpPr/>
          <p:nvPr/>
        </p:nvSpPr>
        <p:spPr>
          <a:xfrm>
            <a:off x="317863" y="4184467"/>
            <a:ext cx="444137" cy="391886"/>
          </a:xfrm>
          <a:prstGeom prst="star4">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4-конечная звезда 9"/>
          <p:cNvSpPr/>
          <p:nvPr/>
        </p:nvSpPr>
        <p:spPr>
          <a:xfrm>
            <a:off x="313510" y="4741818"/>
            <a:ext cx="444137" cy="391886"/>
          </a:xfrm>
          <a:prstGeom prst="star4">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4-конечная звезда 10"/>
          <p:cNvSpPr/>
          <p:nvPr/>
        </p:nvSpPr>
        <p:spPr>
          <a:xfrm>
            <a:off x="296092" y="5312228"/>
            <a:ext cx="444137" cy="391886"/>
          </a:xfrm>
          <a:prstGeom prst="star4">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4-конечная звезда 11"/>
          <p:cNvSpPr/>
          <p:nvPr/>
        </p:nvSpPr>
        <p:spPr>
          <a:xfrm>
            <a:off x="291739" y="5843451"/>
            <a:ext cx="444137" cy="391886"/>
          </a:xfrm>
          <a:prstGeom prst="star4">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4-конечная звезда 12"/>
          <p:cNvSpPr/>
          <p:nvPr/>
        </p:nvSpPr>
        <p:spPr>
          <a:xfrm>
            <a:off x="287385" y="6296297"/>
            <a:ext cx="444137" cy="391886"/>
          </a:xfrm>
          <a:prstGeom prst="star4">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кругленный прямоугольник 13"/>
          <p:cNvSpPr/>
          <p:nvPr/>
        </p:nvSpPr>
        <p:spPr>
          <a:xfrm>
            <a:off x="757645" y="2965268"/>
            <a:ext cx="8164286" cy="496389"/>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457" name="Rectangle 1"/>
          <p:cNvSpPr>
            <a:spLocks noChangeArrowheads="1"/>
          </p:cNvSpPr>
          <p:nvPr/>
        </p:nvSpPr>
        <p:spPr bwMode="auto">
          <a:xfrm>
            <a:off x="-1959429" y="2976099"/>
            <a:ext cx="8520089"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6">
              <a:buFontTx/>
              <a:buChar char="•"/>
            </a:pPr>
            <a:r>
              <a:rPr kumimoji="0" lang="uk-UA" sz="2400" i="0" u="none" strike="noStrike" normalizeH="0" baseline="0" dirty="0" smtClean="0">
                <a:ln w="12700">
                  <a:solidFill>
                    <a:schemeClr val="tx2">
                      <a:satMod val="155000"/>
                    </a:schemeClr>
                  </a:solidFill>
                  <a:prstDash val="solid"/>
                </a:ln>
                <a:solidFill>
                  <a:schemeClr val="accent6">
                    <a:lumMod val="50000"/>
                  </a:schemeClr>
                </a:solidFill>
                <a:latin typeface="Times New Roman" pitchFamily="18" charset="0"/>
                <a:ea typeface="Times New Roman" pitchFamily="18" charset="0"/>
                <a:cs typeface="Times New Roman" pitchFamily="18" charset="0"/>
              </a:rPr>
              <a:t>поняття і предмет науки сімейного права;</a:t>
            </a:r>
            <a:endParaRPr kumimoji="0" lang="uk-UA" sz="2400" i="0" u="none" strike="noStrike" normalizeH="0" baseline="0" dirty="0" smtClean="0">
              <a:ln w="12700">
                <a:solidFill>
                  <a:schemeClr val="tx2">
                    <a:satMod val="155000"/>
                  </a:schemeClr>
                </a:solidFill>
                <a:prstDash val="solid"/>
              </a:ln>
              <a:solidFill>
                <a:schemeClr val="accent6">
                  <a:lumMod val="50000"/>
                </a:schemeClr>
              </a:solidFill>
              <a:latin typeface="Times New Roman" pitchFamily="18" charset="0"/>
              <a:cs typeface="Times New Roman" pitchFamily="18" charset="0"/>
            </a:endParaRPr>
          </a:p>
        </p:txBody>
      </p:sp>
      <p:sp>
        <p:nvSpPr>
          <p:cNvPr id="16" name="Скругленный прямоугольник 15"/>
          <p:cNvSpPr/>
          <p:nvPr/>
        </p:nvSpPr>
        <p:spPr>
          <a:xfrm>
            <a:off x="753289" y="4554583"/>
            <a:ext cx="8155579" cy="4968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Скругленный прямоугольник 16"/>
          <p:cNvSpPr/>
          <p:nvPr/>
        </p:nvSpPr>
        <p:spPr>
          <a:xfrm>
            <a:off x="779416" y="4005942"/>
            <a:ext cx="8059784" cy="4968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Скругленный прямоугольник 17"/>
          <p:cNvSpPr/>
          <p:nvPr/>
        </p:nvSpPr>
        <p:spPr>
          <a:xfrm>
            <a:off x="761999" y="5085805"/>
            <a:ext cx="8159932" cy="4968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кругленный прямоугольник 18"/>
          <p:cNvSpPr/>
          <p:nvPr/>
        </p:nvSpPr>
        <p:spPr>
          <a:xfrm>
            <a:off x="822960" y="5630091"/>
            <a:ext cx="8085909" cy="4968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Скругленный прямоугольник 19"/>
          <p:cNvSpPr/>
          <p:nvPr/>
        </p:nvSpPr>
        <p:spPr>
          <a:xfrm>
            <a:off x="822959" y="6165669"/>
            <a:ext cx="8125097" cy="692331"/>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Скругленный прямоугольник 20"/>
          <p:cNvSpPr/>
          <p:nvPr/>
        </p:nvSpPr>
        <p:spPr>
          <a:xfrm>
            <a:off x="801186" y="3492138"/>
            <a:ext cx="8094619" cy="4968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458" name="Rectangle 2"/>
          <p:cNvSpPr>
            <a:spLocks noChangeArrowheads="1"/>
          </p:cNvSpPr>
          <p:nvPr/>
        </p:nvSpPr>
        <p:spPr bwMode="auto">
          <a:xfrm>
            <a:off x="788451" y="3537802"/>
            <a:ext cx="7488717"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Char char="•"/>
              <a:tabLst>
                <a:tab pos="228600" algn="l"/>
              </a:tabLst>
            </a:pPr>
            <a:r>
              <a:rPr lang="uk-UA" sz="2400" dirty="0" smtClean="0">
                <a:ln w="12700">
                  <a:solidFill>
                    <a:schemeClr val="tx2">
                      <a:satMod val="155000"/>
                    </a:schemeClr>
                  </a:solidFill>
                  <a:prstDash val="solid"/>
                </a:ln>
                <a:solidFill>
                  <a:schemeClr val="accent6">
                    <a:lumMod val="50000"/>
                  </a:schemeClr>
                </a:solidFill>
                <a:latin typeface="Times New Roman" pitchFamily="18" charset="0"/>
                <a:ea typeface="Times New Roman" pitchFamily="18" charset="0"/>
                <a:cs typeface="Times New Roman" pitchFamily="18" charset="0"/>
              </a:rPr>
              <a:t>суб'єктів сімейних правовідносин і їх правовий статус;</a:t>
            </a:r>
          </a:p>
        </p:txBody>
      </p:sp>
      <p:sp>
        <p:nvSpPr>
          <p:cNvPr id="19459" name="Rectangle 3"/>
          <p:cNvSpPr>
            <a:spLocks noChangeArrowheads="1"/>
          </p:cNvSpPr>
          <p:nvPr/>
        </p:nvSpPr>
        <p:spPr bwMode="auto">
          <a:xfrm>
            <a:off x="727593" y="4060317"/>
            <a:ext cx="8416407"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Char char="•"/>
              <a:tabLst>
                <a:tab pos="228600" algn="l"/>
              </a:tabLst>
            </a:pPr>
            <a:r>
              <a:rPr lang="uk-UA" sz="2400" dirty="0" smtClean="0">
                <a:ln w="12700">
                  <a:solidFill>
                    <a:schemeClr val="tx2">
                      <a:satMod val="155000"/>
                    </a:schemeClr>
                  </a:solidFill>
                  <a:prstDash val="solid"/>
                </a:ln>
                <a:solidFill>
                  <a:schemeClr val="accent6">
                    <a:lumMod val="50000"/>
                  </a:schemeClr>
                </a:solidFill>
                <a:latin typeface="Times New Roman" pitchFamily="18" charset="0"/>
                <a:ea typeface="Times New Roman" pitchFamily="18" charset="0"/>
                <a:cs typeface="Times New Roman" pitchFamily="18" charset="0"/>
              </a:rPr>
              <a:t>підстави виникнення та припинення сімейних правовідносин</a:t>
            </a:r>
            <a:r>
              <a:rPr kumimoji="0" lang="uk-UA" sz="1400" b="0" i="0" u="none" strike="noStrike" cap="none" normalizeH="0" baseline="0" dirty="0" smtClean="0">
                <a:ln>
                  <a:noFill/>
                </a:ln>
                <a:solidFill>
                  <a:srgbClr val="4F81BD"/>
                </a:solidFill>
                <a:effectLst/>
                <a:latin typeface="Arial" pitchFamily="34" charset="0"/>
                <a:ea typeface="Times New Roman" pitchFamily="18" charset="0"/>
                <a:cs typeface="Arial" pitchFamily="34" charset="0"/>
              </a:rPr>
              <a:t>;</a:t>
            </a: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9460" name="Rectangle 4"/>
          <p:cNvSpPr>
            <a:spLocks noChangeArrowheads="1"/>
          </p:cNvSpPr>
          <p:nvPr/>
        </p:nvSpPr>
        <p:spPr bwMode="auto">
          <a:xfrm>
            <a:off x="841323" y="4622018"/>
            <a:ext cx="3437992"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tab pos="228600" algn="l"/>
              </a:tabLst>
            </a:pPr>
            <a:r>
              <a:rPr lang="uk-UA" sz="2400" dirty="0" smtClean="0">
                <a:ln w="12700">
                  <a:solidFill>
                    <a:schemeClr val="tx2">
                      <a:satMod val="155000"/>
                    </a:schemeClr>
                  </a:solidFill>
                  <a:prstDash val="solid"/>
                </a:ln>
                <a:solidFill>
                  <a:schemeClr val="accent6">
                    <a:lumMod val="50000"/>
                  </a:schemeClr>
                </a:solidFill>
                <a:latin typeface="Times New Roman" pitchFamily="18" charset="0"/>
                <a:ea typeface="Times New Roman" pitchFamily="18" charset="0"/>
                <a:cs typeface="Times New Roman" pitchFamily="18" charset="0"/>
              </a:rPr>
              <a:t>поняття шлюбу та сім’ї;</a:t>
            </a:r>
          </a:p>
        </p:txBody>
      </p:sp>
      <p:sp>
        <p:nvSpPr>
          <p:cNvPr id="19461" name="Rectangle 5"/>
          <p:cNvSpPr>
            <a:spLocks noChangeArrowheads="1"/>
          </p:cNvSpPr>
          <p:nvPr/>
        </p:nvSpPr>
        <p:spPr bwMode="auto">
          <a:xfrm>
            <a:off x="404949" y="5146766"/>
            <a:ext cx="6382445" cy="4724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eaLnBrk="1" hangingPunct="1">
              <a:buFontTx/>
              <a:buChar char="•"/>
              <a:tabLst>
                <a:tab pos="228600" algn="l"/>
              </a:tabLst>
            </a:pPr>
            <a:r>
              <a:rPr lang="uk-UA" sz="2400" dirty="0" smtClean="0">
                <a:ln w="12700">
                  <a:solidFill>
                    <a:schemeClr val="tx2">
                      <a:satMod val="155000"/>
                    </a:schemeClr>
                  </a:solidFill>
                  <a:prstDash val="solid"/>
                </a:ln>
                <a:solidFill>
                  <a:schemeClr val="accent6">
                    <a:lumMod val="50000"/>
                  </a:schemeClr>
                </a:solidFill>
                <a:latin typeface="Times New Roman" pitchFamily="18" charset="0"/>
                <a:ea typeface="Times New Roman" pitchFamily="18" charset="0"/>
                <a:cs typeface="Times New Roman" pitchFamily="18" charset="0"/>
              </a:rPr>
              <a:t>порядок укладення та розірвання шлюбу</a:t>
            </a:r>
            <a:r>
              <a:rPr kumimoji="0" lang="uk-UA" sz="1400" b="0" i="0" u="none" strike="noStrike" cap="none" normalizeH="0" baseline="0" dirty="0" smtClean="0">
                <a:ln>
                  <a:noFill/>
                </a:ln>
                <a:solidFill>
                  <a:srgbClr val="4F81BD"/>
                </a:solidFill>
                <a:effectLst/>
                <a:latin typeface="Arial" pitchFamily="34" charset="0"/>
                <a:ea typeface="Times New Roman" pitchFamily="18" charset="0"/>
                <a:cs typeface="Arial" pitchFamily="34" charset="0"/>
              </a:rPr>
              <a:t>;</a:t>
            </a:r>
            <a:endParaRPr kumimoji="0" lang="uk-UA" b="0" i="0" u="none" strike="noStrike" cap="none" normalizeH="0" baseline="0" dirty="0" smtClean="0">
              <a:ln>
                <a:noFill/>
              </a:ln>
              <a:solidFill>
                <a:schemeClr val="tx1"/>
              </a:solidFill>
              <a:effectLst/>
              <a:latin typeface="Arial" pitchFamily="34" charset="0"/>
              <a:cs typeface="Arial" pitchFamily="34" charset="0"/>
            </a:endParaRPr>
          </a:p>
        </p:txBody>
      </p:sp>
      <p:sp>
        <p:nvSpPr>
          <p:cNvPr id="19462" name="Rectangle 6"/>
          <p:cNvSpPr>
            <a:spLocks noChangeArrowheads="1"/>
          </p:cNvSpPr>
          <p:nvPr/>
        </p:nvSpPr>
        <p:spPr bwMode="auto">
          <a:xfrm>
            <a:off x="-2324396" y="5680110"/>
            <a:ext cx="11468396"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7">
              <a:buFontTx/>
              <a:buChar char="•"/>
              <a:tabLst>
                <a:tab pos="228600" algn="l"/>
              </a:tabLst>
            </a:pPr>
            <a:r>
              <a:rPr lang="uk-UA" sz="2400" dirty="0" smtClean="0">
                <a:ln w="12700">
                  <a:solidFill>
                    <a:schemeClr val="tx2">
                      <a:satMod val="155000"/>
                    </a:schemeClr>
                  </a:solidFill>
                  <a:prstDash val="solid"/>
                </a:ln>
                <a:solidFill>
                  <a:schemeClr val="accent6">
                    <a:lumMod val="50000"/>
                  </a:schemeClr>
                </a:solidFill>
                <a:latin typeface="Times New Roman" pitchFamily="18" charset="0"/>
                <a:ea typeface="Times New Roman" pitchFamily="18" charset="0"/>
                <a:cs typeface="Times New Roman" pitchFamily="18" charset="0"/>
              </a:rPr>
              <a:t>права та обов’язки подружжя, інших членів сім’ї та родичів;</a:t>
            </a:r>
          </a:p>
        </p:txBody>
      </p:sp>
      <p:sp>
        <p:nvSpPr>
          <p:cNvPr id="19463" name="Rectangle 7"/>
          <p:cNvSpPr>
            <a:spLocks noChangeArrowheads="1"/>
          </p:cNvSpPr>
          <p:nvPr/>
        </p:nvSpPr>
        <p:spPr bwMode="auto">
          <a:xfrm>
            <a:off x="0" y="6105380"/>
            <a:ext cx="826865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2" eaLnBrk="1" hangingPunct="1">
              <a:buFontTx/>
              <a:buChar char="•"/>
              <a:tabLst>
                <a:tab pos="228600" algn="l"/>
              </a:tabLst>
            </a:pPr>
            <a:r>
              <a:rPr lang="uk-UA" sz="2400" dirty="0" smtClean="0">
                <a:ln w="12700">
                  <a:solidFill>
                    <a:schemeClr val="tx2">
                      <a:satMod val="155000"/>
                    </a:schemeClr>
                  </a:solidFill>
                  <a:prstDash val="solid"/>
                </a:ln>
                <a:solidFill>
                  <a:schemeClr val="accent6">
                    <a:lumMod val="50000"/>
                  </a:schemeClr>
                </a:solidFill>
                <a:latin typeface="Times New Roman" pitchFamily="18" charset="0"/>
                <a:ea typeface="Times New Roman" pitchFamily="18" charset="0"/>
                <a:cs typeface="Times New Roman" pitchFamily="18" charset="0"/>
              </a:rPr>
              <a:t>порядок та умови усиновлення (удочеріння), встановлення опіки та піклування</a:t>
            </a:r>
            <a:r>
              <a:rPr kumimoji="0" lang="uk-UA" sz="1400" b="0" i="0" u="none" strike="noStrike" cap="none" normalizeH="0" baseline="0" dirty="0" smtClean="0">
                <a:ln>
                  <a:noFill/>
                </a:ln>
                <a:solidFill>
                  <a:srgbClr val="4F81BD"/>
                </a:solidFill>
                <a:effectLst/>
                <a:latin typeface="Arial" pitchFamily="34" charset="0"/>
                <a:ea typeface="Times New Roman" pitchFamily="18" charset="0"/>
                <a:cs typeface="Arial" pitchFamily="34" charset="0"/>
              </a:rPr>
              <a:t>;</a:t>
            </a:r>
            <a:endParaRPr kumimoji="0" lang="uk-UA" b="0" i="0" u="none" strike="noStrike" cap="none" normalizeH="0" baseline="0" dirty="0" smtClean="0">
              <a:ln>
                <a:noFill/>
              </a:ln>
              <a:solidFill>
                <a:schemeClr val="tx1"/>
              </a:solidFill>
              <a:effectLst/>
              <a:latin typeface="Arial" pitchFamily="34" charset="0"/>
              <a:cs typeface="Arial" pitchFamily="34" charset="0"/>
            </a:endParaRPr>
          </a:p>
        </p:txBody>
      </p:sp>
      <p:pic>
        <p:nvPicPr>
          <p:cNvPr id="28" name="Picture 3" descr="C:\Users\User\Desktop\презентация\semja.gif"/>
          <p:cNvPicPr>
            <a:picLocks noChangeAspect="1" noChangeArrowheads="1"/>
          </p:cNvPicPr>
          <p:nvPr/>
        </p:nvPicPr>
        <p:blipFill>
          <a:blip r:embed="rId2" cstate="print"/>
          <a:srcRect/>
          <a:stretch>
            <a:fillRect/>
          </a:stretch>
        </p:blipFill>
        <p:spPr bwMode="auto">
          <a:xfrm>
            <a:off x="-1" y="0"/>
            <a:ext cx="4885509" cy="1938053"/>
          </a:xfrm>
          <a:prstGeom prst="rect">
            <a:avLst/>
          </a:prstGeom>
          <a:noFill/>
        </p:spPr>
      </p:pic>
    </p:spTree>
  </p:cSld>
  <p:clrMapOvr>
    <a:masterClrMapping/>
  </p:clrMapOvr>
  <p:transition>
    <p:spli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4859383" y="0"/>
            <a:ext cx="3905794" cy="1972491"/>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Кінцеві знання, вміння  та навички </a:t>
            </a:r>
            <a:endParaRPr lang="ru-RU"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3" name="Скругленный прямоугольник 2"/>
          <p:cNvSpPr/>
          <p:nvPr/>
        </p:nvSpPr>
        <p:spPr>
          <a:xfrm>
            <a:off x="313508" y="2063931"/>
            <a:ext cx="8307977" cy="836023"/>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400" b="1" dirty="0" smtClean="0">
                <a:ln w="12700">
                  <a:solidFill>
                    <a:schemeClr val="tx2">
                      <a:satMod val="155000"/>
                    </a:schemeClr>
                  </a:solidFill>
                  <a:prstDash val="solid"/>
                </a:ln>
                <a:solidFill>
                  <a:schemeClr val="accent6">
                    <a:lumMod val="50000"/>
                  </a:schemeClr>
                </a:solidFill>
                <a:latin typeface="Times New Roman" pitchFamily="18" charset="0"/>
                <a:cs typeface="Times New Roman" pitchFamily="18" charset="0"/>
              </a:rPr>
              <a:t>В результаті вивчення дисципліни студент повинен </a:t>
            </a:r>
            <a:r>
              <a:rPr lang="uk-UA" sz="3200" b="1" u="sng" dirty="0" smtClean="0">
                <a:ln w="12700">
                  <a:solidFill>
                    <a:schemeClr val="tx2">
                      <a:satMod val="155000"/>
                    </a:schemeClr>
                  </a:solidFill>
                  <a:prstDash val="solid"/>
                </a:ln>
                <a:solidFill>
                  <a:schemeClr val="accent6">
                    <a:lumMod val="50000"/>
                  </a:schemeClr>
                </a:solidFill>
                <a:latin typeface="Times New Roman" pitchFamily="18" charset="0"/>
                <a:cs typeface="Times New Roman" pitchFamily="18" charset="0"/>
              </a:rPr>
              <a:t>уміти</a:t>
            </a:r>
            <a:r>
              <a:rPr lang="uk-UA" sz="3200" b="1" dirty="0" smtClean="0">
                <a:ln w="12700">
                  <a:solidFill>
                    <a:schemeClr val="tx2">
                      <a:satMod val="155000"/>
                    </a:schemeClr>
                  </a:solidFill>
                  <a:prstDash val="solid"/>
                </a:ln>
                <a:solidFill>
                  <a:schemeClr val="accent6">
                    <a:lumMod val="50000"/>
                  </a:schemeClr>
                </a:solidFill>
                <a:latin typeface="Times New Roman" pitchFamily="18" charset="0"/>
                <a:cs typeface="Times New Roman" pitchFamily="18" charset="0"/>
              </a:rPr>
              <a:t>:</a:t>
            </a:r>
            <a:r>
              <a:rPr lang="uk-UA" sz="2400" b="1" dirty="0" smtClean="0">
                <a:ln w="12700">
                  <a:solidFill>
                    <a:schemeClr val="tx2">
                      <a:satMod val="155000"/>
                    </a:schemeClr>
                  </a:solidFill>
                  <a:prstDash val="solid"/>
                </a:ln>
                <a:solidFill>
                  <a:schemeClr val="accent6">
                    <a:lumMod val="50000"/>
                  </a:schemeClr>
                </a:solidFill>
                <a:latin typeface="Times New Roman" pitchFamily="18" charset="0"/>
                <a:cs typeface="Times New Roman" pitchFamily="18" charset="0"/>
              </a:rPr>
              <a:t> </a:t>
            </a:r>
            <a:endParaRPr lang="ru-RU" sz="2400" b="1" dirty="0">
              <a:ln w="12700">
                <a:solidFill>
                  <a:schemeClr val="tx2">
                    <a:satMod val="155000"/>
                  </a:schemeClr>
                </a:solidFill>
                <a:prstDash val="solid"/>
              </a:ln>
              <a:solidFill>
                <a:schemeClr val="accent6">
                  <a:lumMod val="50000"/>
                </a:schemeClr>
              </a:solidFill>
              <a:latin typeface="Times New Roman" pitchFamily="18" charset="0"/>
              <a:cs typeface="Times New Roman" pitchFamily="18" charset="0"/>
            </a:endParaRPr>
          </a:p>
        </p:txBody>
      </p:sp>
      <p:sp>
        <p:nvSpPr>
          <p:cNvPr id="4" name="4-конечная звезда 3"/>
          <p:cNvSpPr/>
          <p:nvPr/>
        </p:nvSpPr>
        <p:spPr>
          <a:xfrm>
            <a:off x="169817" y="3344089"/>
            <a:ext cx="483326" cy="587829"/>
          </a:xfrm>
          <a:prstGeom prst="star4">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4-конечная звезда 4"/>
          <p:cNvSpPr/>
          <p:nvPr/>
        </p:nvSpPr>
        <p:spPr>
          <a:xfrm>
            <a:off x="165464" y="4711337"/>
            <a:ext cx="487679" cy="566058"/>
          </a:xfrm>
          <a:prstGeom prst="star4">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Скругленный прямоугольник 5"/>
          <p:cNvSpPr/>
          <p:nvPr/>
        </p:nvSpPr>
        <p:spPr>
          <a:xfrm>
            <a:off x="718457" y="3082834"/>
            <a:ext cx="8059784" cy="100584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кругленный прямоугольник 6"/>
          <p:cNvSpPr/>
          <p:nvPr/>
        </p:nvSpPr>
        <p:spPr>
          <a:xfrm>
            <a:off x="727164" y="4415247"/>
            <a:ext cx="8059784" cy="1436913"/>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481" name="Rectangle 1"/>
          <p:cNvSpPr>
            <a:spLocks noChangeArrowheads="1"/>
          </p:cNvSpPr>
          <p:nvPr/>
        </p:nvSpPr>
        <p:spPr bwMode="auto">
          <a:xfrm>
            <a:off x="862149" y="3184505"/>
            <a:ext cx="7377783"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Char char="•"/>
              <a:tabLst>
                <a:tab pos="1028700" algn="l"/>
              </a:tabLst>
            </a:pPr>
            <a:r>
              <a:rPr lang="uk-UA" sz="2400" dirty="0" smtClean="0">
                <a:ln w="12700">
                  <a:solidFill>
                    <a:schemeClr val="tx2">
                      <a:satMod val="155000"/>
                    </a:schemeClr>
                  </a:solidFill>
                  <a:prstDash val="solid"/>
                </a:ln>
                <a:solidFill>
                  <a:schemeClr val="accent6">
                    <a:lumMod val="50000"/>
                  </a:schemeClr>
                </a:solidFill>
                <a:latin typeface="Times New Roman" pitchFamily="18" charset="0"/>
                <a:ea typeface="Times New Roman" pitchFamily="18" charset="0"/>
                <a:cs typeface="Times New Roman" pitchFamily="18" charset="0"/>
              </a:rPr>
              <a:t>тлумачити та застосовувати на практиці діюче сімейне законодавство</a:t>
            </a:r>
            <a:r>
              <a:rPr kumimoji="0" lang="uk-UA" sz="2400" i="0" u="none" strike="noStrike" normalizeH="0" baseline="0" dirty="0" smtClean="0">
                <a:ln w="12700">
                  <a:solidFill>
                    <a:schemeClr val="tx2">
                      <a:satMod val="155000"/>
                    </a:schemeClr>
                  </a:solidFill>
                  <a:prstDash val="solid"/>
                </a:ln>
                <a:solidFill>
                  <a:schemeClr val="accent6">
                    <a:lumMod val="50000"/>
                  </a:schemeClr>
                </a:solidFill>
                <a:latin typeface="Times New Roman" pitchFamily="18" charset="0"/>
                <a:ea typeface="Times New Roman" pitchFamily="18" charset="0"/>
                <a:cs typeface="Times New Roman" pitchFamily="18" charset="0"/>
              </a:rPr>
              <a:t>;</a:t>
            </a:r>
            <a:endParaRPr kumimoji="0" lang="uk-UA" sz="2400" i="0" u="none" strike="noStrike" normalizeH="0" baseline="0" dirty="0" smtClean="0">
              <a:ln w="12700">
                <a:solidFill>
                  <a:schemeClr val="tx2">
                    <a:satMod val="155000"/>
                  </a:schemeClr>
                </a:solidFill>
                <a:prstDash val="solid"/>
              </a:ln>
              <a:solidFill>
                <a:schemeClr val="accent6">
                  <a:lumMod val="50000"/>
                </a:schemeClr>
              </a:solidFill>
              <a:latin typeface="Times New Roman" pitchFamily="18" charset="0"/>
              <a:cs typeface="Times New Roman" pitchFamily="18" charset="0"/>
            </a:endParaRPr>
          </a:p>
        </p:txBody>
      </p:sp>
      <p:sp>
        <p:nvSpPr>
          <p:cNvPr id="20482" name="Rectangle 2"/>
          <p:cNvSpPr>
            <a:spLocks noChangeArrowheads="1"/>
          </p:cNvSpPr>
          <p:nvPr/>
        </p:nvSpPr>
        <p:spPr bwMode="auto">
          <a:xfrm>
            <a:off x="822960" y="4592433"/>
            <a:ext cx="7889966"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Char char="•"/>
              <a:tabLst>
                <a:tab pos="1028700" algn="l"/>
              </a:tabLst>
            </a:pPr>
            <a:r>
              <a:rPr lang="uk-UA" sz="2400" dirty="0" smtClean="0">
                <a:ln w="12700">
                  <a:solidFill>
                    <a:schemeClr val="tx2">
                      <a:satMod val="155000"/>
                    </a:schemeClr>
                  </a:solidFill>
                  <a:prstDash val="solid"/>
                </a:ln>
                <a:solidFill>
                  <a:schemeClr val="accent6">
                    <a:lumMod val="50000"/>
                  </a:schemeClr>
                </a:solidFill>
                <a:latin typeface="Times New Roman" pitchFamily="18" charset="0"/>
                <a:ea typeface="Times New Roman" pitchFamily="18" charset="0"/>
                <a:cs typeface="Times New Roman" pitchFamily="18" charset="0"/>
              </a:rPr>
              <a:t>підкріплювати теоретичні положення конкретними життєвими прикладами і фактами</a:t>
            </a:r>
            <a:r>
              <a:rPr kumimoji="0" lang="uk-UA" sz="1400" b="0" i="0" u="none" strike="noStrike" cap="none" normalizeH="0" baseline="0" dirty="0" smtClean="0">
                <a:ln>
                  <a:noFill/>
                </a:ln>
                <a:solidFill>
                  <a:srgbClr val="0070C0"/>
                </a:solidFill>
                <a:effectLst/>
                <a:latin typeface="Arial" pitchFamily="34" charset="0"/>
                <a:ea typeface="Times New Roman" pitchFamily="18" charset="0"/>
                <a:cs typeface="Arial" pitchFamily="34" charset="0"/>
              </a:rPr>
              <a:t>.</a:t>
            </a: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 name="Picture 3" descr="C:\Users\User\Desktop\презентация\semja.gif"/>
          <p:cNvPicPr>
            <a:picLocks noChangeAspect="1" noChangeArrowheads="1"/>
          </p:cNvPicPr>
          <p:nvPr/>
        </p:nvPicPr>
        <p:blipFill>
          <a:blip r:embed="rId2" cstate="print"/>
          <a:srcRect/>
          <a:stretch>
            <a:fillRect/>
          </a:stretch>
        </p:blipFill>
        <p:spPr bwMode="auto">
          <a:xfrm>
            <a:off x="-1" y="0"/>
            <a:ext cx="4885509" cy="1938053"/>
          </a:xfrm>
          <a:prstGeom prst="rect">
            <a:avLst/>
          </a:prstGeom>
          <a:noFill/>
        </p:spPr>
      </p:pic>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кругленный прямоугольник 1"/>
          <p:cNvSpPr/>
          <p:nvPr/>
        </p:nvSpPr>
        <p:spPr>
          <a:xfrm>
            <a:off x="4859383" y="0"/>
            <a:ext cx="3905794" cy="1972491"/>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rPr>
              <a:t>Відомості про викладача</a:t>
            </a:r>
            <a:endParaRPr lang="ru-RU"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cs typeface="Times New Roman" pitchFamily="18" charset="0"/>
            </a:endParaRPr>
          </a:p>
        </p:txBody>
      </p:sp>
      <p:sp>
        <p:nvSpPr>
          <p:cNvPr id="4" name="Скругленный прямоугольник 3"/>
          <p:cNvSpPr/>
          <p:nvPr/>
        </p:nvSpPr>
        <p:spPr>
          <a:xfrm>
            <a:off x="4741818" y="2037807"/>
            <a:ext cx="4180114" cy="482019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b="1" dirty="0" err="1" smtClean="0">
                <a:ln w="12700">
                  <a:solidFill>
                    <a:schemeClr val="tx2">
                      <a:satMod val="155000"/>
                    </a:schemeClr>
                  </a:solidFill>
                  <a:prstDash val="solid"/>
                </a:ln>
                <a:solidFill>
                  <a:schemeClr val="accent6">
                    <a:lumMod val="50000"/>
                  </a:schemeClr>
                </a:solidFill>
                <a:latin typeface="Times New Roman" pitchFamily="18" charset="0"/>
                <a:cs typeface="Times New Roman" pitchFamily="18" charset="0"/>
              </a:rPr>
              <a:t>Риженко</a:t>
            </a:r>
            <a:r>
              <a:rPr lang="uk-UA" sz="2800" b="1" dirty="0" smtClean="0">
                <a:ln w="12700">
                  <a:solidFill>
                    <a:schemeClr val="tx2">
                      <a:satMod val="155000"/>
                    </a:schemeClr>
                  </a:solidFill>
                  <a:prstDash val="solid"/>
                </a:ln>
                <a:solidFill>
                  <a:schemeClr val="accent6">
                    <a:lumMod val="50000"/>
                  </a:schemeClr>
                </a:solidFill>
                <a:latin typeface="Times New Roman" pitchFamily="18" charset="0"/>
                <a:cs typeface="Times New Roman" pitchFamily="18" charset="0"/>
              </a:rPr>
              <a:t> Ірина Миколаївна </a:t>
            </a:r>
          </a:p>
          <a:p>
            <a:pPr algn="ctr"/>
            <a:r>
              <a:rPr lang="uk-UA" b="1" dirty="0" smtClean="0">
                <a:ln w="12700">
                  <a:solidFill>
                    <a:schemeClr val="tx2">
                      <a:satMod val="155000"/>
                    </a:schemeClr>
                  </a:solidFill>
                  <a:prstDash val="solid"/>
                </a:ln>
                <a:solidFill>
                  <a:schemeClr val="accent6">
                    <a:lumMod val="50000"/>
                  </a:schemeClr>
                </a:solidFill>
                <a:latin typeface="Times New Roman" pitchFamily="18" charset="0"/>
                <a:cs typeface="Times New Roman" pitchFamily="18" charset="0"/>
              </a:rPr>
              <a:t>Кандидат юридичних наук, доцент  </a:t>
            </a:r>
            <a:endParaRPr lang="en-US" b="1" dirty="0" smtClean="0">
              <a:ln w="12700">
                <a:solidFill>
                  <a:schemeClr val="tx2">
                    <a:satMod val="155000"/>
                  </a:schemeClr>
                </a:solidFill>
                <a:prstDash val="solid"/>
              </a:ln>
              <a:solidFill>
                <a:schemeClr val="accent6">
                  <a:lumMod val="50000"/>
                </a:schemeClr>
              </a:solidFill>
              <a:latin typeface="Times New Roman" pitchFamily="18" charset="0"/>
              <a:cs typeface="Times New Roman" pitchFamily="18" charset="0"/>
            </a:endParaRPr>
          </a:p>
          <a:p>
            <a:pPr algn="ctr"/>
            <a:endParaRPr lang="uk-UA" sz="2400" b="1" dirty="0" smtClean="0">
              <a:ln w="12700">
                <a:solidFill>
                  <a:schemeClr val="tx2">
                    <a:satMod val="155000"/>
                  </a:schemeClr>
                </a:solidFill>
                <a:prstDash val="solid"/>
              </a:ln>
              <a:solidFill>
                <a:schemeClr val="accent6">
                  <a:lumMod val="50000"/>
                </a:schemeClr>
              </a:solidFill>
              <a:latin typeface="Times New Roman" pitchFamily="18" charset="0"/>
              <a:cs typeface="Times New Roman" pitchFamily="18" charset="0"/>
            </a:endParaRPr>
          </a:p>
          <a:p>
            <a:r>
              <a:rPr lang="uk-UA" sz="2100" b="1" dirty="0" smtClean="0">
                <a:ln w="12700">
                  <a:solidFill>
                    <a:schemeClr val="tx2">
                      <a:satMod val="155000"/>
                    </a:schemeClr>
                  </a:solidFill>
                  <a:prstDash val="solid"/>
                </a:ln>
                <a:solidFill>
                  <a:schemeClr val="accent6">
                    <a:lumMod val="50000"/>
                  </a:schemeClr>
                </a:solidFill>
                <a:latin typeface="Times New Roman" pitchFamily="18" charset="0"/>
                <a:cs typeface="Times New Roman" pitchFamily="18" charset="0"/>
              </a:rPr>
              <a:t>Місце роботи</a:t>
            </a:r>
            <a:r>
              <a:rPr lang="uk-UA" sz="2100" dirty="0" smtClean="0">
                <a:ln w="12700">
                  <a:solidFill>
                    <a:schemeClr val="tx2">
                      <a:satMod val="155000"/>
                    </a:schemeClr>
                  </a:solidFill>
                  <a:prstDash val="solid"/>
                </a:ln>
                <a:solidFill>
                  <a:schemeClr val="accent6">
                    <a:lumMod val="50000"/>
                  </a:schemeClr>
                </a:solidFill>
                <a:latin typeface="Times New Roman" pitchFamily="18" charset="0"/>
                <a:cs typeface="Times New Roman" pitchFamily="18" charset="0"/>
              </a:rPr>
              <a:t>: Херсонський державний університет</a:t>
            </a:r>
          </a:p>
          <a:p>
            <a:r>
              <a:rPr lang="uk-UA" sz="2100" b="1" dirty="0" smtClean="0">
                <a:ln w="12700">
                  <a:solidFill>
                    <a:schemeClr val="tx2">
                      <a:satMod val="155000"/>
                    </a:schemeClr>
                  </a:solidFill>
                  <a:prstDash val="solid"/>
                </a:ln>
                <a:solidFill>
                  <a:schemeClr val="accent6">
                    <a:lumMod val="50000"/>
                  </a:schemeClr>
                </a:solidFill>
                <a:latin typeface="Times New Roman" pitchFamily="18" charset="0"/>
                <a:cs typeface="Times New Roman" pitchFamily="18" charset="0"/>
              </a:rPr>
              <a:t>Посада</a:t>
            </a:r>
            <a:r>
              <a:rPr lang="uk-UA" sz="2100" dirty="0" smtClean="0">
                <a:ln w="12700">
                  <a:solidFill>
                    <a:schemeClr val="tx2">
                      <a:satMod val="155000"/>
                    </a:schemeClr>
                  </a:solidFill>
                  <a:prstDash val="solid"/>
                </a:ln>
                <a:solidFill>
                  <a:schemeClr val="accent6">
                    <a:lumMod val="50000"/>
                  </a:schemeClr>
                </a:solidFill>
                <a:latin typeface="Times New Roman" pitchFamily="18" charset="0"/>
                <a:cs typeface="Times New Roman" pitchFamily="18" charset="0"/>
              </a:rPr>
              <a:t>: Доцент кафедри </a:t>
            </a:r>
          </a:p>
          <a:p>
            <a:r>
              <a:rPr lang="uk-UA" sz="2100" b="1" dirty="0" smtClean="0">
                <a:ln w="12700">
                  <a:solidFill>
                    <a:schemeClr val="tx2">
                      <a:satMod val="155000"/>
                    </a:schemeClr>
                  </a:solidFill>
                  <a:prstDash val="solid"/>
                </a:ln>
                <a:solidFill>
                  <a:schemeClr val="accent6">
                    <a:lumMod val="50000"/>
                  </a:schemeClr>
                </a:solidFill>
                <a:latin typeface="Times New Roman" pitchFamily="18" charset="0"/>
                <a:cs typeface="Times New Roman" pitchFamily="18" charset="0"/>
              </a:rPr>
              <a:t>Кафедра</a:t>
            </a:r>
            <a:r>
              <a:rPr lang="uk-UA" sz="2100" dirty="0" smtClean="0">
                <a:ln w="12700">
                  <a:solidFill>
                    <a:schemeClr val="tx2">
                      <a:satMod val="155000"/>
                    </a:schemeClr>
                  </a:solidFill>
                  <a:prstDash val="solid"/>
                </a:ln>
                <a:solidFill>
                  <a:schemeClr val="accent6">
                    <a:lumMod val="50000"/>
                  </a:schemeClr>
                </a:solidFill>
                <a:latin typeface="Times New Roman" pitchFamily="18" charset="0"/>
                <a:cs typeface="Times New Roman" pitchFamily="18" charset="0"/>
              </a:rPr>
              <a:t>: Галузевого права</a:t>
            </a:r>
            <a:endParaRPr lang="ru-RU" sz="2100" dirty="0" smtClean="0">
              <a:ln w="12700">
                <a:solidFill>
                  <a:schemeClr val="tx2">
                    <a:satMod val="155000"/>
                  </a:schemeClr>
                </a:solidFill>
                <a:prstDash val="solid"/>
              </a:ln>
              <a:solidFill>
                <a:schemeClr val="accent6">
                  <a:lumMod val="50000"/>
                </a:schemeClr>
              </a:solidFill>
              <a:latin typeface="Times New Roman" pitchFamily="18" charset="0"/>
              <a:cs typeface="Times New Roman" pitchFamily="18" charset="0"/>
            </a:endParaRPr>
          </a:p>
          <a:p>
            <a:r>
              <a:rPr lang="uk-UA" sz="2100" b="1" dirty="0" smtClean="0">
                <a:ln w="12700">
                  <a:solidFill>
                    <a:schemeClr val="tx2">
                      <a:satMod val="155000"/>
                    </a:schemeClr>
                  </a:solidFill>
                  <a:prstDash val="solid"/>
                </a:ln>
                <a:solidFill>
                  <a:schemeClr val="accent6">
                    <a:lumMod val="50000"/>
                  </a:schemeClr>
                </a:solidFill>
                <a:latin typeface="Times New Roman" pitchFamily="18" charset="0"/>
                <a:cs typeface="Times New Roman" pitchFamily="18" charset="0"/>
              </a:rPr>
              <a:t>Контактна інформація:</a:t>
            </a:r>
          </a:p>
          <a:p>
            <a:r>
              <a:rPr lang="uk-UA" sz="2100" dirty="0" smtClean="0">
                <a:ln w="12700">
                  <a:solidFill>
                    <a:schemeClr val="tx2">
                      <a:satMod val="155000"/>
                    </a:schemeClr>
                  </a:solidFill>
                  <a:prstDash val="solid"/>
                </a:ln>
                <a:solidFill>
                  <a:schemeClr val="accent6">
                    <a:lumMod val="50000"/>
                  </a:schemeClr>
                </a:solidFill>
                <a:latin typeface="Times New Roman" pitchFamily="18" charset="0"/>
                <a:cs typeface="Times New Roman" pitchFamily="18" charset="0"/>
              </a:rPr>
              <a:t>Кафедра галузевого права  (аудиторія № 301)</a:t>
            </a:r>
          </a:p>
          <a:p>
            <a:r>
              <a:rPr lang="en-US" sz="2100" dirty="0" smtClean="0">
                <a:ln w="12700">
                  <a:solidFill>
                    <a:schemeClr val="tx2">
                      <a:satMod val="155000"/>
                    </a:schemeClr>
                  </a:solidFill>
                  <a:prstDash val="solid"/>
                </a:ln>
                <a:solidFill>
                  <a:schemeClr val="accent6">
                    <a:lumMod val="50000"/>
                  </a:schemeClr>
                </a:solidFill>
                <a:latin typeface="Times New Roman" pitchFamily="18" charset="0"/>
                <a:cs typeface="Times New Roman" pitchFamily="18" charset="0"/>
              </a:rPr>
              <a:t>Email:  Rigenko_Irina@mail.ru</a:t>
            </a:r>
            <a:endParaRPr lang="uk-UA" sz="2100" dirty="0" smtClean="0">
              <a:ln w="12700">
                <a:solidFill>
                  <a:schemeClr val="tx2">
                    <a:satMod val="155000"/>
                  </a:schemeClr>
                </a:solidFill>
                <a:prstDash val="solid"/>
              </a:ln>
              <a:solidFill>
                <a:schemeClr val="accent6">
                  <a:lumMod val="50000"/>
                </a:schemeClr>
              </a:solidFill>
              <a:latin typeface="Times New Roman" pitchFamily="18" charset="0"/>
              <a:cs typeface="Times New Roman" pitchFamily="18" charset="0"/>
            </a:endParaRPr>
          </a:p>
          <a:p>
            <a:pPr algn="ctr"/>
            <a:endParaRPr lang="ru-RU" sz="2100" dirty="0">
              <a:ln w="12700">
                <a:solidFill>
                  <a:schemeClr val="tx2">
                    <a:satMod val="155000"/>
                  </a:schemeClr>
                </a:solidFill>
                <a:prstDash val="solid"/>
              </a:ln>
              <a:solidFill>
                <a:schemeClr val="accent6">
                  <a:lumMod val="50000"/>
                </a:schemeClr>
              </a:solidFill>
              <a:latin typeface="Times New Roman" pitchFamily="18" charset="0"/>
              <a:cs typeface="Times New Roman" pitchFamily="18" charset="0"/>
            </a:endParaRPr>
          </a:p>
        </p:txBody>
      </p:sp>
      <p:pic>
        <p:nvPicPr>
          <p:cNvPr id="1026" name="Picture 2" descr="C:\Users\User\Desktop\презентация\img5.jpg"/>
          <p:cNvPicPr>
            <a:picLocks noChangeAspect="1" noChangeArrowheads="1"/>
          </p:cNvPicPr>
          <p:nvPr/>
        </p:nvPicPr>
        <p:blipFill>
          <a:blip r:embed="rId2" cstate="print"/>
          <a:srcRect/>
          <a:stretch>
            <a:fillRect/>
          </a:stretch>
        </p:blipFill>
        <p:spPr bwMode="auto">
          <a:xfrm>
            <a:off x="348343" y="404223"/>
            <a:ext cx="4267200" cy="5892800"/>
          </a:xfrm>
          <a:prstGeom prst="rect">
            <a:avLst/>
          </a:prstGeom>
          <a:ln w="88900" cap="sq" cmpd="thickThin">
            <a:solidFill>
              <a:schemeClr val="accent6">
                <a:lumMod val="50000"/>
              </a:schemeClr>
            </a:solidFill>
            <a:prstDash val="solid"/>
            <a:miter lim="800000"/>
          </a:ln>
          <a:effectLst>
            <a:innerShdw blurRad="76200">
              <a:srgbClr val="000000"/>
            </a:innerShdw>
          </a:effectLst>
        </p:spPr>
      </p:pic>
    </p:spTree>
  </p:cSld>
  <p:clrMapOvr>
    <a:masterClrMapping/>
  </p:clrMapOvr>
  <p:transition>
    <p:push dir="u"/>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293</TotalTime>
  <Words>539</Words>
  <Application>Microsoft Office PowerPoint</Application>
  <PresentationFormat>Экран (4:3)</PresentationFormat>
  <Paragraphs>51</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Инна</dc:creator>
  <cp:lastModifiedBy>Гришина</cp:lastModifiedBy>
  <cp:revision>46</cp:revision>
  <dcterms:created xsi:type="dcterms:W3CDTF">2015-02-16T07:43:27Z</dcterms:created>
  <dcterms:modified xsi:type="dcterms:W3CDTF">2015-08-26T10:49:45Z</dcterms:modified>
</cp:coreProperties>
</file>