
<file path=[Content_Types].xml><?xml version="1.0" encoding="utf-8"?>
<Types xmlns="http://schemas.openxmlformats.org/package/2006/content-types"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Override PartName="/ppt/diagrams/quickStyle28.xml" ContentType="application/vnd.openxmlformats-officedocument.drawingml.diagramStyle+xml"/>
  <Override PartName="/ppt/diagrams/drawing29.xml" ContentType="application/vnd.ms-office.drawingml.diagramDrawing+xml"/>
  <Default Extension="xml" ContentType="application/xml"/>
  <Override PartName="/ppt/slides/slide14.xml" ContentType="application/vnd.openxmlformats-officedocument.presentationml.slide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diagrams/layout28.xml" ContentType="application/vnd.openxmlformats-officedocument.drawingml.diagramLayout+xml"/>
  <Override PartName="/ppt/diagrams/quickStyle31.xml" ContentType="application/vnd.openxmlformats-officedocument.drawingml.diagramStyle+xml"/>
  <Override PartName="/ppt/diagrams/drawing32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charts/chart3.xml" ContentType="application/vnd.openxmlformats-officedocument.drawingml.chart+xml"/>
  <Override PartName="/ppt/diagrams/colors27.xml" ContentType="application/vnd.openxmlformats-officedocument.drawingml.diagramColors+xml"/>
  <Override PartName="/ppt/diagrams/data29.xml" ContentType="application/vnd.openxmlformats-officedocument.drawingml.diagramData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diagrams/layout31.xml" ContentType="application/vnd.openxmlformats-officedocument.drawingml.diagram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colors12.xml" ContentType="application/vnd.openxmlformats-officedocument.drawingml.diagramColors+xml"/>
  <Override PartName="/ppt/diagrams/layout20.xml" ContentType="application/vnd.openxmlformats-officedocument.drawingml.diagramLayout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diagrams/colors30.xml" ContentType="application/vnd.openxmlformats-officedocument.drawingml.diagramColors+xml"/>
  <Override PartName="/ppt/diagrams/data32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drawing19.xml" ContentType="application/vnd.ms-office.drawingml.diagramDrawing+xml"/>
  <Override PartName="/ppt/diagrams/data21.xml" ContentType="application/vnd.openxmlformats-officedocument.drawingml.diagramData+xml"/>
  <Override PartName="/ppt/diagrams/quickStyle29.xml" ContentType="application/vnd.openxmlformats-officedocument.drawingml.diagramStyl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diagrams/quickStyle18.xml" ContentType="application/vnd.openxmlformats-officedocument.drawingml.diagramStyle+xml"/>
  <Override PartName="/ppt/diagrams/layout29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layout18.xml" ContentType="application/vnd.openxmlformats-officedocument.drawingml.diagramLayout+xml"/>
  <Override PartName="/ppt/diagrams/quickStyle25.xml" ContentType="application/vnd.openxmlformats-officedocument.drawingml.diagramStyle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colors28.xml" ContentType="application/vnd.openxmlformats-officedocument.drawingml.diagramColors+xml"/>
  <Override PartName="/ppt/diagrams/quickStyle32.xml" ContentType="application/vnd.openxmlformats-officedocument.drawingml.diagramStyl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charts/chart4.xml" ContentType="application/vnd.openxmlformats-officedocument.drawingml.chart+xml"/>
  <Override PartName="/ppt/diagrams/layout32.xml" ContentType="application/vnd.openxmlformats-officedocument.drawingml.diagramLayout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ppt/diagrams/colors24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diagrams/colors3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diagrams/colors20.xml" ContentType="application/vnd.openxmlformats-officedocument.drawingml.diagramColor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diagrams/data11.xml" ContentType="application/vnd.openxmlformats-officedocument.drawingml.diagramData+xml"/>
  <Override PartName="/ppt/diagrams/quickStyle19.xml" ContentType="application/vnd.openxmlformats-officedocument.drawingml.diagramStyle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diagrams/drawing27.xml" ContentType="application/vnd.ms-office.drawingml.diagramDrawing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diagrams/layout26.xml" ContentType="application/vnd.openxmlformats-officedocument.drawingml.diagramLayout+xml"/>
  <Override PartName="/ppt/diagrams/colors29.xml" ContentType="application/vnd.openxmlformats-officedocument.drawingml.diagramColors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diagrams/drawing30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layout22.xml" ContentType="application/vnd.openxmlformats-officedocument.drawingml.diagramLayout+xml"/>
  <Override PartName="/ppt/diagrams/colors25.xml" ContentType="application/vnd.openxmlformats-officedocument.drawingml.diagramColors+xml"/>
  <Override PartName="/ppt/diagrams/data27.xml" ContentType="application/vnd.openxmlformats-officedocument.drawingml.diagramData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diagrams/colors3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Default Extension="jpeg" ContentType="image/jpeg"/>
  <Override PartName="/ppt/diagrams/data30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diagrams/quickStyle27.xml" ContentType="application/vnd.openxmlformats-officedocument.drawingml.diagramStyle+xml"/>
  <Override PartName="/ppt/diagrams/drawing28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layout27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diagrams/quickStyle30.xml" ContentType="application/vnd.openxmlformats-officedocument.drawingml.diagramStyle+xml"/>
  <Override PartName="/ppt/diagrams/drawing31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charts/chart2.xml" ContentType="application/vnd.openxmlformats-officedocument.drawingml.chart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diagrams/data28.xml" ContentType="application/vnd.openxmlformats-officedocument.drawingml.diagramData+xml"/>
  <Override PartName="/ppt/diagrams/layout30.xml" ContentType="application/vnd.openxmlformats-officedocument.drawingml.diagramLayout+xml"/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diagrams/data31.xml" ContentType="application/vnd.openxmlformats-officedocument.drawingml.diagramData+xml"/>
  <Override PartName="/ppt/slides/slide32.xml" ContentType="application/vnd.openxmlformats-officedocument.presentationml.slide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40" r:id="rId3"/>
    <p:sldId id="356" r:id="rId4"/>
    <p:sldId id="362" r:id="rId5"/>
    <p:sldId id="344" r:id="rId6"/>
    <p:sldId id="350" r:id="rId7"/>
    <p:sldId id="259" r:id="rId8"/>
    <p:sldId id="317" r:id="rId9"/>
    <p:sldId id="266" r:id="rId10"/>
    <p:sldId id="315" r:id="rId11"/>
    <p:sldId id="327" r:id="rId12"/>
    <p:sldId id="323" r:id="rId13"/>
    <p:sldId id="326" r:id="rId14"/>
    <p:sldId id="316" r:id="rId15"/>
    <p:sldId id="318" r:id="rId16"/>
    <p:sldId id="349" r:id="rId17"/>
    <p:sldId id="358" r:id="rId18"/>
    <p:sldId id="360" r:id="rId19"/>
    <p:sldId id="359" r:id="rId20"/>
    <p:sldId id="367" r:id="rId21"/>
    <p:sldId id="361" r:id="rId22"/>
    <p:sldId id="351" r:id="rId23"/>
    <p:sldId id="352" r:id="rId24"/>
    <p:sldId id="353" r:id="rId25"/>
    <p:sldId id="355" r:id="rId26"/>
    <p:sldId id="354" r:id="rId27"/>
    <p:sldId id="324" r:id="rId28"/>
    <p:sldId id="262" r:id="rId29"/>
    <p:sldId id="293" r:id="rId30"/>
    <p:sldId id="294" r:id="rId31"/>
    <p:sldId id="295" r:id="rId32"/>
    <p:sldId id="296" r:id="rId33"/>
    <p:sldId id="297" r:id="rId34"/>
    <p:sldId id="307" r:id="rId35"/>
    <p:sldId id="341" r:id="rId36"/>
    <p:sldId id="368" r:id="rId37"/>
    <p:sldId id="369" r:id="rId38"/>
    <p:sldId id="370" r:id="rId39"/>
    <p:sldId id="371" r:id="rId40"/>
    <p:sldId id="357" r:id="rId41"/>
    <p:sldId id="312" r:id="rId42"/>
    <p:sldId id="311" r:id="rId43"/>
    <p:sldId id="332" r:id="rId44"/>
    <p:sldId id="373" r:id="rId45"/>
    <p:sldId id="372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D0DCF0"/>
    <a:srgbClr val="C2D2EC"/>
    <a:srgbClr val="172949"/>
    <a:srgbClr val="C2CCEC"/>
    <a:srgbClr val="003399"/>
    <a:srgbClr val="BFD0EB"/>
    <a:srgbClr val="CDFEB4"/>
    <a:srgbClr val="5F0111"/>
    <a:srgbClr val="B4FF8F"/>
    <a:srgbClr val="99FF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44" autoAdjust="0"/>
    <p:restoredTop sz="94660"/>
  </p:normalViewPr>
  <p:slideViewPr>
    <p:cSldViewPr snapToGrid="0">
      <p:cViewPr varScale="1">
        <p:scale>
          <a:sx n="82" d="100"/>
          <a:sy n="82" d="100"/>
        </p:scale>
        <p:origin x="-108" y="-5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800"/>
            </a:pPr>
            <a:r>
              <a:rPr lang="ru-RU" sz="1800" dirty="0" err="1"/>
              <a:t>Кількість</a:t>
            </a:r>
            <a:r>
              <a:rPr lang="ru-RU" sz="1800" dirty="0"/>
              <a:t> </a:t>
            </a:r>
            <a:r>
              <a:rPr lang="ru-RU" sz="1800" dirty="0" err="1" smtClean="0"/>
              <a:t>науково-педагогічних</a:t>
            </a:r>
            <a:r>
              <a:rPr lang="ru-RU" sz="1800" dirty="0" smtClean="0"/>
              <a:t> </a:t>
            </a:r>
            <a:r>
              <a:rPr lang="ru-RU" sz="1800" dirty="0" err="1"/>
              <a:t>працівників</a:t>
            </a:r>
            <a:r>
              <a:rPr lang="ru-RU" sz="1800" dirty="0"/>
              <a:t> за </a:t>
            </a:r>
            <a:r>
              <a:rPr lang="ru-RU" sz="1800" dirty="0" err="1"/>
              <a:t>основним</a:t>
            </a:r>
            <a:r>
              <a:rPr lang="ru-RU" sz="1800" dirty="0"/>
              <a:t> </a:t>
            </a:r>
            <a:r>
              <a:rPr lang="ru-RU" sz="1800" dirty="0" err="1"/>
              <a:t>місцем</a:t>
            </a:r>
            <a:r>
              <a:rPr lang="ru-RU" sz="1800" dirty="0"/>
              <a:t> </a:t>
            </a:r>
            <a:r>
              <a:rPr lang="ru-RU" sz="1800" dirty="0" err="1"/>
              <a:t>роботи</a:t>
            </a:r>
            <a:r>
              <a:rPr lang="ru-RU" sz="1800" dirty="0"/>
              <a:t> - 362 особи 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32145018965343897"/>
          <c:y val="0.20031160235118139"/>
          <c:w val="0.29735277630428786"/>
          <c:h val="0.5458762299953919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Кількість науково-педагогчних працівників за основним місцем роботи - 362 особи (-65)</c:v>
                </c:pt>
              </c:strCache>
            </c:strRef>
          </c:tx>
          <c:spPr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90500" h="38100"/>
            </a:sp3d>
          </c:spPr>
          <c:dPt>
            <c:idx val="0"/>
            <c:spPr>
              <a:solidFill>
                <a:schemeClr val="accent5">
                  <a:lumMod val="40000"/>
                  <a:lumOff val="60000"/>
                </a:schemeClr>
              </a:solidFill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ED46-4D2E-BB79-DAFAFB1B9FC3}"/>
              </c:ext>
            </c:extLst>
          </c:dPt>
          <c:dPt>
            <c:idx val="1"/>
            <c:spPr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D46-4D2E-BB79-DAFAFB1B9FC3}"/>
              </c:ext>
            </c:extLst>
          </c:dPt>
          <c:dPt>
            <c:idx val="2"/>
            <c:spPr>
              <a:solidFill>
                <a:schemeClr val="accent6">
                  <a:lumMod val="60000"/>
                  <a:lumOff val="40000"/>
                </a:schemeClr>
              </a:solidFill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ED46-4D2E-BB79-DAFAFB1B9FC3}"/>
              </c:ext>
            </c:extLst>
          </c:dPt>
          <c:dLbls>
            <c:dLbl>
              <c:idx val="0"/>
              <c:layout>
                <c:manualLayout>
                  <c:x val="-5.8663976677467464E-2"/>
                  <c:y val="0.13321787387628101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D46-4D2E-BB79-DAFAFB1B9FC3}"/>
                </c:ext>
              </c:extLst>
            </c:dLbl>
            <c:dLbl>
              <c:idx val="1"/>
              <c:layout>
                <c:manualLayout>
                  <c:x val="-0.10288665057663415"/>
                  <c:y val="8.746591249531973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D46-4D2E-BB79-DAFAFB1B9FC3}"/>
                </c:ext>
              </c:extLst>
            </c:dLbl>
            <c:dLbl>
              <c:idx val="2"/>
              <c:layout>
                <c:manualLayout>
                  <c:x val="0.12007443121218261"/>
                  <c:y val="-0.1169616199023240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D46-4D2E-BB79-DAFAFB1B9F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Доктори наук, професори - 55</c:v>
                </c:pt>
                <c:pt idx="1">
                  <c:v>Кандидати наук, доценти - 242</c:v>
                </c:pt>
                <c:pt idx="2">
                  <c:v>Без наукового ступеня, вченого звання - 65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0.15000000000000008</c:v>
                </c:pt>
                <c:pt idx="1">
                  <c:v>0.18000000000000008</c:v>
                </c:pt>
                <c:pt idx="2">
                  <c:v>0.67000000000000048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D46-4D2E-BB79-DAFAFB1B9FC3}"/>
            </c:ext>
          </c:extLst>
        </c:ser>
        <c:firstSliceAng val="0"/>
      </c:pieChart>
    </c:plotArea>
    <c:legend>
      <c:legendPos val="b"/>
      <c:layout>
        <c:manualLayout>
          <c:xMode val="edge"/>
          <c:yMode val="edge"/>
          <c:x val="2.1904078285961992E-3"/>
          <c:y val="0.82411641219732901"/>
          <c:w val="0.94366024758968403"/>
          <c:h val="0.10042017185725657"/>
        </c:manualLayout>
      </c:layout>
      <c:txPr>
        <a:bodyPr/>
        <a:lstStyle/>
        <a:p>
          <a:pPr algn="ctr">
            <a:defRPr sz="1400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>
          <a:solidFill>
            <a:schemeClr val="accent5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1"/>
  <c:chart>
    <c:autoTitleDeleted val="1"/>
    <c:plotArea>
      <c:layout>
        <c:manualLayout>
          <c:layoutTarget val="inner"/>
          <c:xMode val="edge"/>
          <c:yMode val="edge"/>
          <c:x val="0.12202661469914515"/>
          <c:y val="0.10692551513432554"/>
          <c:w val="0.81737699248199802"/>
          <c:h val="0.71277746658015073"/>
        </c:manualLayout>
      </c:layout>
      <c:lineChart>
        <c:grouping val="standard"/>
        <c:ser>
          <c:idx val="0"/>
          <c:order val="0"/>
          <c:tx>
            <c:strRef>
              <c:f>Sheet1!$A$2</c:f>
              <c:strCache>
                <c:ptCount val="1"/>
                <c:pt idx="0">
                  <c:v>Перерахунок на 1 НПП</c:v>
                </c:pt>
              </c:strCache>
            </c:strRef>
          </c:tx>
          <c:spPr>
            <a:ln>
              <a:solidFill>
                <a:srgbClr val="002060"/>
              </a:solidFill>
            </a:ln>
          </c:spPr>
          <c:marker>
            <c:symbol val="none"/>
          </c:marker>
          <c:dLbls>
            <c:dLbl>
              <c:idx val="1"/>
              <c:layout>
                <c:manualLayout>
                  <c:x val="-8.3934192755849832E-2"/>
                  <c:y val="-4.2170145806563725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C5B-4ED7-A998-58D5613C31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dLblPos val="t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Sheet1!$B$2:$E$2</c:f>
              <c:numCache>
                <c:formatCode>General</c:formatCode>
                <c:ptCount val="4"/>
                <c:pt idx="0">
                  <c:v>320.35000000000002</c:v>
                </c:pt>
                <c:pt idx="1">
                  <c:v>503.96999999999969</c:v>
                </c:pt>
                <c:pt idx="2" formatCode="#,##0.00">
                  <c:v>1635.85</c:v>
                </c:pt>
                <c:pt idx="3" formatCode="#,##0.00">
                  <c:v>1720.1399999999999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C5B-4ED7-A998-58D5613C316B}"/>
            </c:ext>
          </c:extLst>
        </c:ser>
        <c:dLbls>
          <c:showVal val="1"/>
        </c:dLbls>
        <c:marker val="1"/>
        <c:axId val="102353536"/>
        <c:axId val="102421248"/>
      </c:lineChart>
      <c:catAx>
        <c:axId val="10235353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ru-RU" sz="1400" dirty="0" err="1"/>
                  <a:t>Рік</a:t>
                </a:r>
                <a:endParaRPr lang="ru-RU" sz="1400" dirty="0"/>
              </a:p>
            </c:rich>
          </c:tx>
          <c:layout>
            <c:manualLayout>
              <c:xMode val="edge"/>
              <c:yMode val="edge"/>
              <c:x val="0.91844594689568881"/>
              <c:y val="0.83651429951568779"/>
            </c:manualLayout>
          </c:layout>
        </c:title>
        <c:numFmt formatCode="General" sourceLinked="1"/>
        <c:majorTickMark val="none"/>
        <c:tickLblPos val="nextTo"/>
        <c:spPr>
          <a:ln>
            <a:solidFill>
              <a:schemeClr val="accent5">
                <a:lumMod val="50000"/>
              </a:schemeClr>
            </a:solidFill>
          </a:ln>
        </c:spPr>
        <c:txPr>
          <a:bodyPr rot="0" vert="horz"/>
          <a:lstStyle/>
          <a:p>
            <a:pPr>
              <a:defRPr sz="1400" b="1"/>
            </a:pPr>
            <a:endParaRPr lang="ru-RU"/>
          </a:p>
        </c:txPr>
        <c:crossAx val="102421248"/>
        <c:crosses val="autoZero"/>
        <c:lblAlgn val="ctr"/>
        <c:lblOffset val="100"/>
        <c:tickLblSkip val="1"/>
        <c:tickMarkSkip val="1"/>
      </c:catAx>
      <c:valAx>
        <c:axId val="102421248"/>
        <c:scaling>
          <c:orientation val="minMax"/>
        </c:scaling>
        <c:axPos val="l"/>
        <c:numFmt formatCode="General" sourceLinked="1"/>
        <c:tickLblPos val="nextTo"/>
        <c:spPr>
          <a:ln>
            <a:solidFill>
              <a:schemeClr val="accent5">
                <a:lumMod val="50000"/>
              </a:schemeClr>
            </a:solidFill>
          </a:ln>
        </c:spPr>
        <c:txPr>
          <a:bodyPr rot="0" vert="horz"/>
          <a:lstStyle/>
          <a:p>
            <a:pPr>
              <a:defRPr sz="1400" b="1"/>
            </a:pPr>
            <a:endParaRPr lang="ru-RU"/>
          </a:p>
        </c:txPr>
        <c:crossAx val="102353536"/>
        <c:crosses val="autoZero"/>
        <c:crossBetween val="between"/>
        <c:majorUnit val="500"/>
      </c:valAx>
    </c:plotArea>
    <c:legend>
      <c:legendPos val="b"/>
      <c:layout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</c:chart>
  <c:txPr>
    <a:bodyPr/>
    <a:lstStyle/>
    <a:p>
      <a:pPr>
        <a:defRPr sz="1800">
          <a:solidFill>
            <a:srgbClr val="002060"/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plotArea>
      <c:layout>
        <c:manualLayout>
          <c:layoutTarget val="inner"/>
          <c:xMode val="edge"/>
          <c:yMode val="edge"/>
          <c:x val="3.6436396527150826E-2"/>
          <c:y val="3.4642915744775252E-2"/>
          <c:w val="0.93995533815454313"/>
          <c:h val="0.77753598120438661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SCOPUS</c:v>
                </c:pt>
              </c:strCache>
            </c:strRef>
          </c:tx>
          <c:spPr>
            <a:ln>
              <a:solidFill>
                <a:srgbClr val="002060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15</c:v>
                </c:pt>
                <c:pt idx="1">
                  <c:v>27</c:v>
                </c:pt>
                <c:pt idx="2">
                  <c:v>23</c:v>
                </c:pt>
                <c:pt idx="3">
                  <c:v>44</c:v>
                </c:pt>
                <c:pt idx="4">
                  <c:v>64</c:v>
                </c:pt>
                <c:pt idx="5">
                  <c:v>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4E7-4E2F-958B-4AA1780ED6C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WoS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</c:spPr>
            <c:txPr>
              <a:bodyPr/>
              <a:lstStyle/>
              <a:p>
                <a:pPr>
                  <a:defRPr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dLblPos val="b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14</c:v>
                </c:pt>
                <c:pt idx="1">
                  <c:v>20</c:v>
                </c:pt>
                <c:pt idx="2">
                  <c:v>13</c:v>
                </c:pt>
                <c:pt idx="3">
                  <c:v>39</c:v>
                </c:pt>
                <c:pt idx="4">
                  <c:v>17</c:v>
                </c:pt>
                <c:pt idx="5">
                  <c:v>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4E7-4E2F-958B-4AA1780ED6C1}"/>
            </c:ext>
          </c:extLst>
        </c:ser>
        <c:dLbls>
          <c:showVal val="1"/>
        </c:dLbls>
        <c:marker val="1"/>
        <c:axId val="119872128"/>
        <c:axId val="119874304"/>
      </c:lineChart>
      <c:catAx>
        <c:axId val="11987212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ru-RU" sz="1400"/>
                  <a:t>Рік</a:t>
                </a:r>
              </a:p>
            </c:rich>
          </c:tx>
          <c:layout>
            <c:manualLayout>
              <c:xMode val="edge"/>
              <c:yMode val="edge"/>
              <c:x val="0.95701433379149103"/>
              <c:y val="0.82363811755410576"/>
            </c:manualLayout>
          </c:layout>
        </c:title>
        <c:numFmt formatCode="General" sourceLinked="1"/>
        <c:tickLblPos val="nextTo"/>
        <c:spPr>
          <a:ln>
            <a:solidFill>
              <a:srgbClr val="4472C4">
                <a:lumMod val="50000"/>
              </a:srgbClr>
            </a:solidFill>
          </a:ln>
        </c:spPr>
        <c:txPr>
          <a:bodyPr/>
          <a:lstStyle/>
          <a:p>
            <a:pPr>
              <a:defRPr sz="1400" b="1"/>
            </a:pPr>
            <a:endParaRPr lang="ru-RU"/>
          </a:p>
        </c:txPr>
        <c:crossAx val="119874304"/>
        <c:crosses val="autoZero"/>
        <c:auto val="1"/>
        <c:lblAlgn val="ctr"/>
        <c:lblOffset val="100"/>
      </c:catAx>
      <c:valAx>
        <c:axId val="119874304"/>
        <c:scaling>
          <c:orientation val="minMax"/>
        </c:scaling>
        <c:axPos val="l"/>
        <c:numFmt formatCode="General" sourceLinked="1"/>
        <c:tickLblPos val="nextTo"/>
        <c:spPr>
          <a:ln>
            <a:solidFill>
              <a:srgbClr val="002060"/>
            </a:solidFill>
          </a:ln>
        </c:spPr>
        <c:txPr>
          <a:bodyPr/>
          <a:lstStyle/>
          <a:p>
            <a:pPr>
              <a:defRPr sz="1400" b="1">
                <a:solidFill>
                  <a:srgbClr val="002060"/>
                </a:solidFill>
              </a:defRPr>
            </a:pPr>
            <a:endParaRPr lang="ru-RU"/>
          </a:p>
        </c:txPr>
        <c:crossAx val="11987212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3158765805299717"/>
          <c:y val="0.9273960905876657"/>
          <c:w val="0.38564465530861741"/>
          <c:h val="5.6676132058414389E-2"/>
        </c:manualLayout>
      </c:layout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</c:chart>
  <c:txPr>
    <a:bodyPr/>
    <a:lstStyle/>
    <a:p>
      <a:pPr>
        <a:defRPr sz="1800">
          <a:solidFill>
            <a:srgbClr val="002060"/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plotArea>
      <c:layout>
        <c:manualLayout>
          <c:layoutTarget val="inner"/>
          <c:xMode val="edge"/>
          <c:yMode val="edge"/>
          <c:x val="4.2954622497800854E-2"/>
          <c:y val="3.0725601386420116E-2"/>
          <c:w val="0.8936543020385409"/>
          <c:h val="0.65755014770965958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Кількість публікацій  у Scopus і WоS</c:v>
                </c:pt>
              </c:strCache>
            </c:strRef>
          </c:tx>
          <c:spPr>
            <a:ln>
              <a:solidFill>
                <a:schemeClr val="accent5">
                  <a:lumMod val="50000"/>
                </a:schemeClr>
              </a:solidFill>
            </a:ln>
          </c:spPr>
          <c:marker>
            <c:symbol val="none"/>
          </c:marker>
          <c:dLbls>
            <c:dLbl>
              <c:idx val="3"/>
              <c:layout>
                <c:manualLayout>
                  <c:x val="-1.0821041193820709E-2"/>
                  <c:y val="2.5653638747902452E-3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8BC-4D16-B2C0-F7D1BF7D04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accent1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dLblPos val="b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39</c:v>
                </c:pt>
                <c:pt idx="1">
                  <c:v>81</c:v>
                </c:pt>
                <c:pt idx="2">
                  <c:v>68</c:v>
                </c:pt>
                <c:pt idx="3">
                  <c:v>135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8BC-4D16-B2C0-F7D1BF7D04E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Кількість публікацій у фахових виданнях 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dLbl>
              <c:idx val="3"/>
              <c:layout>
                <c:manualLayout>
                  <c:x val="-6.5873567357970387E-3"/>
                  <c:y val="-1.2385094861310541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6CA-4857-9F57-7653643734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n>
                      <a:noFill/>
                    </a:ln>
                    <a:solidFill>
                      <a:srgbClr val="FF0000"/>
                    </a:solidFill>
                  </a:defRPr>
                </a:pPr>
                <a:endParaRPr lang="ru-RU"/>
              </a:p>
            </c:txPr>
            <c:dLblPos val="t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383</c:v>
                </c:pt>
                <c:pt idx="1">
                  <c:v>310</c:v>
                </c:pt>
                <c:pt idx="2">
                  <c:v>312</c:v>
                </c:pt>
                <c:pt idx="3">
                  <c:v>189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8BC-4D16-B2C0-F7D1BF7D04E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Кількість публікацій у закордонних виданнях 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1"/>
              <c:layout>
                <c:manualLayout>
                  <c:x val="-3.0820011801915251E-2"/>
                  <c:y val="-4.3553590470573743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8BC-4D16-B2C0-F7D1BF7D04EC}"/>
                </c:ext>
              </c:extLst>
            </c:dLbl>
            <c:dLbl>
              <c:idx val="3"/>
              <c:layout>
                <c:manualLayout>
                  <c:x val="-6.9521683555485323E-3"/>
                  <c:y val="-2.2315378373482801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8BC-4D16-B2C0-F7D1BF7D04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3A5925"/>
                    </a:solidFill>
                  </a:defRPr>
                </a:pPr>
                <a:endParaRPr lang="ru-RU"/>
              </a:p>
            </c:txPr>
            <c:dLblPos val="t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134</c:v>
                </c:pt>
                <c:pt idx="1">
                  <c:v>82</c:v>
                </c:pt>
                <c:pt idx="2">
                  <c:v>96</c:v>
                </c:pt>
                <c:pt idx="3">
                  <c:v>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88BC-4D16-B2C0-F7D1BF7D04EC}"/>
            </c:ext>
          </c:extLst>
        </c:ser>
        <c:marker val="1"/>
        <c:axId val="121039872"/>
        <c:axId val="121214080"/>
      </c:lineChart>
      <c:catAx>
        <c:axId val="12103987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ru-RU" sz="1400" dirty="0" err="1"/>
                  <a:t>Рік</a:t>
                </a:r>
                <a:endParaRPr lang="ru-RU" sz="1400" dirty="0"/>
              </a:p>
            </c:rich>
          </c:tx>
          <c:layout>
            <c:manualLayout>
              <c:xMode val="edge"/>
              <c:yMode val="edge"/>
              <c:x val="0.93024767251051321"/>
              <c:y val="0.7052389907156672"/>
            </c:manualLayout>
          </c:layout>
        </c:title>
        <c:numFmt formatCode="General" sourceLinked="1"/>
        <c:tickLblPos val="nextTo"/>
        <c:spPr>
          <a:ln>
            <a:solidFill>
              <a:schemeClr val="accent5">
                <a:lumMod val="50000"/>
              </a:schemeClr>
            </a:solidFill>
          </a:ln>
        </c:spPr>
        <c:txPr>
          <a:bodyPr/>
          <a:lstStyle/>
          <a:p>
            <a:pPr>
              <a:defRPr sz="1400" b="1"/>
            </a:pPr>
            <a:endParaRPr lang="ru-RU"/>
          </a:p>
        </c:txPr>
        <c:crossAx val="121214080"/>
        <c:crosses val="autoZero"/>
        <c:auto val="1"/>
        <c:lblAlgn val="ctr"/>
        <c:lblOffset val="100"/>
      </c:catAx>
      <c:valAx>
        <c:axId val="121214080"/>
        <c:scaling>
          <c:orientation val="minMax"/>
        </c:scaling>
        <c:axPos val="l"/>
        <c:numFmt formatCode="General" sourceLinked="1"/>
        <c:tickLblPos val="nextTo"/>
        <c:spPr>
          <a:ln>
            <a:solidFill>
              <a:srgbClr val="002060"/>
            </a:solidFill>
          </a:ln>
        </c:spPr>
        <c:txPr>
          <a:bodyPr/>
          <a:lstStyle/>
          <a:p>
            <a:pPr>
              <a:defRPr sz="1400" b="1"/>
            </a:pPr>
            <a:endParaRPr lang="ru-RU"/>
          </a:p>
        </c:txPr>
        <c:crossAx val="12103987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5.7441843518714446E-2"/>
          <c:y val="0.79452947067454571"/>
          <c:w val="0.87976021798365389"/>
          <c:h val="0.16278558946247068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</c:chart>
  <c:txPr>
    <a:bodyPr/>
    <a:lstStyle/>
    <a:p>
      <a:pPr>
        <a:defRPr sz="1800">
          <a:solidFill>
            <a:schemeClr val="accent5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diagrams/_rels/data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diagrams/_rels/data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image" Target="../media/image27.jpeg"/></Relationships>
</file>

<file path=ppt/diagrams/_rels/data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diagrams/_rels/drawing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diagrams/_rels/drawing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image" Target="../media/image27.jpeg"/></Relationships>
</file>

<file path=ppt/diagrams/_rels/drawing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image" Target="../media/image30.png"/><Relationship Id="rId4" Type="http://schemas.openxmlformats.org/officeDocument/2006/relationships/image" Target="../media/image3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8AC1BA-21D3-4769-B8D5-A8FE6F5F9D39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32A88E9-687D-4259-A363-913C94E08C65}">
      <dgm:prSet phldrT="[Текст]" custT="1"/>
      <dgm:spPr>
        <a:solidFill>
          <a:srgbClr val="BFD0EB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uk-UA" sz="1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Сильні</a:t>
          </a:r>
          <a:r>
            <a:rPr lang="uk-UA" sz="1800" b="1" baseline="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сторони</a:t>
          </a:r>
          <a:endParaRPr lang="ru-RU" sz="1800" b="1" dirty="0">
            <a:solidFill>
              <a:schemeClr val="accent5">
                <a:lumMod val="50000"/>
              </a:schemeClr>
            </a:solidFill>
          </a:endParaRPr>
        </a:p>
      </dgm:t>
    </dgm:pt>
    <dgm:pt modelId="{197F4218-A48C-4341-9B01-3885B2DCE390}" type="parTrans" cxnId="{DF84FF68-1E6A-4B5A-9AAC-9005D4A81955}">
      <dgm:prSet/>
      <dgm:spPr/>
      <dgm:t>
        <a:bodyPr/>
        <a:lstStyle/>
        <a:p>
          <a:endParaRPr lang="ru-RU" sz="1800">
            <a:solidFill>
              <a:schemeClr val="accent5">
                <a:lumMod val="50000"/>
              </a:schemeClr>
            </a:solidFill>
          </a:endParaRPr>
        </a:p>
      </dgm:t>
    </dgm:pt>
    <dgm:pt modelId="{35063388-C197-42AC-A218-C66B3D952EBB}" type="sibTrans" cxnId="{DF84FF68-1E6A-4B5A-9AAC-9005D4A81955}">
      <dgm:prSet cust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 sz="1800">
            <a:solidFill>
              <a:schemeClr val="accent5">
                <a:lumMod val="50000"/>
              </a:schemeClr>
            </a:solidFill>
          </a:endParaRPr>
        </a:p>
      </dgm:t>
    </dgm:pt>
    <dgm:pt modelId="{881586B9-2681-498A-8ED5-8C79519EE9B9}">
      <dgm:prSet phldrT="[Текст]" custT="1"/>
      <dgm:spPr>
        <a:solidFill>
          <a:srgbClr val="D0DCF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uk-UA" sz="1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Показник наукової діяльності</a:t>
          </a:r>
          <a:r>
            <a:rPr lang="uk-UA" sz="1800" b="1" baseline="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університету</a:t>
          </a:r>
          <a:endParaRPr lang="ru-RU" sz="1800" b="1" dirty="0">
            <a:solidFill>
              <a:schemeClr val="accent5">
                <a:lumMod val="50000"/>
              </a:schemeClr>
            </a:solidFill>
          </a:endParaRPr>
        </a:p>
      </dgm:t>
    </dgm:pt>
    <dgm:pt modelId="{BA9BA85F-9AD4-406F-A1FE-8BDC9FEBD917}" type="parTrans" cxnId="{D1CA8BE4-817A-448D-B5EE-7BF2A43CF9DB}">
      <dgm:prSet/>
      <dgm:spPr/>
      <dgm:t>
        <a:bodyPr/>
        <a:lstStyle/>
        <a:p>
          <a:endParaRPr lang="ru-RU" sz="1800">
            <a:solidFill>
              <a:schemeClr val="accent5">
                <a:lumMod val="50000"/>
              </a:schemeClr>
            </a:solidFill>
          </a:endParaRPr>
        </a:p>
      </dgm:t>
    </dgm:pt>
    <dgm:pt modelId="{F463F961-4432-4E79-970F-DDF06FE17B81}" type="sibTrans" cxnId="{D1CA8BE4-817A-448D-B5EE-7BF2A43CF9DB}">
      <dgm:prSet cust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 sz="1800">
            <a:solidFill>
              <a:schemeClr val="accent5">
                <a:lumMod val="50000"/>
              </a:schemeClr>
            </a:solidFill>
          </a:endParaRPr>
        </a:p>
      </dgm:t>
    </dgm:pt>
    <dgm:pt modelId="{D7D1E164-0C05-4212-A71E-541FCDDC73A5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uk-UA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1,1</a:t>
          </a:r>
          <a:endParaRPr lang="ru-RU" sz="28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FC2BECC-BF79-479A-ABFA-AA96D5362850}" type="parTrans" cxnId="{837BE571-2613-4E36-91E3-6CDFE8992D59}">
      <dgm:prSet/>
      <dgm:spPr/>
      <dgm:t>
        <a:bodyPr/>
        <a:lstStyle/>
        <a:p>
          <a:endParaRPr lang="ru-RU" sz="1800">
            <a:solidFill>
              <a:schemeClr val="accent5">
                <a:lumMod val="50000"/>
              </a:schemeClr>
            </a:solidFill>
          </a:endParaRPr>
        </a:p>
      </dgm:t>
    </dgm:pt>
    <dgm:pt modelId="{B04363EF-C521-4F1B-B4B9-13568CC4C817}" type="sibTrans" cxnId="{837BE571-2613-4E36-91E3-6CDFE8992D59}">
      <dgm:prSet/>
      <dgm:spPr/>
      <dgm:t>
        <a:bodyPr/>
        <a:lstStyle/>
        <a:p>
          <a:endParaRPr lang="ru-RU" sz="1800">
            <a:solidFill>
              <a:schemeClr val="accent5">
                <a:lumMod val="50000"/>
              </a:schemeClr>
            </a:solidFill>
          </a:endParaRPr>
        </a:p>
      </dgm:t>
    </dgm:pt>
    <dgm:pt modelId="{5E230EB5-29ED-4E03-A7E1-47406D3AFA22}" type="pres">
      <dgm:prSet presAssocID="{968AC1BA-21D3-4769-B8D5-A8FE6F5F9D39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7922DBA-3420-42D7-A473-DC6B44CD9CCD}" type="pres">
      <dgm:prSet presAssocID="{532A88E9-687D-4259-A363-913C94E08C65}" presName="node" presStyleLbl="node1" presStyleIdx="0" presStyleCnt="3" custScaleY="539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5D8DDA-8228-4A66-A87F-E4637F22E92D}" type="pres">
      <dgm:prSet presAssocID="{35063388-C197-42AC-A218-C66B3D952EBB}" presName="sibTrans" presStyleLbl="sibTrans2D1" presStyleIdx="0" presStyleCnt="2" custScaleY="44877"/>
      <dgm:spPr/>
      <dgm:t>
        <a:bodyPr/>
        <a:lstStyle/>
        <a:p>
          <a:endParaRPr lang="ru-RU"/>
        </a:p>
      </dgm:t>
    </dgm:pt>
    <dgm:pt modelId="{B48EB909-C0E4-46D1-B7D1-58E85EEA8C81}" type="pres">
      <dgm:prSet presAssocID="{35063388-C197-42AC-A218-C66B3D952EBB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E6646558-5179-4602-BB36-891D77A92029}" type="pres">
      <dgm:prSet presAssocID="{881586B9-2681-498A-8ED5-8C79519EE9B9}" presName="node" presStyleLbl="node1" presStyleIdx="1" presStyleCnt="3" custScaleY="1306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874245-6495-4ED5-81FE-A441A5ACA001}" type="pres">
      <dgm:prSet presAssocID="{F463F961-4432-4E79-970F-DDF06FE17B81}" presName="sibTrans" presStyleLbl="sibTrans2D1" presStyleIdx="1" presStyleCnt="2" custScaleY="44877"/>
      <dgm:spPr/>
      <dgm:t>
        <a:bodyPr/>
        <a:lstStyle/>
        <a:p>
          <a:endParaRPr lang="ru-RU"/>
        </a:p>
      </dgm:t>
    </dgm:pt>
    <dgm:pt modelId="{A4382DBE-B0AC-409C-8568-18B5B8F1AE43}" type="pres">
      <dgm:prSet presAssocID="{F463F961-4432-4E79-970F-DDF06FE17B81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B5C6E918-CD36-46EF-A873-A6DA2BC17B3D}" type="pres">
      <dgm:prSet presAssocID="{D7D1E164-0C05-4212-A71E-541FCDDC73A5}" presName="node" presStyleLbl="node1" presStyleIdx="2" presStyleCnt="3" custScaleX="64318" custScaleY="537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F84FF68-1E6A-4B5A-9AAC-9005D4A81955}" srcId="{968AC1BA-21D3-4769-B8D5-A8FE6F5F9D39}" destId="{532A88E9-687D-4259-A363-913C94E08C65}" srcOrd="0" destOrd="0" parTransId="{197F4218-A48C-4341-9B01-3885B2DCE390}" sibTransId="{35063388-C197-42AC-A218-C66B3D952EBB}"/>
    <dgm:cxn modelId="{A3596391-C09D-467D-B4E7-30F6D5C0E24F}" type="presOf" srcId="{D7D1E164-0C05-4212-A71E-541FCDDC73A5}" destId="{B5C6E918-CD36-46EF-A873-A6DA2BC17B3D}" srcOrd="0" destOrd="0" presId="urn:microsoft.com/office/officeart/2005/8/layout/process2"/>
    <dgm:cxn modelId="{CAEF854E-7B26-425B-ADC7-1ADD76FECFCC}" type="presOf" srcId="{881586B9-2681-498A-8ED5-8C79519EE9B9}" destId="{E6646558-5179-4602-BB36-891D77A92029}" srcOrd="0" destOrd="0" presId="urn:microsoft.com/office/officeart/2005/8/layout/process2"/>
    <dgm:cxn modelId="{15C3FCDC-AD0E-42A9-A748-3B65BCF5000A}" type="presOf" srcId="{532A88E9-687D-4259-A363-913C94E08C65}" destId="{97922DBA-3420-42D7-A473-DC6B44CD9CCD}" srcOrd="0" destOrd="0" presId="urn:microsoft.com/office/officeart/2005/8/layout/process2"/>
    <dgm:cxn modelId="{D1CA8BE4-817A-448D-B5EE-7BF2A43CF9DB}" srcId="{968AC1BA-21D3-4769-B8D5-A8FE6F5F9D39}" destId="{881586B9-2681-498A-8ED5-8C79519EE9B9}" srcOrd="1" destOrd="0" parTransId="{BA9BA85F-9AD4-406F-A1FE-8BDC9FEBD917}" sibTransId="{F463F961-4432-4E79-970F-DDF06FE17B81}"/>
    <dgm:cxn modelId="{DF248C65-C324-4B41-A8ED-E9D6A96E7775}" type="presOf" srcId="{968AC1BA-21D3-4769-B8D5-A8FE6F5F9D39}" destId="{5E230EB5-29ED-4E03-A7E1-47406D3AFA22}" srcOrd="0" destOrd="0" presId="urn:microsoft.com/office/officeart/2005/8/layout/process2"/>
    <dgm:cxn modelId="{DA68D840-1E53-482B-90B9-6C2A2A4F9A0B}" type="presOf" srcId="{35063388-C197-42AC-A218-C66B3D952EBB}" destId="{B48EB909-C0E4-46D1-B7D1-58E85EEA8C81}" srcOrd="1" destOrd="0" presId="urn:microsoft.com/office/officeart/2005/8/layout/process2"/>
    <dgm:cxn modelId="{837BE571-2613-4E36-91E3-6CDFE8992D59}" srcId="{968AC1BA-21D3-4769-B8D5-A8FE6F5F9D39}" destId="{D7D1E164-0C05-4212-A71E-541FCDDC73A5}" srcOrd="2" destOrd="0" parTransId="{9FC2BECC-BF79-479A-ABFA-AA96D5362850}" sibTransId="{B04363EF-C521-4F1B-B4B9-13568CC4C817}"/>
    <dgm:cxn modelId="{6C2F751E-B927-4350-9D2B-02DD585314C9}" type="presOf" srcId="{F463F961-4432-4E79-970F-DDF06FE17B81}" destId="{29874245-6495-4ED5-81FE-A441A5ACA001}" srcOrd="0" destOrd="0" presId="urn:microsoft.com/office/officeart/2005/8/layout/process2"/>
    <dgm:cxn modelId="{C66D4A47-0E93-4F6C-9D97-A75A71911D9E}" type="presOf" srcId="{F463F961-4432-4E79-970F-DDF06FE17B81}" destId="{A4382DBE-B0AC-409C-8568-18B5B8F1AE43}" srcOrd="1" destOrd="0" presId="urn:microsoft.com/office/officeart/2005/8/layout/process2"/>
    <dgm:cxn modelId="{9E9039F5-2799-48F4-889F-DC1227EBA33A}" type="presOf" srcId="{35063388-C197-42AC-A218-C66B3D952EBB}" destId="{805D8DDA-8228-4A66-A87F-E4637F22E92D}" srcOrd="0" destOrd="0" presId="urn:microsoft.com/office/officeart/2005/8/layout/process2"/>
    <dgm:cxn modelId="{04CFFB05-0F0C-4B23-9A5D-0127B8A0B9ED}" type="presParOf" srcId="{5E230EB5-29ED-4E03-A7E1-47406D3AFA22}" destId="{97922DBA-3420-42D7-A473-DC6B44CD9CCD}" srcOrd="0" destOrd="0" presId="urn:microsoft.com/office/officeart/2005/8/layout/process2"/>
    <dgm:cxn modelId="{8651E416-3FF3-4701-8068-A15BA8C2FF08}" type="presParOf" srcId="{5E230EB5-29ED-4E03-A7E1-47406D3AFA22}" destId="{805D8DDA-8228-4A66-A87F-E4637F22E92D}" srcOrd="1" destOrd="0" presId="urn:microsoft.com/office/officeart/2005/8/layout/process2"/>
    <dgm:cxn modelId="{5756A5A5-6328-4158-8F5A-48A59CE9A9A0}" type="presParOf" srcId="{805D8DDA-8228-4A66-A87F-E4637F22E92D}" destId="{B48EB909-C0E4-46D1-B7D1-58E85EEA8C81}" srcOrd="0" destOrd="0" presId="urn:microsoft.com/office/officeart/2005/8/layout/process2"/>
    <dgm:cxn modelId="{206CAAE3-ECB3-428F-8F34-A3C1D7920FD7}" type="presParOf" srcId="{5E230EB5-29ED-4E03-A7E1-47406D3AFA22}" destId="{E6646558-5179-4602-BB36-891D77A92029}" srcOrd="2" destOrd="0" presId="urn:microsoft.com/office/officeart/2005/8/layout/process2"/>
    <dgm:cxn modelId="{9D1E8452-7EFE-4D1A-8CB2-EEBDEB282295}" type="presParOf" srcId="{5E230EB5-29ED-4E03-A7E1-47406D3AFA22}" destId="{29874245-6495-4ED5-81FE-A441A5ACA001}" srcOrd="3" destOrd="0" presId="urn:microsoft.com/office/officeart/2005/8/layout/process2"/>
    <dgm:cxn modelId="{356ED336-1CEB-4834-8F31-4221BA69F5B2}" type="presParOf" srcId="{29874245-6495-4ED5-81FE-A441A5ACA001}" destId="{A4382DBE-B0AC-409C-8568-18B5B8F1AE43}" srcOrd="0" destOrd="0" presId="urn:microsoft.com/office/officeart/2005/8/layout/process2"/>
    <dgm:cxn modelId="{772A3392-162E-4FE0-BA50-C2FE5DAB70C1}" type="presParOf" srcId="{5E230EB5-29ED-4E03-A7E1-47406D3AFA22}" destId="{B5C6E918-CD36-46EF-A873-A6DA2BC17B3D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2ECF93B-4F34-4496-ADC0-A16F64493A5B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91A618E-5F16-4208-B83C-D2D5E6A2AD4D}">
      <dgm:prSet phldrT="[Текст]" custT="1"/>
      <dgm:spPr>
        <a:solidFill>
          <a:srgbClr val="E8EEF8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</dgm:spPr>
      <dgm:t>
        <a:bodyPr/>
        <a:lstStyle/>
        <a:p>
          <a:r>
            <a:rPr lang="uk-UA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Середній обсяг надходжень</a:t>
          </a:r>
          <a:endParaRPr lang="ru-RU" sz="1800" dirty="0"/>
        </a:p>
      </dgm:t>
    </dgm:pt>
    <dgm:pt modelId="{3F964E70-1A48-4905-AEF8-D5EE26BC4FBA}" type="parTrans" cxnId="{34866AE0-0130-4A1C-971F-0A96D973EFCA}">
      <dgm:prSet/>
      <dgm:spPr/>
      <dgm:t>
        <a:bodyPr/>
        <a:lstStyle/>
        <a:p>
          <a:endParaRPr lang="ru-RU"/>
        </a:p>
      </dgm:t>
    </dgm:pt>
    <dgm:pt modelId="{7E8D2C43-1BAC-4383-80F4-1BA2E028E3F4}" type="sibTrans" cxnId="{34866AE0-0130-4A1C-971F-0A96D973EFCA}">
      <dgm:prSet/>
      <dgm:spPr/>
      <dgm:t>
        <a:bodyPr/>
        <a:lstStyle/>
        <a:p>
          <a:endParaRPr lang="ru-RU"/>
        </a:p>
      </dgm:t>
    </dgm:pt>
    <dgm:pt modelId="{A9448247-F3A5-48C7-A54F-CCC9642C3C45}">
      <dgm:prSet phldrT="[Текст]" custT="1"/>
      <dgm:spPr>
        <a:solidFill>
          <a:srgbClr val="D0DCF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1 678,00 </a:t>
          </a:r>
          <a:r>
            <a:rPr lang="uk-UA" sz="1800" b="1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грн</a:t>
          </a:r>
          <a:endParaRPr lang="ru-RU" sz="1800" b="1" dirty="0"/>
        </a:p>
      </dgm:t>
    </dgm:pt>
    <dgm:pt modelId="{AA3F0236-D78C-4ABD-A518-1C32144FB470}" type="parTrans" cxnId="{26F2B309-194F-4498-9CE4-367D2FD1559A}">
      <dgm:prSet/>
      <dgm:spPr/>
      <dgm:t>
        <a:bodyPr/>
        <a:lstStyle/>
        <a:p>
          <a:endParaRPr lang="ru-RU"/>
        </a:p>
      </dgm:t>
    </dgm:pt>
    <dgm:pt modelId="{B92ACDD5-AEF6-4538-A7D8-73681B7EC422}" type="sibTrans" cxnId="{26F2B309-194F-4498-9CE4-367D2FD1559A}">
      <dgm:prSet/>
      <dgm:spPr/>
      <dgm:t>
        <a:bodyPr/>
        <a:lstStyle/>
        <a:p>
          <a:endParaRPr lang="ru-RU"/>
        </a:p>
      </dgm:t>
    </dgm:pt>
    <dgm:pt modelId="{05595E77-E59F-4A01-833F-E79DCCE8CD10}">
      <dgm:prSet phldrT="[Текст]" custT="1"/>
      <dgm:spPr>
        <a:solidFill>
          <a:srgbClr val="D0DCF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412,16 </a:t>
          </a:r>
          <a:r>
            <a:rPr lang="uk-UA" sz="1800" b="1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грн</a:t>
          </a:r>
          <a:endParaRPr lang="ru-RU" sz="1800" b="1" dirty="0"/>
        </a:p>
      </dgm:t>
    </dgm:pt>
    <dgm:pt modelId="{6A21ED20-A7A4-4E86-BF04-CD45AB14B42E}" type="parTrans" cxnId="{47CA3DEC-D0A5-45E8-89A0-BB5B8875FF01}">
      <dgm:prSet/>
      <dgm:spPr/>
      <dgm:t>
        <a:bodyPr/>
        <a:lstStyle/>
        <a:p>
          <a:endParaRPr lang="ru-RU"/>
        </a:p>
      </dgm:t>
    </dgm:pt>
    <dgm:pt modelId="{DFCFCFEB-3479-41D2-9A6A-5C2749E79E93}" type="sibTrans" cxnId="{47CA3DEC-D0A5-45E8-89A0-BB5B8875FF01}">
      <dgm:prSet/>
      <dgm:spPr/>
      <dgm:t>
        <a:bodyPr/>
        <a:lstStyle/>
        <a:p>
          <a:endParaRPr lang="ru-RU"/>
        </a:p>
      </dgm:t>
    </dgm:pt>
    <dgm:pt modelId="{633B827F-B8CE-4348-BEF7-3248B7E817B7}" type="pres">
      <dgm:prSet presAssocID="{D2ECF93B-4F34-4496-ADC0-A16F64493A5B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EAF9259-B3C7-4D3A-8D54-780F0DE47658}" type="pres">
      <dgm:prSet presAssocID="{A91A618E-5F16-4208-B83C-D2D5E6A2AD4D}" presName="compNode" presStyleCnt="0"/>
      <dgm:spPr/>
    </dgm:pt>
    <dgm:pt modelId="{D3E76FA7-8898-4F85-BA47-24AA4DF84E4A}" type="pres">
      <dgm:prSet presAssocID="{A91A618E-5F16-4208-B83C-D2D5E6A2AD4D}" presName="aNode" presStyleLbl="bgShp" presStyleIdx="0" presStyleCnt="1"/>
      <dgm:spPr/>
      <dgm:t>
        <a:bodyPr/>
        <a:lstStyle/>
        <a:p>
          <a:endParaRPr lang="ru-RU"/>
        </a:p>
      </dgm:t>
    </dgm:pt>
    <dgm:pt modelId="{3A752F48-5C03-4CD9-B314-2B9696DED62B}" type="pres">
      <dgm:prSet presAssocID="{A91A618E-5F16-4208-B83C-D2D5E6A2AD4D}" presName="textNode" presStyleLbl="bgShp" presStyleIdx="0" presStyleCnt="1"/>
      <dgm:spPr/>
      <dgm:t>
        <a:bodyPr/>
        <a:lstStyle/>
        <a:p>
          <a:endParaRPr lang="ru-RU"/>
        </a:p>
      </dgm:t>
    </dgm:pt>
    <dgm:pt modelId="{3988FF8A-75BA-4951-B54E-AD1114FF71B0}" type="pres">
      <dgm:prSet presAssocID="{A91A618E-5F16-4208-B83C-D2D5E6A2AD4D}" presName="compChildNode" presStyleCnt="0"/>
      <dgm:spPr/>
    </dgm:pt>
    <dgm:pt modelId="{B41200D0-C255-4152-8310-E28497C51ED3}" type="pres">
      <dgm:prSet presAssocID="{A91A618E-5F16-4208-B83C-D2D5E6A2AD4D}" presName="theInnerList" presStyleCnt="0"/>
      <dgm:spPr/>
    </dgm:pt>
    <dgm:pt modelId="{A3E296C7-5E98-4E60-A46A-5141C0336556}" type="pres">
      <dgm:prSet presAssocID="{A9448247-F3A5-48C7-A54F-CCC9642C3C45}" presName="childNode" presStyleLbl="node1" presStyleIdx="0" presStyleCnt="2" custScaleX="106183" custScaleY="148161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7A7BE2BD-F4C1-4B8B-AA9D-5D1873CBE653}" type="pres">
      <dgm:prSet presAssocID="{A9448247-F3A5-48C7-A54F-CCC9642C3C45}" presName="aSpace2" presStyleCnt="0"/>
      <dgm:spPr/>
    </dgm:pt>
    <dgm:pt modelId="{4955F56D-19B6-4BCE-8F56-C42C918D2ABB}" type="pres">
      <dgm:prSet presAssocID="{05595E77-E59F-4A01-833F-E79DCCE8CD10}" presName="childNode" presStyleLbl="node1" presStyleIdx="1" presStyleCnt="2" custScaleX="106183" custScaleY="148161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</dgm:ptLst>
  <dgm:cxnLst>
    <dgm:cxn modelId="{26F2B309-194F-4498-9CE4-367D2FD1559A}" srcId="{A91A618E-5F16-4208-B83C-D2D5E6A2AD4D}" destId="{A9448247-F3A5-48C7-A54F-CCC9642C3C45}" srcOrd="0" destOrd="0" parTransId="{AA3F0236-D78C-4ABD-A518-1C32144FB470}" sibTransId="{B92ACDD5-AEF6-4538-A7D8-73681B7EC422}"/>
    <dgm:cxn modelId="{34866AE0-0130-4A1C-971F-0A96D973EFCA}" srcId="{D2ECF93B-4F34-4496-ADC0-A16F64493A5B}" destId="{A91A618E-5F16-4208-B83C-D2D5E6A2AD4D}" srcOrd="0" destOrd="0" parTransId="{3F964E70-1A48-4905-AEF8-D5EE26BC4FBA}" sibTransId="{7E8D2C43-1BAC-4383-80F4-1BA2E028E3F4}"/>
    <dgm:cxn modelId="{2D0F2CB2-D084-4A31-AF5A-36D85DE8EEFA}" type="presOf" srcId="{D2ECF93B-4F34-4496-ADC0-A16F64493A5B}" destId="{633B827F-B8CE-4348-BEF7-3248B7E817B7}" srcOrd="0" destOrd="0" presId="urn:microsoft.com/office/officeart/2005/8/layout/lProcess2"/>
    <dgm:cxn modelId="{A5463F75-5D6B-40C1-BD19-8B177D4532EE}" type="presOf" srcId="{05595E77-E59F-4A01-833F-E79DCCE8CD10}" destId="{4955F56D-19B6-4BCE-8F56-C42C918D2ABB}" srcOrd="0" destOrd="0" presId="urn:microsoft.com/office/officeart/2005/8/layout/lProcess2"/>
    <dgm:cxn modelId="{8CD45FF9-6769-436F-8C27-0AD5DE2479A4}" type="presOf" srcId="{A91A618E-5F16-4208-B83C-D2D5E6A2AD4D}" destId="{3A752F48-5C03-4CD9-B314-2B9696DED62B}" srcOrd="1" destOrd="0" presId="urn:microsoft.com/office/officeart/2005/8/layout/lProcess2"/>
    <dgm:cxn modelId="{47CA3DEC-D0A5-45E8-89A0-BB5B8875FF01}" srcId="{A91A618E-5F16-4208-B83C-D2D5E6A2AD4D}" destId="{05595E77-E59F-4A01-833F-E79DCCE8CD10}" srcOrd="1" destOrd="0" parTransId="{6A21ED20-A7A4-4E86-BF04-CD45AB14B42E}" sibTransId="{DFCFCFEB-3479-41D2-9A6A-5C2749E79E93}"/>
    <dgm:cxn modelId="{57A2E47E-5E85-43ED-AFC3-E5EAC39A80CE}" type="presOf" srcId="{A9448247-F3A5-48C7-A54F-CCC9642C3C45}" destId="{A3E296C7-5E98-4E60-A46A-5141C0336556}" srcOrd="0" destOrd="0" presId="urn:microsoft.com/office/officeart/2005/8/layout/lProcess2"/>
    <dgm:cxn modelId="{5B24A78F-E52F-4235-946F-BCD76C5BD800}" type="presOf" srcId="{A91A618E-5F16-4208-B83C-D2D5E6A2AD4D}" destId="{D3E76FA7-8898-4F85-BA47-24AA4DF84E4A}" srcOrd="0" destOrd="0" presId="urn:microsoft.com/office/officeart/2005/8/layout/lProcess2"/>
    <dgm:cxn modelId="{3D9128F0-88A4-4B10-B02F-A9EDE236EC5B}" type="presParOf" srcId="{633B827F-B8CE-4348-BEF7-3248B7E817B7}" destId="{3EAF9259-B3C7-4D3A-8D54-780F0DE47658}" srcOrd="0" destOrd="0" presId="urn:microsoft.com/office/officeart/2005/8/layout/lProcess2"/>
    <dgm:cxn modelId="{0DB5D72B-79E4-48E9-A834-25AA5BEF4558}" type="presParOf" srcId="{3EAF9259-B3C7-4D3A-8D54-780F0DE47658}" destId="{D3E76FA7-8898-4F85-BA47-24AA4DF84E4A}" srcOrd="0" destOrd="0" presId="urn:microsoft.com/office/officeart/2005/8/layout/lProcess2"/>
    <dgm:cxn modelId="{CB556745-01F9-42AB-BBFF-1CB8A9200246}" type="presParOf" srcId="{3EAF9259-B3C7-4D3A-8D54-780F0DE47658}" destId="{3A752F48-5C03-4CD9-B314-2B9696DED62B}" srcOrd="1" destOrd="0" presId="urn:microsoft.com/office/officeart/2005/8/layout/lProcess2"/>
    <dgm:cxn modelId="{90DD33E4-11D9-40EA-83F9-18F2773F355B}" type="presParOf" srcId="{3EAF9259-B3C7-4D3A-8D54-780F0DE47658}" destId="{3988FF8A-75BA-4951-B54E-AD1114FF71B0}" srcOrd="2" destOrd="0" presId="urn:microsoft.com/office/officeart/2005/8/layout/lProcess2"/>
    <dgm:cxn modelId="{95D094B6-4DE3-47CC-8150-5954DC4EE8B9}" type="presParOf" srcId="{3988FF8A-75BA-4951-B54E-AD1114FF71B0}" destId="{B41200D0-C255-4152-8310-E28497C51ED3}" srcOrd="0" destOrd="0" presId="urn:microsoft.com/office/officeart/2005/8/layout/lProcess2"/>
    <dgm:cxn modelId="{7D43AE34-122E-4C99-B9B4-599DBDF8B004}" type="presParOf" srcId="{B41200D0-C255-4152-8310-E28497C51ED3}" destId="{A3E296C7-5E98-4E60-A46A-5141C0336556}" srcOrd="0" destOrd="0" presId="urn:microsoft.com/office/officeart/2005/8/layout/lProcess2"/>
    <dgm:cxn modelId="{0DDE4EE2-6837-4AD6-9DCE-49BDB4F3327E}" type="presParOf" srcId="{B41200D0-C255-4152-8310-E28497C51ED3}" destId="{7A7BE2BD-F4C1-4B8B-AA9D-5D1873CBE653}" srcOrd="1" destOrd="0" presId="urn:microsoft.com/office/officeart/2005/8/layout/lProcess2"/>
    <dgm:cxn modelId="{3FAA22C1-E525-454C-A8AD-E8E10E70BE82}" type="presParOf" srcId="{B41200D0-C255-4152-8310-E28497C51ED3}" destId="{4955F56D-19B6-4BCE-8F56-C42C918D2ABB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6089A51-AF40-4A55-A3CE-3308AA9BA556}" type="doc">
      <dgm:prSet loTypeId="urn:microsoft.com/office/officeart/2005/8/layout/lProcess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BBF238-F1BC-4C42-95AA-E9B8B2ABAE36}">
      <dgm:prSet phldrT="[Текст]" custT="1"/>
      <dgm:spPr>
        <a:solidFill>
          <a:srgbClr val="E8EEF8"/>
        </a:solidFill>
        <a:ln>
          <a:solidFill>
            <a:schemeClr val="accent5">
              <a:lumMod val="40000"/>
              <a:lumOff val="6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/>
      </dgm:spPr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uk-UA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Обсяг коштів спеціального фонду за напрямом, </a:t>
          </a:r>
        </a:p>
        <a:p>
          <a:pPr rtl="0">
            <a:lnSpc>
              <a:spcPct val="100000"/>
            </a:lnSpc>
            <a:spcAft>
              <a:spcPts val="0"/>
            </a:spcAft>
          </a:pPr>
          <a:r>
            <a:rPr lang="uk-UA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тис. </a:t>
          </a:r>
          <a:r>
            <a:rPr lang="uk-UA" sz="1600" b="1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грн</a:t>
          </a:r>
          <a:endParaRPr lang="ru-RU" sz="16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05925C1-1A42-45CF-B331-10D529B3568B}" type="parTrans" cxnId="{B0974447-A47E-4A59-B204-19C7571376AE}">
      <dgm:prSet/>
      <dgm:spPr/>
      <dgm:t>
        <a:bodyPr/>
        <a:lstStyle/>
        <a:p>
          <a:endParaRPr lang="ru-RU" sz="2600" b="1">
            <a:latin typeface="Times New Roman" pitchFamily="18" charset="0"/>
            <a:cs typeface="Times New Roman" pitchFamily="18" charset="0"/>
          </a:endParaRPr>
        </a:p>
      </dgm:t>
    </dgm:pt>
    <dgm:pt modelId="{8B1A5F3C-9704-442D-8F2B-AC298E9A4437}" type="sibTrans" cxnId="{B0974447-A47E-4A59-B204-19C7571376AE}">
      <dgm:prSet/>
      <dgm:spPr/>
      <dgm:t>
        <a:bodyPr/>
        <a:lstStyle/>
        <a:p>
          <a:endParaRPr lang="ru-RU" sz="2600" b="1">
            <a:latin typeface="Times New Roman" pitchFamily="18" charset="0"/>
            <a:cs typeface="Times New Roman" pitchFamily="18" charset="0"/>
          </a:endParaRPr>
        </a:p>
      </dgm:t>
    </dgm:pt>
    <dgm:pt modelId="{FD71512D-7F02-4C63-BD48-FE9467D13C28}">
      <dgm:prSet phldrT="[Текст]" custT="1"/>
      <dgm:spPr>
        <a:solidFill>
          <a:srgbClr val="CBD9ED"/>
        </a:solidFill>
        <a:ln>
          <a:solidFill>
            <a:schemeClr val="accent5">
              <a:lumMod val="60000"/>
              <a:lumOff val="4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95,776</a:t>
          </a:r>
          <a:endParaRPr lang="ru-RU" sz="18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49CC36E-0053-4DAC-9E6D-870A1A2629D5}" type="parTrans" cxnId="{F166D6EA-1F4D-4CF0-9D6A-807D0BACE6D8}">
      <dgm:prSet/>
      <dgm:spPr/>
      <dgm:t>
        <a:bodyPr/>
        <a:lstStyle/>
        <a:p>
          <a:endParaRPr lang="ru-RU" sz="2600" b="1">
            <a:latin typeface="Times New Roman" pitchFamily="18" charset="0"/>
            <a:cs typeface="Times New Roman" pitchFamily="18" charset="0"/>
          </a:endParaRPr>
        </a:p>
      </dgm:t>
    </dgm:pt>
    <dgm:pt modelId="{3D766657-971E-4D3E-9E91-12F8CE449EC0}" type="sibTrans" cxnId="{F166D6EA-1F4D-4CF0-9D6A-807D0BACE6D8}">
      <dgm:prSet/>
      <dgm:spPr/>
      <dgm:t>
        <a:bodyPr/>
        <a:lstStyle/>
        <a:p>
          <a:endParaRPr lang="ru-RU" sz="2600" b="1">
            <a:latin typeface="Times New Roman" pitchFamily="18" charset="0"/>
            <a:cs typeface="Times New Roman" pitchFamily="18" charset="0"/>
          </a:endParaRPr>
        </a:p>
      </dgm:t>
    </dgm:pt>
    <dgm:pt modelId="{26EAB0BA-6A7A-413D-A4FD-3C815C56D429}">
      <dgm:prSet phldrT="[Текст]" custT="1"/>
      <dgm:spPr>
        <a:solidFill>
          <a:srgbClr val="CBD9ED"/>
        </a:solidFill>
        <a:ln>
          <a:solidFill>
            <a:schemeClr val="accent5">
              <a:lumMod val="60000"/>
              <a:lumOff val="4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17,04</a:t>
          </a:r>
          <a:endParaRPr lang="ru-RU" sz="18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0D699007-FB01-4468-9E43-2F1A6503E004}" type="parTrans" cxnId="{DCF276F0-12AA-40C5-92B3-46AEAB2194F0}">
      <dgm:prSet/>
      <dgm:spPr/>
      <dgm:t>
        <a:bodyPr/>
        <a:lstStyle/>
        <a:p>
          <a:endParaRPr lang="ru-RU" sz="2600" b="1">
            <a:latin typeface="Times New Roman" pitchFamily="18" charset="0"/>
            <a:cs typeface="Times New Roman" pitchFamily="18" charset="0"/>
          </a:endParaRPr>
        </a:p>
      </dgm:t>
    </dgm:pt>
    <dgm:pt modelId="{C716082A-A5CA-4FA8-BF6E-42A324E5FA4F}" type="sibTrans" cxnId="{DCF276F0-12AA-40C5-92B3-46AEAB2194F0}">
      <dgm:prSet/>
      <dgm:spPr/>
      <dgm:t>
        <a:bodyPr/>
        <a:lstStyle/>
        <a:p>
          <a:endParaRPr lang="ru-RU" sz="2600" b="1">
            <a:latin typeface="Times New Roman" pitchFamily="18" charset="0"/>
            <a:cs typeface="Times New Roman" pitchFamily="18" charset="0"/>
          </a:endParaRPr>
        </a:p>
      </dgm:t>
    </dgm:pt>
    <dgm:pt modelId="{A46B77D6-3EA3-4A79-8C74-09A5E3ADA1C4}">
      <dgm:prSet phldrT="[Текст]" custT="1"/>
      <dgm:spPr>
        <a:solidFill>
          <a:srgbClr val="E8EEF8"/>
        </a:solidFill>
        <a:ln>
          <a:solidFill>
            <a:schemeClr val="accent5">
              <a:lumMod val="40000"/>
              <a:lumOff val="6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/>
      </dgm:spPr>
      <dgm:t>
        <a:bodyPr/>
        <a:lstStyle/>
        <a:p>
          <a:pPr rtl="0"/>
          <a:r>
            <a:rPr lang="uk-UA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Частка коштів спеціального фонду на 1 НПП, </a:t>
          </a:r>
          <a:r>
            <a:rPr lang="uk-UA" sz="1600" b="1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грн</a:t>
          </a:r>
          <a:endParaRPr lang="ru-RU" sz="16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789F7D8-BFCC-445F-8FC7-7FF60DD07309}" type="parTrans" cxnId="{01D058B4-E257-470C-AA19-5112A057DC46}">
      <dgm:prSet/>
      <dgm:spPr/>
      <dgm:t>
        <a:bodyPr/>
        <a:lstStyle/>
        <a:p>
          <a:endParaRPr lang="ru-RU" sz="2600" b="1">
            <a:latin typeface="Times New Roman" pitchFamily="18" charset="0"/>
            <a:cs typeface="Times New Roman" pitchFamily="18" charset="0"/>
          </a:endParaRPr>
        </a:p>
      </dgm:t>
    </dgm:pt>
    <dgm:pt modelId="{320435D3-2DE6-4684-986E-3642B9665E3B}" type="sibTrans" cxnId="{01D058B4-E257-470C-AA19-5112A057DC46}">
      <dgm:prSet/>
      <dgm:spPr/>
      <dgm:t>
        <a:bodyPr/>
        <a:lstStyle/>
        <a:p>
          <a:endParaRPr lang="ru-RU" sz="2600" b="1">
            <a:latin typeface="Times New Roman" pitchFamily="18" charset="0"/>
            <a:cs typeface="Times New Roman" pitchFamily="18" charset="0"/>
          </a:endParaRPr>
        </a:p>
      </dgm:t>
    </dgm:pt>
    <dgm:pt modelId="{7D9B2C74-C40E-447D-AC3B-4C3B08FB69B3}">
      <dgm:prSet phldrT="[Текст]" custT="1"/>
      <dgm:spPr>
        <a:solidFill>
          <a:srgbClr val="CBD9ED"/>
        </a:solidFill>
        <a:ln>
          <a:solidFill>
            <a:schemeClr val="accent5">
              <a:lumMod val="60000"/>
              <a:lumOff val="4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584,0</a:t>
          </a:r>
          <a:endParaRPr lang="ru-RU" sz="18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F84F69B-667F-4E53-84B8-874738612D33}" type="parTrans" cxnId="{6839ABEA-FF36-48AC-836C-689B9BB28EBA}">
      <dgm:prSet/>
      <dgm:spPr/>
      <dgm:t>
        <a:bodyPr/>
        <a:lstStyle/>
        <a:p>
          <a:endParaRPr lang="ru-RU" sz="2600" b="1">
            <a:latin typeface="Times New Roman" pitchFamily="18" charset="0"/>
            <a:cs typeface="Times New Roman" pitchFamily="18" charset="0"/>
          </a:endParaRPr>
        </a:p>
      </dgm:t>
    </dgm:pt>
    <dgm:pt modelId="{7FEEF1D2-38B5-4B07-A0C0-9F83AFCEA493}" type="sibTrans" cxnId="{6839ABEA-FF36-48AC-836C-689B9BB28EBA}">
      <dgm:prSet/>
      <dgm:spPr/>
      <dgm:t>
        <a:bodyPr/>
        <a:lstStyle/>
        <a:p>
          <a:endParaRPr lang="ru-RU" sz="2600" b="1">
            <a:latin typeface="Times New Roman" pitchFamily="18" charset="0"/>
            <a:cs typeface="Times New Roman" pitchFamily="18" charset="0"/>
          </a:endParaRPr>
        </a:p>
      </dgm:t>
    </dgm:pt>
    <dgm:pt modelId="{A5093F6B-06AE-4B3C-A131-9233D04385E8}">
      <dgm:prSet phldrT="[Текст]" custT="1"/>
      <dgm:spPr>
        <a:solidFill>
          <a:srgbClr val="CBD9ED"/>
        </a:solidFill>
        <a:ln>
          <a:solidFill>
            <a:schemeClr val="accent5">
              <a:lumMod val="60000"/>
              <a:lumOff val="4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124,0</a:t>
          </a:r>
          <a:endParaRPr lang="ru-RU" sz="18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C954451-4C29-4FC9-A6DA-9172933BF63F}" type="parTrans" cxnId="{9CC463C9-ABB3-4A88-86DF-9BBEDB92156C}">
      <dgm:prSet/>
      <dgm:spPr/>
      <dgm:t>
        <a:bodyPr/>
        <a:lstStyle/>
        <a:p>
          <a:endParaRPr lang="ru-RU" sz="2600" b="1">
            <a:latin typeface="Times New Roman" pitchFamily="18" charset="0"/>
            <a:cs typeface="Times New Roman" pitchFamily="18" charset="0"/>
          </a:endParaRPr>
        </a:p>
      </dgm:t>
    </dgm:pt>
    <dgm:pt modelId="{E510F583-8062-4B0D-A18F-0EF4BF72D1D9}" type="sibTrans" cxnId="{9CC463C9-ABB3-4A88-86DF-9BBEDB92156C}">
      <dgm:prSet/>
      <dgm:spPr/>
      <dgm:t>
        <a:bodyPr/>
        <a:lstStyle/>
        <a:p>
          <a:endParaRPr lang="ru-RU" sz="2600" b="1">
            <a:latin typeface="Times New Roman" pitchFamily="18" charset="0"/>
            <a:cs typeface="Times New Roman" pitchFamily="18" charset="0"/>
          </a:endParaRPr>
        </a:p>
      </dgm:t>
    </dgm:pt>
    <dgm:pt modelId="{0B02F793-B824-4A7F-9A5E-2E22230BDE65}">
      <dgm:prSet phldrT="[Текст]" custT="1"/>
      <dgm:spPr>
        <a:solidFill>
          <a:srgbClr val="CBD9ED"/>
        </a:solidFill>
        <a:ln>
          <a:solidFill>
            <a:schemeClr val="accent5">
              <a:lumMod val="60000"/>
              <a:lumOff val="4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258,19</a:t>
          </a:r>
          <a:endParaRPr lang="ru-RU" sz="18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696005F-703A-4A94-9747-0E5C576E7B78}" type="parTrans" cxnId="{179F1E78-F8ED-402E-A85E-E75E5B8C2DA7}">
      <dgm:prSet/>
      <dgm:spPr/>
      <dgm:t>
        <a:bodyPr/>
        <a:lstStyle/>
        <a:p>
          <a:endParaRPr lang="ru-RU" sz="2600" b="1">
            <a:latin typeface="Times New Roman" pitchFamily="18" charset="0"/>
            <a:cs typeface="Times New Roman" pitchFamily="18" charset="0"/>
          </a:endParaRPr>
        </a:p>
      </dgm:t>
    </dgm:pt>
    <dgm:pt modelId="{7092F26A-0F1E-4E07-9C4B-47993FC17D36}" type="sibTrans" cxnId="{179F1E78-F8ED-402E-A85E-E75E5B8C2DA7}">
      <dgm:prSet/>
      <dgm:spPr/>
      <dgm:t>
        <a:bodyPr/>
        <a:lstStyle/>
        <a:p>
          <a:endParaRPr lang="ru-RU" sz="2600" b="1">
            <a:latin typeface="Times New Roman" pitchFamily="18" charset="0"/>
            <a:cs typeface="Times New Roman" pitchFamily="18" charset="0"/>
          </a:endParaRPr>
        </a:p>
      </dgm:t>
    </dgm:pt>
    <dgm:pt modelId="{F70DDD29-47DA-4126-A09E-32B3A8181F14}">
      <dgm:prSet phldrT="[Текст]" custT="1"/>
      <dgm:spPr>
        <a:solidFill>
          <a:srgbClr val="CBD9ED"/>
        </a:solidFill>
        <a:ln>
          <a:solidFill>
            <a:schemeClr val="accent5">
              <a:lumMod val="60000"/>
              <a:lumOff val="4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24,65</a:t>
          </a:r>
          <a:endParaRPr lang="ru-RU" sz="18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BEE1898-BC85-46B1-9CC7-464E3D2DCB39}" type="parTrans" cxnId="{D52CBA43-933F-49A2-8E34-7B301F5EE98A}">
      <dgm:prSet/>
      <dgm:spPr/>
      <dgm:t>
        <a:bodyPr/>
        <a:lstStyle/>
        <a:p>
          <a:endParaRPr lang="ru-RU" sz="2600" b="1">
            <a:latin typeface="Times New Roman" pitchFamily="18" charset="0"/>
            <a:cs typeface="Times New Roman" pitchFamily="18" charset="0"/>
          </a:endParaRPr>
        </a:p>
      </dgm:t>
    </dgm:pt>
    <dgm:pt modelId="{7FC7D1E6-E329-497C-8A61-B3F0D7FCB247}" type="sibTrans" cxnId="{D52CBA43-933F-49A2-8E34-7B301F5EE98A}">
      <dgm:prSet/>
      <dgm:spPr/>
      <dgm:t>
        <a:bodyPr/>
        <a:lstStyle/>
        <a:p>
          <a:endParaRPr lang="ru-RU" sz="2600" b="1">
            <a:latin typeface="Times New Roman" pitchFamily="18" charset="0"/>
            <a:cs typeface="Times New Roman" pitchFamily="18" charset="0"/>
          </a:endParaRPr>
        </a:p>
      </dgm:t>
    </dgm:pt>
    <dgm:pt modelId="{ADEC3D7A-F888-4066-BDCD-BC346888BC44}">
      <dgm:prSet phldrT="[Текст]" custT="1"/>
      <dgm:spPr>
        <a:solidFill>
          <a:srgbClr val="CBD9ED"/>
        </a:solidFill>
        <a:ln>
          <a:solidFill>
            <a:schemeClr val="accent5">
              <a:lumMod val="60000"/>
              <a:lumOff val="4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8 606,0</a:t>
          </a:r>
          <a:endParaRPr lang="ru-RU" sz="18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C89B413-FB18-407D-8235-4C4DC7F2AA24}" type="parTrans" cxnId="{481B3B47-C1EA-46C6-9655-93F8124118DB}">
      <dgm:prSet/>
      <dgm:spPr/>
      <dgm:t>
        <a:bodyPr/>
        <a:lstStyle/>
        <a:p>
          <a:endParaRPr lang="ru-RU" sz="2600" b="1">
            <a:latin typeface="Times New Roman" pitchFamily="18" charset="0"/>
            <a:cs typeface="Times New Roman" pitchFamily="18" charset="0"/>
          </a:endParaRPr>
        </a:p>
      </dgm:t>
    </dgm:pt>
    <dgm:pt modelId="{B857A544-5A8F-43A7-9471-A6E7D1731E8C}" type="sibTrans" cxnId="{481B3B47-C1EA-46C6-9655-93F8124118DB}">
      <dgm:prSet/>
      <dgm:spPr/>
      <dgm:t>
        <a:bodyPr/>
        <a:lstStyle/>
        <a:p>
          <a:endParaRPr lang="ru-RU" sz="2600" b="1">
            <a:latin typeface="Times New Roman" pitchFamily="18" charset="0"/>
            <a:cs typeface="Times New Roman" pitchFamily="18" charset="0"/>
          </a:endParaRPr>
        </a:p>
      </dgm:t>
    </dgm:pt>
    <dgm:pt modelId="{817F67A9-0731-445D-A839-2E55C060F191}">
      <dgm:prSet phldrT="[Текст]" custT="1"/>
      <dgm:spPr>
        <a:solidFill>
          <a:srgbClr val="CBD9ED"/>
        </a:solidFill>
        <a:ln>
          <a:solidFill>
            <a:schemeClr val="accent5">
              <a:lumMod val="60000"/>
              <a:lumOff val="4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913,0</a:t>
          </a:r>
          <a:endParaRPr lang="ru-RU" sz="18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4ECA14E-501C-4A4F-B133-4D9E601C81F2}" type="parTrans" cxnId="{885EAAA5-773A-43A3-ABC2-8387465470B9}">
      <dgm:prSet/>
      <dgm:spPr/>
      <dgm:t>
        <a:bodyPr/>
        <a:lstStyle/>
        <a:p>
          <a:endParaRPr lang="ru-RU" sz="2600" b="1">
            <a:latin typeface="Times New Roman" pitchFamily="18" charset="0"/>
            <a:cs typeface="Times New Roman" pitchFamily="18" charset="0"/>
          </a:endParaRPr>
        </a:p>
      </dgm:t>
    </dgm:pt>
    <dgm:pt modelId="{D3E7EAEC-B24A-4D46-9F63-9C37EEFBC5D6}" type="sibTrans" cxnId="{885EAAA5-773A-43A3-ABC2-8387465470B9}">
      <dgm:prSet/>
      <dgm:spPr/>
      <dgm:t>
        <a:bodyPr/>
        <a:lstStyle/>
        <a:p>
          <a:endParaRPr lang="ru-RU" sz="2600" b="1">
            <a:latin typeface="Times New Roman" pitchFamily="18" charset="0"/>
            <a:cs typeface="Times New Roman" pitchFamily="18" charset="0"/>
          </a:endParaRPr>
        </a:p>
      </dgm:t>
    </dgm:pt>
    <dgm:pt modelId="{8EB0C67A-3E8D-456C-A4EE-685ED54A6C3A}">
      <dgm:prSet phldrT="[Текст]" custT="1"/>
      <dgm:spPr>
        <a:solidFill>
          <a:srgbClr val="CBD9ED"/>
        </a:solidFill>
        <a:ln>
          <a:solidFill>
            <a:schemeClr val="accent5">
              <a:lumMod val="60000"/>
              <a:lumOff val="4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240,0</a:t>
          </a:r>
          <a:endParaRPr lang="ru-RU" sz="18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C42AC40-38FB-42B6-8AC8-EF0AE475F46C}" type="parTrans" cxnId="{CD888F39-27EC-4197-BAD3-80D5184E7F59}">
      <dgm:prSet/>
      <dgm:spPr/>
      <dgm:t>
        <a:bodyPr/>
        <a:lstStyle/>
        <a:p>
          <a:endParaRPr lang="ru-RU" sz="2600" b="1">
            <a:latin typeface="Times New Roman" pitchFamily="18" charset="0"/>
            <a:cs typeface="Times New Roman" pitchFamily="18" charset="0"/>
          </a:endParaRPr>
        </a:p>
      </dgm:t>
    </dgm:pt>
    <dgm:pt modelId="{91D3BC70-C7E5-4F75-AFF2-04E4F2AC6087}" type="sibTrans" cxnId="{CD888F39-27EC-4197-BAD3-80D5184E7F59}">
      <dgm:prSet/>
      <dgm:spPr/>
      <dgm:t>
        <a:bodyPr/>
        <a:lstStyle/>
        <a:p>
          <a:endParaRPr lang="ru-RU" sz="2600" b="1">
            <a:latin typeface="Times New Roman" pitchFamily="18" charset="0"/>
            <a:cs typeface="Times New Roman" pitchFamily="18" charset="0"/>
          </a:endParaRPr>
        </a:p>
      </dgm:t>
    </dgm:pt>
    <dgm:pt modelId="{A86E82CB-6DA2-4B4B-A1F6-0388D8391592}">
      <dgm:prSet phldrT="[Текст]" custT="1"/>
      <dgm:spPr>
        <a:solidFill>
          <a:srgbClr val="CBD9ED"/>
        </a:solidFill>
        <a:ln>
          <a:solidFill>
            <a:schemeClr val="accent5">
              <a:lumMod val="60000"/>
              <a:lumOff val="4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5,04</a:t>
          </a:r>
          <a:endParaRPr lang="ru-RU" sz="18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4FF8F65-E79A-4CA1-8CC0-1C08171FBF88}" type="parTrans" cxnId="{FC7A4188-680F-4DD0-BBAB-F79BF63AADE9}">
      <dgm:prSet/>
      <dgm:spPr/>
      <dgm:t>
        <a:bodyPr/>
        <a:lstStyle/>
        <a:p>
          <a:endParaRPr lang="ru-RU" sz="2600" b="1">
            <a:latin typeface="Times New Roman" pitchFamily="18" charset="0"/>
            <a:cs typeface="Times New Roman" pitchFamily="18" charset="0"/>
          </a:endParaRPr>
        </a:p>
      </dgm:t>
    </dgm:pt>
    <dgm:pt modelId="{42506B84-06CC-4D01-9AD7-3FD614E02DAC}" type="sibTrans" cxnId="{FC7A4188-680F-4DD0-BBAB-F79BF63AADE9}">
      <dgm:prSet/>
      <dgm:spPr/>
      <dgm:t>
        <a:bodyPr/>
        <a:lstStyle/>
        <a:p>
          <a:endParaRPr lang="ru-RU" sz="2600" b="1">
            <a:latin typeface="Times New Roman" pitchFamily="18" charset="0"/>
            <a:cs typeface="Times New Roman" pitchFamily="18" charset="0"/>
          </a:endParaRPr>
        </a:p>
      </dgm:t>
    </dgm:pt>
    <dgm:pt modelId="{A17275ED-67F0-4038-88C6-65B37802F716}">
      <dgm:prSet phldrT="[Текст]" custT="1"/>
      <dgm:spPr>
        <a:solidFill>
          <a:srgbClr val="E8EEF8"/>
        </a:solidFill>
        <a:ln>
          <a:solidFill>
            <a:schemeClr val="accent5">
              <a:lumMod val="40000"/>
              <a:lumOff val="6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/>
      </dgm:spPr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uk-UA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Вартість обладнання, придбаного </a:t>
          </a:r>
        </a:p>
        <a:p>
          <a:pPr rtl="0">
            <a:lnSpc>
              <a:spcPct val="100000"/>
            </a:lnSpc>
            <a:spcAft>
              <a:spcPts val="0"/>
            </a:spcAft>
          </a:pPr>
          <a:r>
            <a:rPr lang="uk-UA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 2020 р., </a:t>
          </a:r>
        </a:p>
        <a:p>
          <a:pPr rtl="0">
            <a:lnSpc>
              <a:spcPct val="100000"/>
            </a:lnSpc>
            <a:spcAft>
              <a:spcPts val="0"/>
            </a:spcAft>
          </a:pPr>
          <a:r>
            <a:rPr lang="uk-UA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тис. </a:t>
          </a:r>
          <a:r>
            <a:rPr lang="uk-UA" sz="1600" b="1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грн</a:t>
          </a:r>
          <a:endParaRPr lang="ru-RU" sz="16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D2FEA10-EA77-439A-8722-393AE77A2631}" type="parTrans" cxnId="{D90D5FD4-5D91-4493-99F0-D77DC4DB4004}">
      <dgm:prSet/>
      <dgm:spPr/>
      <dgm:t>
        <a:bodyPr/>
        <a:lstStyle/>
        <a:p>
          <a:endParaRPr lang="ru-RU" b="1"/>
        </a:p>
      </dgm:t>
    </dgm:pt>
    <dgm:pt modelId="{EB960FD0-5519-4084-8F6F-4F9CA9A77B1E}" type="sibTrans" cxnId="{D90D5FD4-5D91-4493-99F0-D77DC4DB4004}">
      <dgm:prSet/>
      <dgm:spPr/>
      <dgm:t>
        <a:bodyPr/>
        <a:lstStyle/>
        <a:p>
          <a:endParaRPr lang="ru-RU" b="1"/>
        </a:p>
      </dgm:t>
    </dgm:pt>
    <dgm:pt modelId="{9A05F1C8-3E44-4F23-825F-D02F7D65CF0B}">
      <dgm:prSet phldrT="[Текст]" custT="1"/>
      <dgm:spPr>
        <a:solidFill>
          <a:srgbClr val="CBD9ED"/>
        </a:solidFill>
        <a:ln>
          <a:solidFill>
            <a:schemeClr val="accent5">
              <a:lumMod val="60000"/>
              <a:lumOff val="4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166,499</a:t>
          </a:r>
          <a:endParaRPr lang="ru-RU" sz="18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6912ABF-9328-4B47-A1BC-AD1B5C35D448}" type="parTrans" cxnId="{868A6F96-1CA3-4BE7-A8C5-9F8970C3B664}">
      <dgm:prSet/>
      <dgm:spPr/>
      <dgm:t>
        <a:bodyPr/>
        <a:lstStyle/>
        <a:p>
          <a:endParaRPr lang="ru-RU" b="1"/>
        </a:p>
      </dgm:t>
    </dgm:pt>
    <dgm:pt modelId="{1888F2B9-635A-4B89-959F-DE7AFBA187EC}" type="sibTrans" cxnId="{868A6F96-1CA3-4BE7-A8C5-9F8970C3B664}">
      <dgm:prSet/>
      <dgm:spPr/>
      <dgm:t>
        <a:bodyPr/>
        <a:lstStyle/>
        <a:p>
          <a:endParaRPr lang="ru-RU" b="1"/>
        </a:p>
      </dgm:t>
    </dgm:pt>
    <dgm:pt modelId="{39061521-35D7-4CBC-91E2-F7C1DE40CD60}">
      <dgm:prSet phldrT="[Текст]" custT="1"/>
      <dgm:spPr>
        <a:solidFill>
          <a:srgbClr val="CBD9ED"/>
        </a:solidFill>
        <a:ln>
          <a:solidFill>
            <a:schemeClr val="accent5">
              <a:lumMod val="60000"/>
              <a:lumOff val="4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0</a:t>
          </a:r>
          <a:endParaRPr lang="ru-RU" sz="18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68EC271-A703-41C9-99AA-E324DCB19B50}" type="parTrans" cxnId="{A6E19269-AA78-4E78-ACC4-9F0DF7BE0D1B}">
      <dgm:prSet/>
      <dgm:spPr/>
      <dgm:t>
        <a:bodyPr/>
        <a:lstStyle/>
        <a:p>
          <a:endParaRPr lang="ru-RU" b="1"/>
        </a:p>
      </dgm:t>
    </dgm:pt>
    <dgm:pt modelId="{0CBD228D-74FB-4E6D-9BD3-5B726F706F35}" type="sibTrans" cxnId="{A6E19269-AA78-4E78-ACC4-9F0DF7BE0D1B}">
      <dgm:prSet/>
      <dgm:spPr/>
      <dgm:t>
        <a:bodyPr/>
        <a:lstStyle/>
        <a:p>
          <a:endParaRPr lang="ru-RU" b="1"/>
        </a:p>
      </dgm:t>
    </dgm:pt>
    <dgm:pt modelId="{AAD77968-493A-4531-88E9-023B6BF02C5A}">
      <dgm:prSet phldrT="[Текст]" custT="1"/>
      <dgm:spPr>
        <a:solidFill>
          <a:srgbClr val="CBD9ED"/>
        </a:solidFill>
        <a:ln>
          <a:solidFill>
            <a:schemeClr val="accent5">
              <a:lumMod val="60000"/>
              <a:lumOff val="4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1 029,99</a:t>
          </a:r>
          <a:endParaRPr lang="ru-RU" sz="18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7B9F11A-46DF-4C63-AAFC-C88EF50FC385}" type="parTrans" cxnId="{354C97F2-04CC-4B22-9F80-CF95B9351CC8}">
      <dgm:prSet/>
      <dgm:spPr/>
      <dgm:t>
        <a:bodyPr/>
        <a:lstStyle/>
        <a:p>
          <a:endParaRPr lang="ru-RU" b="1"/>
        </a:p>
      </dgm:t>
    </dgm:pt>
    <dgm:pt modelId="{C8F0BEE3-D3D3-415E-935A-C6F55B161F40}" type="sibTrans" cxnId="{354C97F2-04CC-4B22-9F80-CF95B9351CC8}">
      <dgm:prSet/>
      <dgm:spPr/>
      <dgm:t>
        <a:bodyPr/>
        <a:lstStyle/>
        <a:p>
          <a:endParaRPr lang="ru-RU" b="1"/>
        </a:p>
      </dgm:t>
    </dgm:pt>
    <dgm:pt modelId="{F7B2F2FD-2B4A-4EA9-ABB9-3FEB61BBDC81}">
      <dgm:prSet phldrT="[Текст]" custT="1"/>
      <dgm:spPr>
        <a:solidFill>
          <a:srgbClr val="CBD9ED"/>
        </a:solidFill>
        <a:ln>
          <a:solidFill>
            <a:schemeClr val="accent5">
              <a:lumMod val="60000"/>
              <a:lumOff val="4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0</a:t>
          </a:r>
          <a:endParaRPr lang="ru-RU" sz="18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1C0D0D8-7E67-4864-B370-F539D33BA6DD}" type="parTrans" cxnId="{FB2E1C34-FA63-4F3C-AA95-F5C403FF3847}">
      <dgm:prSet/>
      <dgm:spPr/>
      <dgm:t>
        <a:bodyPr/>
        <a:lstStyle/>
        <a:p>
          <a:endParaRPr lang="ru-RU" b="1"/>
        </a:p>
      </dgm:t>
    </dgm:pt>
    <dgm:pt modelId="{CA45DA1A-9681-4FBD-BEB4-CDFDD6B798AA}" type="sibTrans" cxnId="{FB2E1C34-FA63-4F3C-AA95-F5C403FF3847}">
      <dgm:prSet/>
      <dgm:spPr/>
      <dgm:t>
        <a:bodyPr/>
        <a:lstStyle/>
        <a:p>
          <a:endParaRPr lang="ru-RU" b="1"/>
        </a:p>
      </dgm:t>
    </dgm:pt>
    <dgm:pt modelId="{C5EDB586-F131-4D3C-8E56-E514230BC96D}">
      <dgm:prSet phldrT="[Текст]" custT="1"/>
      <dgm:spPr>
        <a:solidFill>
          <a:srgbClr val="CBD9ED"/>
        </a:solidFill>
        <a:ln>
          <a:solidFill>
            <a:schemeClr val="accent5">
              <a:lumMod val="60000"/>
              <a:lumOff val="4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0</a:t>
          </a:r>
          <a:endParaRPr lang="ru-RU" sz="18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AB33816A-B403-4B17-8362-734AECFD3B0D}" type="parTrans" cxnId="{DD2B4936-13D2-429D-8F05-CCFDDC512C93}">
      <dgm:prSet/>
      <dgm:spPr/>
      <dgm:t>
        <a:bodyPr/>
        <a:lstStyle/>
        <a:p>
          <a:endParaRPr lang="ru-RU" b="1"/>
        </a:p>
      </dgm:t>
    </dgm:pt>
    <dgm:pt modelId="{5AE030EB-EC73-4E95-9098-F790F25E3C8D}" type="sibTrans" cxnId="{DD2B4936-13D2-429D-8F05-CCFDDC512C93}">
      <dgm:prSet/>
      <dgm:spPr/>
      <dgm:t>
        <a:bodyPr/>
        <a:lstStyle/>
        <a:p>
          <a:endParaRPr lang="ru-RU" b="1"/>
        </a:p>
      </dgm:t>
    </dgm:pt>
    <dgm:pt modelId="{71FCC14E-8C8F-4869-8F59-A4719FF0CCC4}">
      <dgm:prSet phldrT="[Текст]" custT="1"/>
      <dgm:spPr>
        <a:solidFill>
          <a:srgbClr val="E8EEF8"/>
        </a:solidFill>
        <a:ln>
          <a:solidFill>
            <a:schemeClr val="accent5">
              <a:lumMod val="40000"/>
              <a:lumOff val="6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/>
      </dgm:spPr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uk-UA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Частка вартості обладнання </a:t>
          </a:r>
        </a:p>
        <a:p>
          <a:pPr rtl="0">
            <a:lnSpc>
              <a:spcPct val="100000"/>
            </a:lnSpc>
            <a:spcAft>
              <a:spcPts val="0"/>
            </a:spcAft>
          </a:pPr>
          <a:r>
            <a:rPr lang="uk-UA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на 1 НПП, </a:t>
          </a:r>
        </a:p>
        <a:p>
          <a:pPr rtl="0">
            <a:lnSpc>
              <a:spcPct val="100000"/>
            </a:lnSpc>
            <a:spcAft>
              <a:spcPts val="0"/>
            </a:spcAft>
          </a:pPr>
          <a:r>
            <a:rPr lang="uk-UA" sz="1600" b="1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грн</a:t>
          </a:r>
          <a:endParaRPr lang="ru-RU" sz="16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393C28E-15B0-49F6-A1F0-D898FB677FB6}" type="parTrans" cxnId="{6780A237-0701-4261-AA1E-E1FC9479D024}">
      <dgm:prSet/>
      <dgm:spPr/>
      <dgm:t>
        <a:bodyPr/>
        <a:lstStyle/>
        <a:p>
          <a:endParaRPr lang="ru-RU" b="1"/>
        </a:p>
      </dgm:t>
    </dgm:pt>
    <dgm:pt modelId="{408FF0F6-7C67-40F3-B0B2-5FAA3417E179}" type="sibTrans" cxnId="{6780A237-0701-4261-AA1E-E1FC9479D024}">
      <dgm:prSet/>
      <dgm:spPr/>
      <dgm:t>
        <a:bodyPr/>
        <a:lstStyle/>
        <a:p>
          <a:endParaRPr lang="ru-RU" b="1"/>
        </a:p>
      </dgm:t>
    </dgm:pt>
    <dgm:pt modelId="{6BB9C254-4841-4C3D-8C3D-DF69293FB3B0}">
      <dgm:prSet phldrT="[Текст]" custT="1"/>
      <dgm:spPr>
        <a:solidFill>
          <a:srgbClr val="CBD9ED"/>
        </a:solidFill>
        <a:ln>
          <a:solidFill>
            <a:schemeClr val="accent5">
              <a:lumMod val="60000"/>
              <a:lumOff val="4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1 015,0</a:t>
          </a:r>
          <a:endParaRPr lang="ru-RU" sz="18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39AE5F2-CE69-465A-A112-B71D51DBF0B5}" type="parTrans" cxnId="{5198AFB4-B8C1-4997-AFDB-D2B59E8DE9FB}">
      <dgm:prSet/>
      <dgm:spPr/>
      <dgm:t>
        <a:bodyPr/>
        <a:lstStyle/>
        <a:p>
          <a:endParaRPr lang="ru-RU" b="1"/>
        </a:p>
      </dgm:t>
    </dgm:pt>
    <dgm:pt modelId="{99B38460-73A6-4B35-B543-DC281C3E8049}" type="sibTrans" cxnId="{5198AFB4-B8C1-4997-AFDB-D2B59E8DE9FB}">
      <dgm:prSet/>
      <dgm:spPr/>
      <dgm:t>
        <a:bodyPr/>
        <a:lstStyle/>
        <a:p>
          <a:endParaRPr lang="ru-RU" b="1"/>
        </a:p>
      </dgm:t>
    </dgm:pt>
    <dgm:pt modelId="{95F3BA4E-1ACE-4660-8BE3-5F22849F241D}">
      <dgm:prSet phldrT="[Текст]" custT="1"/>
      <dgm:spPr>
        <a:solidFill>
          <a:srgbClr val="CBD9ED"/>
        </a:solidFill>
        <a:ln>
          <a:solidFill>
            <a:schemeClr val="accent5">
              <a:lumMod val="60000"/>
              <a:lumOff val="4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0</a:t>
          </a:r>
          <a:endParaRPr lang="ru-RU" sz="18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8BB7E98-9B1E-45BD-9592-E67B987808AA}" type="parTrans" cxnId="{39C9E7EE-045D-4346-B600-F1E59154B6E9}">
      <dgm:prSet/>
      <dgm:spPr/>
      <dgm:t>
        <a:bodyPr/>
        <a:lstStyle/>
        <a:p>
          <a:endParaRPr lang="ru-RU" b="1"/>
        </a:p>
      </dgm:t>
    </dgm:pt>
    <dgm:pt modelId="{4A5444C5-7A57-4E0E-9B19-A86E436CF6DD}" type="sibTrans" cxnId="{39C9E7EE-045D-4346-B600-F1E59154B6E9}">
      <dgm:prSet/>
      <dgm:spPr/>
      <dgm:t>
        <a:bodyPr/>
        <a:lstStyle/>
        <a:p>
          <a:endParaRPr lang="ru-RU" b="1"/>
        </a:p>
      </dgm:t>
    </dgm:pt>
    <dgm:pt modelId="{28EDF5AA-37B5-4B92-A1FB-C10D76F98F1B}">
      <dgm:prSet phldrT="[Текст]" custT="1"/>
      <dgm:spPr>
        <a:solidFill>
          <a:srgbClr val="CBD9ED"/>
        </a:solidFill>
        <a:ln>
          <a:solidFill>
            <a:schemeClr val="accent5">
              <a:lumMod val="60000"/>
              <a:lumOff val="4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34 330,0</a:t>
          </a:r>
          <a:endParaRPr lang="ru-RU" sz="18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56FAC65-E043-4884-9F31-DB3C906B7C68}" type="parTrans" cxnId="{FC918CDE-4C08-4736-B00F-A5F1EBC4A79C}">
      <dgm:prSet/>
      <dgm:spPr/>
      <dgm:t>
        <a:bodyPr/>
        <a:lstStyle/>
        <a:p>
          <a:endParaRPr lang="ru-RU" b="1"/>
        </a:p>
      </dgm:t>
    </dgm:pt>
    <dgm:pt modelId="{F9EDB97D-9FB6-4107-B8E6-3833E5D02FCF}" type="sibTrans" cxnId="{FC918CDE-4C08-4736-B00F-A5F1EBC4A79C}">
      <dgm:prSet/>
      <dgm:spPr/>
      <dgm:t>
        <a:bodyPr/>
        <a:lstStyle/>
        <a:p>
          <a:endParaRPr lang="ru-RU" b="1"/>
        </a:p>
      </dgm:t>
    </dgm:pt>
    <dgm:pt modelId="{E36109B9-60A7-4B7B-9486-14EC4DD74F2E}">
      <dgm:prSet phldrT="[Текст]" custT="1"/>
      <dgm:spPr>
        <a:solidFill>
          <a:srgbClr val="CBD9ED"/>
        </a:solidFill>
        <a:ln>
          <a:solidFill>
            <a:schemeClr val="accent5">
              <a:lumMod val="60000"/>
              <a:lumOff val="4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0</a:t>
          </a:r>
          <a:endParaRPr lang="ru-RU" sz="18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5913E4A-8988-40F3-B947-5A238A50B03C}" type="parTrans" cxnId="{E8EF15F6-C8A7-48BE-9CB9-F4990AF65EAD}">
      <dgm:prSet/>
      <dgm:spPr/>
      <dgm:t>
        <a:bodyPr/>
        <a:lstStyle/>
        <a:p>
          <a:endParaRPr lang="ru-RU" b="1"/>
        </a:p>
      </dgm:t>
    </dgm:pt>
    <dgm:pt modelId="{628EC9E3-0BA4-4AE6-8DF2-5EA38EE17DF3}" type="sibTrans" cxnId="{E8EF15F6-C8A7-48BE-9CB9-F4990AF65EAD}">
      <dgm:prSet/>
      <dgm:spPr/>
      <dgm:t>
        <a:bodyPr/>
        <a:lstStyle/>
        <a:p>
          <a:endParaRPr lang="ru-RU" b="1"/>
        </a:p>
      </dgm:t>
    </dgm:pt>
    <dgm:pt modelId="{A1BEDDF2-4DFA-439B-BFAB-191003C769D6}">
      <dgm:prSet phldrT="[Текст]" custT="1"/>
      <dgm:spPr>
        <a:solidFill>
          <a:srgbClr val="CBD9ED"/>
        </a:solidFill>
        <a:ln>
          <a:solidFill>
            <a:schemeClr val="accent5">
              <a:lumMod val="60000"/>
              <a:lumOff val="4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0</a:t>
          </a:r>
          <a:endParaRPr lang="ru-RU" sz="18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DF2BCE2-9D55-4005-9FE6-282AD12EF82F}" type="parTrans" cxnId="{AA1A427E-45FC-4C1F-8546-A07A15E0A96E}">
      <dgm:prSet/>
      <dgm:spPr/>
      <dgm:t>
        <a:bodyPr/>
        <a:lstStyle/>
        <a:p>
          <a:endParaRPr lang="ru-RU" b="1"/>
        </a:p>
      </dgm:t>
    </dgm:pt>
    <dgm:pt modelId="{DB9D326E-B88D-4628-9C90-1AD12AF90BFD}" type="sibTrans" cxnId="{AA1A427E-45FC-4C1F-8546-A07A15E0A96E}">
      <dgm:prSet/>
      <dgm:spPr/>
      <dgm:t>
        <a:bodyPr/>
        <a:lstStyle/>
        <a:p>
          <a:endParaRPr lang="ru-RU" b="1"/>
        </a:p>
      </dgm:t>
    </dgm:pt>
    <dgm:pt modelId="{452682BD-9449-406D-A0DD-BB4CBB11C284}" type="pres">
      <dgm:prSet presAssocID="{06089A51-AF40-4A55-A3CE-3308AA9BA556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4D77BFF-5D61-4003-9042-73C8FD5C2CB3}" type="pres">
      <dgm:prSet presAssocID="{E6BBF238-F1BC-4C42-95AA-E9B8B2ABAE36}" presName="compNode" presStyleCnt="0"/>
      <dgm:spPr/>
    </dgm:pt>
    <dgm:pt modelId="{586F7157-247F-4219-AF85-A6E768D9B8CB}" type="pres">
      <dgm:prSet presAssocID="{E6BBF238-F1BC-4C42-95AA-E9B8B2ABAE36}" presName="aNode" presStyleLbl="bgShp" presStyleIdx="0" presStyleCnt="4" custScaleY="100000"/>
      <dgm:spPr/>
      <dgm:t>
        <a:bodyPr/>
        <a:lstStyle/>
        <a:p>
          <a:endParaRPr lang="ru-RU"/>
        </a:p>
      </dgm:t>
    </dgm:pt>
    <dgm:pt modelId="{11F6BF68-399D-4618-8E11-A80A37E9C243}" type="pres">
      <dgm:prSet presAssocID="{E6BBF238-F1BC-4C42-95AA-E9B8B2ABAE36}" presName="textNode" presStyleLbl="bgShp" presStyleIdx="0" presStyleCnt="4"/>
      <dgm:spPr/>
      <dgm:t>
        <a:bodyPr/>
        <a:lstStyle/>
        <a:p>
          <a:endParaRPr lang="ru-RU"/>
        </a:p>
      </dgm:t>
    </dgm:pt>
    <dgm:pt modelId="{C14010AA-8681-452B-AF6F-FA4D0A62BAE6}" type="pres">
      <dgm:prSet presAssocID="{E6BBF238-F1BC-4C42-95AA-E9B8B2ABAE36}" presName="compChildNode" presStyleCnt="0"/>
      <dgm:spPr/>
    </dgm:pt>
    <dgm:pt modelId="{C6C6A277-C2CD-49A2-A2AB-B8B982B62AA6}" type="pres">
      <dgm:prSet presAssocID="{E6BBF238-F1BC-4C42-95AA-E9B8B2ABAE36}" presName="theInnerList" presStyleCnt="0"/>
      <dgm:spPr/>
    </dgm:pt>
    <dgm:pt modelId="{A569AF32-58A2-4327-95B6-B23613434A7D}" type="pres">
      <dgm:prSet presAssocID="{FD71512D-7F02-4C63-BD48-FE9467D13C28}" presName="childNode" presStyleLbl="node1" presStyleIdx="0" presStyleCnt="20" custScaleX="86502" custLinFactNeighborX="1613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8F4331-6384-46FE-97F2-F1675DD7C405}" type="pres">
      <dgm:prSet presAssocID="{FD71512D-7F02-4C63-BD48-FE9467D13C28}" presName="aSpace2" presStyleCnt="0"/>
      <dgm:spPr/>
    </dgm:pt>
    <dgm:pt modelId="{74EA6F1D-237F-460B-8B1C-E3E009B6626E}" type="pres">
      <dgm:prSet presAssocID="{26EAB0BA-6A7A-413D-A4FD-3C815C56D429}" presName="childNode" presStyleLbl="node1" presStyleIdx="1" presStyleCnt="20" custScaleX="86502" custLinFactNeighborX="1613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9725AF-C348-44C0-875D-5C51CD8D72BF}" type="pres">
      <dgm:prSet presAssocID="{26EAB0BA-6A7A-413D-A4FD-3C815C56D429}" presName="aSpace2" presStyleCnt="0"/>
      <dgm:spPr/>
    </dgm:pt>
    <dgm:pt modelId="{06FEB2EE-773C-49A6-915C-A88EBDE35FC7}" type="pres">
      <dgm:prSet presAssocID="{0B02F793-B824-4A7F-9A5E-2E22230BDE65}" presName="childNode" presStyleLbl="node1" presStyleIdx="2" presStyleCnt="20" custScaleX="86502" custLinFactNeighborX="1613" custLinFactNeighborY="-123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B4EBE4-FC24-461F-AB88-06A48760515E}" type="pres">
      <dgm:prSet presAssocID="{0B02F793-B824-4A7F-9A5E-2E22230BDE65}" presName="aSpace2" presStyleCnt="0"/>
      <dgm:spPr/>
    </dgm:pt>
    <dgm:pt modelId="{0C803BB5-E4D8-4E2C-A031-F8EBE06F6DC9}" type="pres">
      <dgm:prSet presAssocID="{F70DDD29-47DA-4126-A09E-32B3A8181F14}" presName="childNode" presStyleLbl="node1" presStyleIdx="3" presStyleCnt="20" custScaleX="86502" custLinFactNeighborX="1613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90FAE3-D31B-49D8-9239-537F65B550ED}" type="pres">
      <dgm:prSet presAssocID="{F70DDD29-47DA-4126-A09E-32B3A8181F14}" presName="aSpace2" presStyleCnt="0"/>
      <dgm:spPr/>
    </dgm:pt>
    <dgm:pt modelId="{73375365-9DBF-4D32-B270-41396B3366FF}" type="pres">
      <dgm:prSet presAssocID="{A86E82CB-6DA2-4B4B-A1F6-0388D8391592}" presName="childNode" presStyleLbl="node1" presStyleIdx="4" presStyleCnt="20" custScaleX="86502" custLinFactNeighborX="1613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5D93A0-FC04-402A-B975-5388117541CA}" type="pres">
      <dgm:prSet presAssocID="{E6BBF238-F1BC-4C42-95AA-E9B8B2ABAE36}" presName="aSpace" presStyleCnt="0"/>
      <dgm:spPr/>
    </dgm:pt>
    <dgm:pt modelId="{A6A19CF1-6FE3-4D1A-A88B-B3A7C750545B}" type="pres">
      <dgm:prSet presAssocID="{A46B77D6-3EA3-4A79-8C74-09A5E3ADA1C4}" presName="compNode" presStyleCnt="0"/>
      <dgm:spPr/>
    </dgm:pt>
    <dgm:pt modelId="{9DD7F317-4966-448D-9BE2-7802BA9A60BB}" type="pres">
      <dgm:prSet presAssocID="{A46B77D6-3EA3-4A79-8C74-09A5E3ADA1C4}" presName="aNode" presStyleLbl="bgShp" presStyleIdx="1" presStyleCnt="4" custScaleY="100000"/>
      <dgm:spPr/>
      <dgm:t>
        <a:bodyPr/>
        <a:lstStyle/>
        <a:p>
          <a:endParaRPr lang="ru-RU"/>
        </a:p>
      </dgm:t>
    </dgm:pt>
    <dgm:pt modelId="{320AADF9-E510-41AA-B82A-D5AE87EEC8FF}" type="pres">
      <dgm:prSet presAssocID="{A46B77D6-3EA3-4A79-8C74-09A5E3ADA1C4}" presName="textNode" presStyleLbl="bgShp" presStyleIdx="1" presStyleCnt="4"/>
      <dgm:spPr/>
      <dgm:t>
        <a:bodyPr/>
        <a:lstStyle/>
        <a:p>
          <a:endParaRPr lang="ru-RU"/>
        </a:p>
      </dgm:t>
    </dgm:pt>
    <dgm:pt modelId="{AC6CE371-5891-4A01-9AA9-99AF3BF08957}" type="pres">
      <dgm:prSet presAssocID="{A46B77D6-3EA3-4A79-8C74-09A5E3ADA1C4}" presName="compChildNode" presStyleCnt="0"/>
      <dgm:spPr/>
    </dgm:pt>
    <dgm:pt modelId="{EBA9DB97-C367-4764-85A8-2B816F6904F8}" type="pres">
      <dgm:prSet presAssocID="{A46B77D6-3EA3-4A79-8C74-09A5E3ADA1C4}" presName="theInnerList" presStyleCnt="0"/>
      <dgm:spPr/>
    </dgm:pt>
    <dgm:pt modelId="{34AC4F0E-1C71-4CCB-B10E-2E10CD2C71F1}" type="pres">
      <dgm:prSet presAssocID="{7D9B2C74-C40E-447D-AC3B-4C3B08FB69B3}" presName="childNode" presStyleLbl="node1" presStyleIdx="5" presStyleCnt="20" custScaleX="86502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877CB2-7769-45D5-8D41-352A96D106CB}" type="pres">
      <dgm:prSet presAssocID="{7D9B2C74-C40E-447D-AC3B-4C3B08FB69B3}" presName="aSpace2" presStyleCnt="0"/>
      <dgm:spPr/>
    </dgm:pt>
    <dgm:pt modelId="{A05F4C07-95AC-4288-B66B-1666B0F2C3C4}" type="pres">
      <dgm:prSet presAssocID="{A5093F6B-06AE-4B3C-A131-9233D04385E8}" presName="childNode" presStyleLbl="node1" presStyleIdx="6" presStyleCnt="20" custScaleX="86502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FD3056-80B3-4E81-96FF-03CF8334F850}" type="pres">
      <dgm:prSet presAssocID="{A5093F6B-06AE-4B3C-A131-9233D04385E8}" presName="aSpace2" presStyleCnt="0"/>
      <dgm:spPr/>
    </dgm:pt>
    <dgm:pt modelId="{08347876-A256-4AC4-BC9D-FFD758210303}" type="pres">
      <dgm:prSet presAssocID="{ADEC3D7A-F888-4066-BDCD-BC346888BC44}" presName="childNode" presStyleLbl="node1" presStyleIdx="7" presStyleCnt="20" custScaleX="86502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FF42CA-8A65-4364-9936-BC8EA43278E4}" type="pres">
      <dgm:prSet presAssocID="{ADEC3D7A-F888-4066-BDCD-BC346888BC44}" presName="aSpace2" presStyleCnt="0"/>
      <dgm:spPr/>
    </dgm:pt>
    <dgm:pt modelId="{3C4E1DED-F773-4EEA-8ED4-B3239F1F147F}" type="pres">
      <dgm:prSet presAssocID="{817F67A9-0731-445D-A839-2E55C060F191}" presName="childNode" presStyleLbl="node1" presStyleIdx="8" presStyleCnt="20" custScaleX="86502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DAE0B2-919F-4B08-81B8-EB6183F4912C}" type="pres">
      <dgm:prSet presAssocID="{817F67A9-0731-445D-A839-2E55C060F191}" presName="aSpace2" presStyleCnt="0"/>
      <dgm:spPr/>
    </dgm:pt>
    <dgm:pt modelId="{B4D67D8A-5EA6-4E1A-912E-A48BACAA9A17}" type="pres">
      <dgm:prSet presAssocID="{8EB0C67A-3E8D-456C-A4EE-685ED54A6C3A}" presName="childNode" presStyleLbl="node1" presStyleIdx="9" presStyleCnt="20" custScaleX="86502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BA3EE8-C10C-476A-8140-2814C216C61C}" type="pres">
      <dgm:prSet presAssocID="{A46B77D6-3EA3-4A79-8C74-09A5E3ADA1C4}" presName="aSpace" presStyleCnt="0"/>
      <dgm:spPr/>
    </dgm:pt>
    <dgm:pt modelId="{965C35AF-74AE-4337-B825-66B2E605ADE5}" type="pres">
      <dgm:prSet presAssocID="{A17275ED-67F0-4038-88C6-65B37802F716}" presName="compNode" presStyleCnt="0"/>
      <dgm:spPr/>
    </dgm:pt>
    <dgm:pt modelId="{F4928ED3-E220-467A-BAA6-545E4CFE9767}" type="pres">
      <dgm:prSet presAssocID="{A17275ED-67F0-4038-88C6-65B37802F716}" presName="aNode" presStyleLbl="bgShp" presStyleIdx="2" presStyleCnt="4" custScaleY="100000"/>
      <dgm:spPr/>
      <dgm:t>
        <a:bodyPr/>
        <a:lstStyle/>
        <a:p>
          <a:endParaRPr lang="ru-RU"/>
        </a:p>
      </dgm:t>
    </dgm:pt>
    <dgm:pt modelId="{DAAB9601-D2F4-49C1-A34B-C0BCAEF89FCA}" type="pres">
      <dgm:prSet presAssocID="{A17275ED-67F0-4038-88C6-65B37802F716}" presName="textNode" presStyleLbl="bgShp" presStyleIdx="2" presStyleCnt="4"/>
      <dgm:spPr/>
      <dgm:t>
        <a:bodyPr/>
        <a:lstStyle/>
        <a:p>
          <a:endParaRPr lang="ru-RU"/>
        </a:p>
      </dgm:t>
    </dgm:pt>
    <dgm:pt modelId="{303AC512-DE08-4E34-880A-85D3BCF87C97}" type="pres">
      <dgm:prSet presAssocID="{A17275ED-67F0-4038-88C6-65B37802F716}" presName="compChildNode" presStyleCnt="0"/>
      <dgm:spPr/>
    </dgm:pt>
    <dgm:pt modelId="{07F31FD9-7D16-4EF0-A8DF-60A66F95A354}" type="pres">
      <dgm:prSet presAssocID="{A17275ED-67F0-4038-88C6-65B37802F716}" presName="theInnerList" presStyleCnt="0"/>
      <dgm:spPr/>
    </dgm:pt>
    <dgm:pt modelId="{0553870D-8596-4BC7-A340-A7C541AA0F07}" type="pres">
      <dgm:prSet presAssocID="{9A05F1C8-3E44-4F23-825F-D02F7D65CF0B}" presName="childNode" presStyleLbl="node1" presStyleIdx="10" presStyleCnt="20" custScaleX="86502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4F5C71-B4C6-4A0B-9FC3-F114A9B34D0D}" type="pres">
      <dgm:prSet presAssocID="{9A05F1C8-3E44-4F23-825F-D02F7D65CF0B}" presName="aSpace2" presStyleCnt="0"/>
      <dgm:spPr/>
    </dgm:pt>
    <dgm:pt modelId="{9DA169FE-3348-4764-8813-64C5A8798E3D}" type="pres">
      <dgm:prSet presAssocID="{39061521-35D7-4CBC-91E2-F7C1DE40CD60}" presName="childNode" presStyleLbl="node1" presStyleIdx="11" presStyleCnt="20" custScaleX="86502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48BE3D-0F5C-4DEA-ADD4-A76D41AFC931}" type="pres">
      <dgm:prSet presAssocID="{39061521-35D7-4CBC-91E2-F7C1DE40CD60}" presName="aSpace2" presStyleCnt="0"/>
      <dgm:spPr/>
    </dgm:pt>
    <dgm:pt modelId="{D8ADA5E8-AB27-4163-A958-BD5C8168F880}" type="pres">
      <dgm:prSet presAssocID="{AAD77968-493A-4531-88E9-023B6BF02C5A}" presName="childNode" presStyleLbl="node1" presStyleIdx="12" presStyleCnt="20" custScaleX="86502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648546-2C6A-48AB-939E-2A8401B5CD6D}" type="pres">
      <dgm:prSet presAssocID="{AAD77968-493A-4531-88E9-023B6BF02C5A}" presName="aSpace2" presStyleCnt="0"/>
      <dgm:spPr/>
    </dgm:pt>
    <dgm:pt modelId="{79DD3D73-B620-4EA9-9209-6A001552B364}" type="pres">
      <dgm:prSet presAssocID="{F7B2F2FD-2B4A-4EA9-ABB9-3FEB61BBDC81}" presName="childNode" presStyleLbl="node1" presStyleIdx="13" presStyleCnt="20" custScaleX="86502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B2116F-5826-4A86-A849-5D56D344D5DC}" type="pres">
      <dgm:prSet presAssocID="{F7B2F2FD-2B4A-4EA9-ABB9-3FEB61BBDC81}" presName="aSpace2" presStyleCnt="0"/>
      <dgm:spPr/>
    </dgm:pt>
    <dgm:pt modelId="{C82CA2B9-32C2-4872-8606-2A5D49045381}" type="pres">
      <dgm:prSet presAssocID="{C5EDB586-F131-4D3C-8E56-E514230BC96D}" presName="childNode" presStyleLbl="node1" presStyleIdx="14" presStyleCnt="20" custScaleX="86502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1616DF-0535-419F-9AD4-A38C1CFABB9D}" type="pres">
      <dgm:prSet presAssocID="{A17275ED-67F0-4038-88C6-65B37802F716}" presName="aSpace" presStyleCnt="0"/>
      <dgm:spPr/>
    </dgm:pt>
    <dgm:pt modelId="{C48DE8B4-768E-43A5-B8AA-D78E01996CFC}" type="pres">
      <dgm:prSet presAssocID="{71FCC14E-8C8F-4869-8F59-A4719FF0CCC4}" presName="compNode" presStyleCnt="0"/>
      <dgm:spPr/>
    </dgm:pt>
    <dgm:pt modelId="{7FE4B94F-ADA9-4D44-8C60-56FDBE9FA71E}" type="pres">
      <dgm:prSet presAssocID="{71FCC14E-8C8F-4869-8F59-A4719FF0CCC4}" presName="aNode" presStyleLbl="bgShp" presStyleIdx="3" presStyleCnt="4" custScaleY="100000"/>
      <dgm:spPr/>
      <dgm:t>
        <a:bodyPr/>
        <a:lstStyle/>
        <a:p>
          <a:endParaRPr lang="ru-RU"/>
        </a:p>
      </dgm:t>
    </dgm:pt>
    <dgm:pt modelId="{8515F84F-70EC-4248-B4AA-145CF2CC1396}" type="pres">
      <dgm:prSet presAssocID="{71FCC14E-8C8F-4869-8F59-A4719FF0CCC4}" presName="textNode" presStyleLbl="bgShp" presStyleIdx="3" presStyleCnt="4"/>
      <dgm:spPr/>
      <dgm:t>
        <a:bodyPr/>
        <a:lstStyle/>
        <a:p>
          <a:endParaRPr lang="ru-RU"/>
        </a:p>
      </dgm:t>
    </dgm:pt>
    <dgm:pt modelId="{401A046F-1EE9-42F2-8E07-7CA0EC595526}" type="pres">
      <dgm:prSet presAssocID="{71FCC14E-8C8F-4869-8F59-A4719FF0CCC4}" presName="compChildNode" presStyleCnt="0"/>
      <dgm:spPr/>
    </dgm:pt>
    <dgm:pt modelId="{CC34819A-D38A-4943-9D84-18E5F15767E5}" type="pres">
      <dgm:prSet presAssocID="{71FCC14E-8C8F-4869-8F59-A4719FF0CCC4}" presName="theInnerList" presStyleCnt="0"/>
      <dgm:spPr/>
    </dgm:pt>
    <dgm:pt modelId="{99A7B61C-72E7-45DC-8F72-FC37F34D042E}" type="pres">
      <dgm:prSet presAssocID="{6BB9C254-4841-4C3D-8C3D-DF69293FB3B0}" presName="childNode" presStyleLbl="node1" presStyleIdx="15" presStyleCnt="20" custScaleX="86502" custLinFactNeighborX="1613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46D40C-5182-4704-8EAD-6AE579C0A0F6}" type="pres">
      <dgm:prSet presAssocID="{6BB9C254-4841-4C3D-8C3D-DF69293FB3B0}" presName="aSpace2" presStyleCnt="0"/>
      <dgm:spPr/>
    </dgm:pt>
    <dgm:pt modelId="{CBE4B97F-D48C-4F1B-AE96-B6C502B31618}" type="pres">
      <dgm:prSet presAssocID="{95F3BA4E-1ACE-4660-8BE3-5F22849F241D}" presName="childNode" presStyleLbl="node1" presStyleIdx="16" presStyleCnt="20" custScaleX="86502" custLinFactNeighborX="1613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790504-47DF-40A1-9A44-FAF050A83393}" type="pres">
      <dgm:prSet presAssocID="{95F3BA4E-1ACE-4660-8BE3-5F22849F241D}" presName="aSpace2" presStyleCnt="0"/>
      <dgm:spPr/>
    </dgm:pt>
    <dgm:pt modelId="{AEA74F79-121E-4EA5-88C8-FB1CF88494F8}" type="pres">
      <dgm:prSet presAssocID="{28EDF5AA-37B5-4B92-A1FB-C10D76F98F1B}" presName="childNode" presStyleLbl="node1" presStyleIdx="17" presStyleCnt="20" custScaleX="86502" custLinFactNeighborX="1613" custLinFactNeighborY="-123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3EBFC5-F03C-40E0-86FF-293D25009FC4}" type="pres">
      <dgm:prSet presAssocID="{28EDF5AA-37B5-4B92-A1FB-C10D76F98F1B}" presName="aSpace2" presStyleCnt="0"/>
      <dgm:spPr/>
    </dgm:pt>
    <dgm:pt modelId="{0779D472-14A0-46DA-BEDE-21099C474502}" type="pres">
      <dgm:prSet presAssocID="{E36109B9-60A7-4B7B-9486-14EC4DD74F2E}" presName="childNode" presStyleLbl="node1" presStyleIdx="18" presStyleCnt="20" custScaleX="86502" custLinFactNeighborX="1613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7451EC-C301-461A-BA4A-E8CC05BDC2AC}" type="pres">
      <dgm:prSet presAssocID="{E36109B9-60A7-4B7B-9486-14EC4DD74F2E}" presName="aSpace2" presStyleCnt="0"/>
      <dgm:spPr/>
    </dgm:pt>
    <dgm:pt modelId="{6421DA80-6D3D-491E-9464-E03EED271A6E}" type="pres">
      <dgm:prSet presAssocID="{A1BEDDF2-4DFA-439B-BFAB-191003C769D6}" presName="childNode" presStyleLbl="node1" presStyleIdx="19" presStyleCnt="20" custScaleX="86502" custLinFactNeighborX="1613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0CD9150-C050-46D2-B135-7F7DABCD7B1F}" type="presOf" srcId="{26EAB0BA-6A7A-413D-A4FD-3C815C56D429}" destId="{74EA6F1D-237F-460B-8B1C-E3E009B6626E}" srcOrd="0" destOrd="0" presId="urn:microsoft.com/office/officeart/2005/8/layout/lProcess2"/>
    <dgm:cxn modelId="{6839ABEA-FF36-48AC-836C-689B9BB28EBA}" srcId="{A46B77D6-3EA3-4A79-8C74-09A5E3ADA1C4}" destId="{7D9B2C74-C40E-447D-AC3B-4C3B08FB69B3}" srcOrd="0" destOrd="0" parTransId="{9F84F69B-667F-4E53-84B8-874738612D33}" sibTransId="{7FEEF1D2-38B5-4B07-A0C0-9F83AFCEA493}"/>
    <dgm:cxn modelId="{9A21F5C6-DBFF-4EB6-841F-4CA168C63922}" type="presOf" srcId="{8EB0C67A-3E8D-456C-A4EE-685ED54A6C3A}" destId="{B4D67D8A-5EA6-4E1A-912E-A48BACAA9A17}" srcOrd="0" destOrd="0" presId="urn:microsoft.com/office/officeart/2005/8/layout/lProcess2"/>
    <dgm:cxn modelId="{F7EFD75A-6428-446D-A0BD-2D03ACFCB6B3}" type="presOf" srcId="{C5EDB586-F131-4D3C-8E56-E514230BC96D}" destId="{C82CA2B9-32C2-4872-8606-2A5D49045381}" srcOrd="0" destOrd="0" presId="urn:microsoft.com/office/officeart/2005/8/layout/lProcess2"/>
    <dgm:cxn modelId="{6ABE473F-9D91-4E26-B10B-4AB3D9B0D483}" type="presOf" srcId="{6BB9C254-4841-4C3D-8C3D-DF69293FB3B0}" destId="{99A7B61C-72E7-45DC-8F72-FC37F34D042E}" srcOrd="0" destOrd="0" presId="urn:microsoft.com/office/officeart/2005/8/layout/lProcess2"/>
    <dgm:cxn modelId="{505A5E99-2731-4E8D-8CE4-A194E555722D}" type="presOf" srcId="{A17275ED-67F0-4038-88C6-65B37802F716}" destId="{DAAB9601-D2F4-49C1-A34B-C0BCAEF89FCA}" srcOrd="1" destOrd="0" presId="urn:microsoft.com/office/officeart/2005/8/layout/lProcess2"/>
    <dgm:cxn modelId="{AA1A427E-45FC-4C1F-8546-A07A15E0A96E}" srcId="{71FCC14E-8C8F-4869-8F59-A4719FF0CCC4}" destId="{A1BEDDF2-4DFA-439B-BFAB-191003C769D6}" srcOrd="4" destOrd="0" parTransId="{BDF2BCE2-9D55-4005-9FE6-282AD12EF82F}" sibTransId="{DB9D326E-B88D-4628-9C90-1AD12AF90BFD}"/>
    <dgm:cxn modelId="{4954B69A-5643-400B-8CE7-4801E1E7C869}" type="presOf" srcId="{A5093F6B-06AE-4B3C-A131-9233D04385E8}" destId="{A05F4C07-95AC-4288-B66B-1666B0F2C3C4}" srcOrd="0" destOrd="0" presId="urn:microsoft.com/office/officeart/2005/8/layout/lProcess2"/>
    <dgm:cxn modelId="{D90D5FD4-5D91-4493-99F0-D77DC4DB4004}" srcId="{06089A51-AF40-4A55-A3CE-3308AA9BA556}" destId="{A17275ED-67F0-4038-88C6-65B37802F716}" srcOrd="2" destOrd="0" parTransId="{5D2FEA10-EA77-439A-8722-393AE77A2631}" sibTransId="{EB960FD0-5519-4084-8F6F-4F9CA9A77B1E}"/>
    <dgm:cxn modelId="{69154827-91F2-4F27-A013-C46F4DEF8AE4}" type="presOf" srcId="{39061521-35D7-4CBC-91E2-F7C1DE40CD60}" destId="{9DA169FE-3348-4764-8813-64C5A8798E3D}" srcOrd="0" destOrd="0" presId="urn:microsoft.com/office/officeart/2005/8/layout/lProcess2"/>
    <dgm:cxn modelId="{D52CBA43-933F-49A2-8E34-7B301F5EE98A}" srcId="{E6BBF238-F1BC-4C42-95AA-E9B8B2ABAE36}" destId="{F70DDD29-47DA-4126-A09E-32B3A8181F14}" srcOrd="3" destOrd="0" parTransId="{2BEE1898-BC85-46B1-9CC7-464E3D2DCB39}" sibTransId="{7FC7D1E6-E329-497C-8A61-B3F0D7FCB247}"/>
    <dgm:cxn modelId="{354C97F2-04CC-4B22-9F80-CF95B9351CC8}" srcId="{A17275ED-67F0-4038-88C6-65B37802F716}" destId="{AAD77968-493A-4531-88E9-023B6BF02C5A}" srcOrd="2" destOrd="0" parTransId="{67B9F11A-46DF-4C63-AAFC-C88EF50FC385}" sibTransId="{C8F0BEE3-D3D3-415E-935A-C6F55B161F40}"/>
    <dgm:cxn modelId="{DCF276F0-12AA-40C5-92B3-46AEAB2194F0}" srcId="{E6BBF238-F1BC-4C42-95AA-E9B8B2ABAE36}" destId="{26EAB0BA-6A7A-413D-A4FD-3C815C56D429}" srcOrd="1" destOrd="0" parTransId="{0D699007-FB01-4468-9E43-2F1A6503E004}" sibTransId="{C716082A-A5CA-4FA8-BF6E-42A324E5FA4F}"/>
    <dgm:cxn modelId="{C7365491-FEC8-464E-803E-C0902EC664AB}" type="presOf" srcId="{A17275ED-67F0-4038-88C6-65B37802F716}" destId="{F4928ED3-E220-467A-BAA6-545E4CFE9767}" srcOrd="0" destOrd="0" presId="urn:microsoft.com/office/officeart/2005/8/layout/lProcess2"/>
    <dgm:cxn modelId="{F166D6EA-1F4D-4CF0-9D6A-807D0BACE6D8}" srcId="{E6BBF238-F1BC-4C42-95AA-E9B8B2ABAE36}" destId="{FD71512D-7F02-4C63-BD48-FE9467D13C28}" srcOrd="0" destOrd="0" parTransId="{449CC36E-0053-4DAC-9E6D-870A1A2629D5}" sibTransId="{3D766657-971E-4D3E-9E91-12F8CE449EC0}"/>
    <dgm:cxn modelId="{09F12381-20AC-40A4-AF6F-B839A698260D}" type="presOf" srcId="{95F3BA4E-1ACE-4660-8BE3-5F22849F241D}" destId="{CBE4B97F-D48C-4F1B-AE96-B6C502B31618}" srcOrd="0" destOrd="0" presId="urn:microsoft.com/office/officeart/2005/8/layout/lProcess2"/>
    <dgm:cxn modelId="{4134C80F-D004-4F23-8A2F-11EC8B9855C0}" type="presOf" srcId="{817F67A9-0731-445D-A839-2E55C060F191}" destId="{3C4E1DED-F773-4EEA-8ED4-B3239F1F147F}" srcOrd="0" destOrd="0" presId="urn:microsoft.com/office/officeart/2005/8/layout/lProcess2"/>
    <dgm:cxn modelId="{FC918CDE-4C08-4736-B00F-A5F1EBC4A79C}" srcId="{71FCC14E-8C8F-4869-8F59-A4719FF0CCC4}" destId="{28EDF5AA-37B5-4B92-A1FB-C10D76F98F1B}" srcOrd="2" destOrd="0" parTransId="{156FAC65-E043-4884-9F31-DB3C906B7C68}" sibTransId="{F9EDB97D-9FB6-4107-B8E6-3833E5D02FCF}"/>
    <dgm:cxn modelId="{B0974447-A47E-4A59-B204-19C7571376AE}" srcId="{06089A51-AF40-4A55-A3CE-3308AA9BA556}" destId="{E6BBF238-F1BC-4C42-95AA-E9B8B2ABAE36}" srcOrd="0" destOrd="0" parTransId="{505925C1-1A42-45CF-B331-10D529B3568B}" sibTransId="{8B1A5F3C-9704-442D-8F2B-AC298E9A4437}"/>
    <dgm:cxn modelId="{A6E19269-AA78-4E78-ACC4-9F0DF7BE0D1B}" srcId="{A17275ED-67F0-4038-88C6-65B37802F716}" destId="{39061521-35D7-4CBC-91E2-F7C1DE40CD60}" srcOrd="1" destOrd="0" parTransId="{968EC271-A703-41C9-99AA-E324DCB19B50}" sibTransId="{0CBD228D-74FB-4E6D-9BD3-5B726F706F35}"/>
    <dgm:cxn modelId="{9CC463C9-ABB3-4A88-86DF-9BBEDB92156C}" srcId="{A46B77D6-3EA3-4A79-8C74-09A5E3ADA1C4}" destId="{A5093F6B-06AE-4B3C-A131-9233D04385E8}" srcOrd="1" destOrd="0" parTransId="{FC954451-4C29-4FC9-A6DA-9172933BF63F}" sibTransId="{E510F583-8062-4B0D-A18F-0EF4BF72D1D9}"/>
    <dgm:cxn modelId="{717CE42C-AE06-4281-9045-987491ABA7A3}" type="presOf" srcId="{F7B2F2FD-2B4A-4EA9-ABB9-3FEB61BBDC81}" destId="{79DD3D73-B620-4EA9-9209-6A001552B364}" srcOrd="0" destOrd="0" presId="urn:microsoft.com/office/officeart/2005/8/layout/lProcess2"/>
    <dgm:cxn modelId="{01D058B4-E257-470C-AA19-5112A057DC46}" srcId="{06089A51-AF40-4A55-A3CE-3308AA9BA556}" destId="{A46B77D6-3EA3-4A79-8C74-09A5E3ADA1C4}" srcOrd="1" destOrd="0" parTransId="{B789F7D8-BFCC-445F-8FC7-7FF60DD07309}" sibTransId="{320435D3-2DE6-4684-986E-3642B9665E3B}"/>
    <dgm:cxn modelId="{FC7A4188-680F-4DD0-BBAB-F79BF63AADE9}" srcId="{E6BBF238-F1BC-4C42-95AA-E9B8B2ABAE36}" destId="{A86E82CB-6DA2-4B4B-A1F6-0388D8391592}" srcOrd="4" destOrd="0" parTransId="{24FF8F65-E79A-4CA1-8CC0-1C08171FBF88}" sibTransId="{42506B84-06CC-4D01-9AD7-3FD614E02DAC}"/>
    <dgm:cxn modelId="{BD5A5564-10C7-412F-90BA-DD4427CA3FEC}" type="presOf" srcId="{71FCC14E-8C8F-4869-8F59-A4719FF0CCC4}" destId="{8515F84F-70EC-4248-B4AA-145CF2CC1396}" srcOrd="1" destOrd="0" presId="urn:microsoft.com/office/officeart/2005/8/layout/lProcess2"/>
    <dgm:cxn modelId="{CA34D529-207B-4CF6-95FE-66C43C2022EA}" type="presOf" srcId="{E36109B9-60A7-4B7B-9486-14EC4DD74F2E}" destId="{0779D472-14A0-46DA-BEDE-21099C474502}" srcOrd="0" destOrd="0" presId="urn:microsoft.com/office/officeart/2005/8/layout/lProcess2"/>
    <dgm:cxn modelId="{6780A237-0701-4261-AA1E-E1FC9479D024}" srcId="{06089A51-AF40-4A55-A3CE-3308AA9BA556}" destId="{71FCC14E-8C8F-4869-8F59-A4719FF0CCC4}" srcOrd="3" destOrd="0" parTransId="{7393C28E-15B0-49F6-A1F0-D898FB677FB6}" sibTransId="{408FF0F6-7C67-40F3-B0B2-5FAA3417E179}"/>
    <dgm:cxn modelId="{FE5BD1EA-0CA5-4DC5-AB21-35A7B73C18C6}" type="presOf" srcId="{9A05F1C8-3E44-4F23-825F-D02F7D65CF0B}" destId="{0553870D-8596-4BC7-A340-A7C541AA0F07}" srcOrd="0" destOrd="0" presId="urn:microsoft.com/office/officeart/2005/8/layout/lProcess2"/>
    <dgm:cxn modelId="{453372A0-DC28-41CA-ADAD-8966B6D5D581}" type="presOf" srcId="{A1BEDDF2-4DFA-439B-BFAB-191003C769D6}" destId="{6421DA80-6D3D-491E-9464-E03EED271A6E}" srcOrd="0" destOrd="0" presId="urn:microsoft.com/office/officeart/2005/8/layout/lProcess2"/>
    <dgm:cxn modelId="{868A6F96-1CA3-4BE7-A8C5-9F8970C3B664}" srcId="{A17275ED-67F0-4038-88C6-65B37802F716}" destId="{9A05F1C8-3E44-4F23-825F-D02F7D65CF0B}" srcOrd="0" destOrd="0" parTransId="{26912ABF-9328-4B47-A1BC-AD1B5C35D448}" sibTransId="{1888F2B9-635A-4B89-959F-DE7AFBA187EC}"/>
    <dgm:cxn modelId="{500DAED2-CE5C-49C8-84A5-EB057B378469}" type="presOf" srcId="{AAD77968-493A-4531-88E9-023B6BF02C5A}" destId="{D8ADA5E8-AB27-4163-A958-BD5C8168F880}" srcOrd="0" destOrd="0" presId="urn:microsoft.com/office/officeart/2005/8/layout/lProcess2"/>
    <dgm:cxn modelId="{8BE7D0FA-2FE1-447F-AFD0-3EF799B28FD6}" type="presOf" srcId="{7D9B2C74-C40E-447D-AC3B-4C3B08FB69B3}" destId="{34AC4F0E-1C71-4CCB-B10E-2E10CD2C71F1}" srcOrd="0" destOrd="0" presId="urn:microsoft.com/office/officeart/2005/8/layout/lProcess2"/>
    <dgm:cxn modelId="{DD2B4936-13D2-429D-8F05-CCFDDC512C93}" srcId="{A17275ED-67F0-4038-88C6-65B37802F716}" destId="{C5EDB586-F131-4D3C-8E56-E514230BC96D}" srcOrd="4" destOrd="0" parTransId="{AB33816A-B403-4B17-8362-734AECFD3B0D}" sibTransId="{5AE030EB-EC73-4E95-9098-F790F25E3C8D}"/>
    <dgm:cxn modelId="{5198AFB4-B8C1-4997-AFDB-D2B59E8DE9FB}" srcId="{71FCC14E-8C8F-4869-8F59-A4719FF0CCC4}" destId="{6BB9C254-4841-4C3D-8C3D-DF69293FB3B0}" srcOrd="0" destOrd="0" parTransId="{B39AE5F2-CE69-465A-A112-B71D51DBF0B5}" sibTransId="{99B38460-73A6-4B35-B543-DC281C3E8049}"/>
    <dgm:cxn modelId="{513D5602-54C5-45BE-AE33-E35E6E19C0F9}" type="presOf" srcId="{E6BBF238-F1BC-4C42-95AA-E9B8B2ABAE36}" destId="{586F7157-247F-4219-AF85-A6E768D9B8CB}" srcOrd="0" destOrd="0" presId="urn:microsoft.com/office/officeart/2005/8/layout/lProcess2"/>
    <dgm:cxn modelId="{D9D7DDEA-B5B8-4C99-8B8F-A4CCDD6AD41F}" type="presOf" srcId="{F70DDD29-47DA-4126-A09E-32B3A8181F14}" destId="{0C803BB5-E4D8-4E2C-A031-F8EBE06F6DC9}" srcOrd="0" destOrd="0" presId="urn:microsoft.com/office/officeart/2005/8/layout/lProcess2"/>
    <dgm:cxn modelId="{FB2E1C34-FA63-4F3C-AA95-F5C403FF3847}" srcId="{A17275ED-67F0-4038-88C6-65B37802F716}" destId="{F7B2F2FD-2B4A-4EA9-ABB9-3FEB61BBDC81}" srcOrd="3" destOrd="0" parTransId="{51C0D0D8-7E67-4864-B370-F539D33BA6DD}" sibTransId="{CA45DA1A-9681-4FBD-BEB4-CDFDD6B798AA}"/>
    <dgm:cxn modelId="{ACD3EF31-BC91-461B-9E63-45756470D44B}" type="presOf" srcId="{06089A51-AF40-4A55-A3CE-3308AA9BA556}" destId="{452682BD-9449-406D-A0DD-BB4CBB11C284}" srcOrd="0" destOrd="0" presId="urn:microsoft.com/office/officeart/2005/8/layout/lProcess2"/>
    <dgm:cxn modelId="{39C9E7EE-045D-4346-B600-F1E59154B6E9}" srcId="{71FCC14E-8C8F-4869-8F59-A4719FF0CCC4}" destId="{95F3BA4E-1ACE-4660-8BE3-5F22849F241D}" srcOrd="1" destOrd="0" parTransId="{88BB7E98-9B1E-45BD-9592-E67B987808AA}" sibTransId="{4A5444C5-7A57-4E0E-9B19-A86E436CF6DD}"/>
    <dgm:cxn modelId="{885EAAA5-773A-43A3-ABC2-8387465470B9}" srcId="{A46B77D6-3EA3-4A79-8C74-09A5E3ADA1C4}" destId="{817F67A9-0731-445D-A839-2E55C060F191}" srcOrd="3" destOrd="0" parTransId="{E4ECA14E-501C-4A4F-B133-4D9E601C81F2}" sibTransId="{D3E7EAEC-B24A-4D46-9F63-9C37EEFBC5D6}"/>
    <dgm:cxn modelId="{AFFC11EC-D4E0-41CE-A9CD-4B05CB62CEB3}" type="presOf" srcId="{FD71512D-7F02-4C63-BD48-FE9467D13C28}" destId="{A569AF32-58A2-4327-95B6-B23613434A7D}" srcOrd="0" destOrd="0" presId="urn:microsoft.com/office/officeart/2005/8/layout/lProcess2"/>
    <dgm:cxn modelId="{372DE73D-53CC-40F0-8EAE-B28E84A8BE6B}" type="presOf" srcId="{28EDF5AA-37B5-4B92-A1FB-C10D76F98F1B}" destId="{AEA74F79-121E-4EA5-88C8-FB1CF88494F8}" srcOrd="0" destOrd="0" presId="urn:microsoft.com/office/officeart/2005/8/layout/lProcess2"/>
    <dgm:cxn modelId="{C697DF1F-AF9C-4AF8-A5E8-88CA8517E880}" type="presOf" srcId="{A86E82CB-6DA2-4B4B-A1F6-0388D8391592}" destId="{73375365-9DBF-4D32-B270-41396B3366FF}" srcOrd="0" destOrd="0" presId="urn:microsoft.com/office/officeart/2005/8/layout/lProcess2"/>
    <dgm:cxn modelId="{481B3B47-C1EA-46C6-9655-93F8124118DB}" srcId="{A46B77D6-3EA3-4A79-8C74-09A5E3ADA1C4}" destId="{ADEC3D7A-F888-4066-BDCD-BC346888BC44}" srcOrd="2" destOrd="0" parTransId="{BC89B413-FB18-407D-8235-4C4DC7F2AA24}" sibTransId="{B857A544-5A8F-43A7-9471-A6E7D1731E8C}"/>
    <dgm:cxn modelId="{A4F02077-3FC5-47F0-B677-8A87C3985E7C}" type="presOf" srcId="{E6BBF238-F1BC-4C42-95AA-E9B8B2ABAE36}" destId="{11F6BF68-399D-4618-8E11-A80A37E9C243}" srcOrd="1" destOrd="0" presId="urn:microsoft.com/office/officeart/2005/8/layout/lProcess2"/>
    <dgm:cxn modelId="{A13DE915-818F-47F4-8298-3895559CBDF6}" type="presOf" srcId="{71FCC14E-8C8F-4869-8F59-A4719FF0CCC4}" destId="{7FE4B94F-ADA9-4D44-8C60-56FDBE9FA71E}" srcOrd="0" destOrd="0" presId="urn:microsoft.com/office/officeart/2005/8/layout/lProcess2"/>
    <dgm:cxn modelId="{DAF6F73E-3A72-4560-B295-D9F4925AAF3E}" type="presOf" srcId="{0B02F793-B824-4A7F-9A5E-2E22230BDE65}" destId="{06FEB2EE-773C-49A6-915C-A88EBDE35FC7}" srcOrd="0" destOrd="0" presId="urn:microsoft.com/office/officeart/2005/8/layout/lProcess2"/>
    <dgm:cxn modelId="{E8EF15F6-C8A7-48BE-9CB9-F4990AF65EAD}" srcId="{71FCC14E-8C8F-4869-8F59-A4719FF0CCC4}" destId="{E36109B9-60A7-4B7B-9486-14EC4DD74F2E}" srcOrd="3" destOrd="0" parTransId="{65913E4A-8988-40F3-B947-5A238A50B03C}" sibTransId="{628EC9E3-0BA4-4AE6-8DF2-5EA38EE17DF3}"/>
    <dgm:cxn modelId="{5465126A-981A-42CE-8C70-8491E5070288}" type="presOf" srcId="{A46B77D6-3EA3-4A79-8C74-09A5E3ADA1C4}" destId="{320AADF9-E510-41AA-B82A-D5AE87EEC8FF}" srcOrd="1" destOrd="0" presId="urn:microsoft.com/office/officeart/2005/8/layout/lProcess2"/>
    <dgm:cxn modelId="{F191C8D7-F058-42DE-B315-49C748BCE94D}" type="presOf" srcId="{ADEC3D7A-F888-4066-BDCD-BC346888BC44}" destId="{08347876-A256-4AC4-BC9D-FFD758210303}" srcOrd="0" destOrd="0" presId="urn:microsoft.com/office/officeart/2005/8/layout/lProcess2"/>
    <dgm:cxn modelId="{CD888F39-27EC-4197-BAD3-80D5184E7F59}" srcId="{A46B77D6-3EA3-4A79-8C74-09A5E3ADA1C4}" destId="{8EB0C67A-3E8D-456C-A4EE-685ED54A6C3A}" srcOrd="4" destOrd="0" parTransId="{9C42AC40-38FB-42B6-8AC8-EF0AE475F46C}" sibTransId="{91D3BC70-C7E5-4F75-AFF2-04E4F2AC6087}"/>
    <dgm:cxn modelId="{FF5EC242-0AB8-496F-B9AD-D42EF62F2045}" type="presOf" srcId="{A46B77D6-3EA3-4A79-8C74-09A5E3ADA1C4}" destId="{9DD7F317-4966-448D-9BE2-7802BA9A60BB}" srcOrd="0" destOrd="0" presId="urn:microsoft.com/office/officeart/2005/8/layout/lProcess2"/>
    <dgm:cxn modelId="{179F1E78-F8ED-402E-A85E-E75E5B8C2DA7}" srcId="{E6BBF238-F1BC-4C42-95AA-E9B8B2ABAE36}" destId="{0B02F793-B824-4A7F-9A5E-2E22230BDE65}" srcOrd="2" destOrd="0" parTransId="{4696005F-703A-4A94-9747-0E5C576E7B78}" sibTransId="{7092F26A-0F1E-4E07-9C4B-47993FC17D36}"/>
    <dgm:cxn modelId="{47E18A5B-9346-411B-A55A-E80DE2C00B0F}" type="presParOf" srcId="{452682BD-9449-406D-A0DD-BB4CBB11C284}" destId="{E4D77BFF-5D61-4003-9042-73C8FD5C2CB3}" srcOrd="0" destOrd="0" presId="urn:microsoft.com/office/officeart/2005/8/layout/lProcess2"/>
    <dgm:cxn modelId="{734B38BA-EF6C-4340-AEB4-D0C5CD1EF4CB}" type="presParOf" srcId="{E4D77BFF-5D61-4003-9042-73C8FD5C2CB3}" destId="{586F7157-247F-4219-AF85-A6E768D9B8CB}" srcOrd="0" destOrd="0" presId="urn:microsoft.com/office/officeart/2005/8/layout/lProcess2"/>
    <dgm:cxn modelId="{58BE20C7-C392-49C2-A297-EE84CA8248A5}" type="presParOf" srcId="{E4D77BFF-5D61-4003-9042-73C8FD5C2CB3}" destId="{11F6BF68-399D-4618-8E11-A80A37E9C243}" srcOrd="1" destOrd="0" presId="urn:microsoft.com/office/officeart/2005/8/layout/lProcess2"/>
    <dgm:cxn modelId="{CAE8EE21-0FE8-4F61-8301-97B4079AB0FA}" type="presParOf" srcId="{E4D77BFF-5D61-4003-9042-73C8FD5C2CB3}" destId="{C14010AA-8681-452B-AF6F-FA4D0A62BAE6}" srcOrd="2" destOrd="0" presId="urn:microsoft.com/office/officeart/2005/8/layout/lProcess2"/>
    <dgm:cxn modelId="{DE7F9F04-1227-45F0-BA7C-619F5D55FFBE}" type="presParOf" srcId="{C14010AA-8681-452B-AF6F-FA4D0A62BAE6}" destId="{C6C6A277-C2CD-49A2-A2AB-B8B982B62AA6}" srcOrd="0" destOrd="0" presId="urn:microsoft.com/office/officeart/2005/8/layout/lProcess2"/>
    <dgm:cxn modelId="{804DE63A-62A0-44DE-9993-2FD0AFF6F592}" type="presParOf" srcId="{C6C6A277-C2CD-49A2-A2AB-B8B982B62AA6}" destId="{A569AF32-58A2-4327-95B6-B23613434A7D}" srcOrd="0" destOrd="0" presId="urn:microsoft.com/office/officeart/2005/8/layout/lProcess2"/>
    <dgm:cxn modelId="{1F7B1759-B75B-440D-82BA-7AFC1079BEBE}" type="presParOf" srcId="{C6C6A277-C2CD-49A2-A2AB-B8B982B62AA6}" destId="{688F4331-6384-46FE-97F2-F1675DD7C405}" srcOrd="1" destOrd="0" presId="urn:microsoft.com/office/officeart/2005/8/layout/lProcess2"/>
    <dgm:cxn modelId="{B3224BC6-D9BA-4EA7-87FC-F87EF9AD68CA}" type="presParOf" srcId="{C6C6A277-C2CD-49A2-A2AB-B8B982B62AA6}" destId="{74EA6F1D-237F-460B-8B1C-E3E009B6626E}" srcOrd="2" destOrd="0" presId="urn:microsoft.com/office/officeart/2005/8/layout/lProcess2"/>
    <dgm:cxn modelId="{A5C9C0AE-FFF5-4038-A04D-B6208207CCF3}" type="presParOf" srcId="{C6C6A277-C2CD-49A2-A2AB-B8B982B62AA6}" destId="{BA9725AF-C348-44C0-875D-5C51CD8D72BF}" srcOrd="3" destOrd="0" presId="urn:microsoft.com/office/officeart/2005/8/layout/lProcess2"/>
    <dgm:cxn modelId="{57E1BCDE-F733-4E85-BB3E-325B819AEE8C}" type="presParOf" srcId="{C6C6A277-C2CD-49A2-A2AB-B8B982B62AA6}" destId="{06FEB2EE-773C-49A6-915C-A88EBDE35FC7}" srcOrd="4" destOrd="0" presId="urn:microsoft.com/office/officeart/2005/8/layout/lProcess2"/>
    <dgm:cxn modelId="{28B90CDA-15BE-465B-84E9-94C1AF7E47DA}" type="presParOf" srcId="{C6C6A277-C2CD-49A2-A2AB-B8B982B62AA6}" destId="{16B4EBE4-FC24-461F-AB88-06A48760515E}" srcOrd="5" destOrd="0" presId="urn:microsoft.com/office/officeart/2005/8/layout/lProcess2"/>
    <dgm:cxn modelId="{09CF293C-7AF9-4514-83B0-CA82B53F2569}" type="presParOf" srcId="{C6C6A277-C2CD-49A2-A2AB-B8B982B62AA6}" destId="{0C803BB5-E4D8-4E2C-A031-F8EBE06F6DC9}" srcOrd="6" destOrd="0" presId="urn:microsoft.com/office/officeart/2005/8/layout/lProcess2"/>
    <dgm:cxn modelId="{97D2BD3F-7EBA-4DFF-8802-09A358A1AA39}" type="presParOf" srcId="{C6C6A277-C2CD-49A2-A2AB-B8B982B62AA6}" destId="{1F90FAE3-D31B-49D8-9239-537F65B550ED}" srcOrd="7" destOrd="0" presId="urn:microsoft.com/office/officeart/2005/8/layout/lProcess2"/>
    <dgm:cxn modelId="{E357D7FC-00FA-4356-B62A-F848F6EC1CBF}" type="presParOf" srcId="{C6C6A277-C2CD-49A2-A2AB-B8B982B62AA6}" destId="{73375365-9DBF-4D32-B270-41396B3366FF}" srcOrd="8" destOrd="0" presId="urn:microsoft.com/office/officeart/2005/8/layout/lProcess2"/>
    <dgm:cxn modelId="{3726D4B6-7978-4E7F-9352-6457A97AF501}" type="presParOf" srcId="{452682BD-9449-406D-A0DD-BB4CBB11C284}" destId="{175D93A0-FC04-402A-B975-5388117541CA}" srcOrd="1" destOrd="0" presId="urn:microsoft.com/office/officeart/2005/8/layout/lProcess2"/>
    <dgm:cxn modelId="{6176E9D6-319B-4720-A8B1-8731B66DE69B}" type="presParOf" srcId="{452682BD-9449-406D-A0DD-BB4CBB11C284}" destId="{A6A19CF1-6FE3-4D1A-A88B-B3A7C750545B}" srcOrd="2" destOrd="0" presId="urn:microsoft.com/office/officeart/2005/8/layout/lProcess2"/>
    <dgm:cxn modelId="{6E82AA12-F9D3-4BC1-935D-FFB570800C39}" type="presParOf" srcId="{A6A19CF1-6FE3-4D1A-A88B-B3A7C750545B}" destId="{9DD7F317-4966-448D-9BE2-7802BA9A60BB}" srcOrd="0" destOrd="0" presId="urn:microsoft.com/office/officeart/2005/8/layout/lProcess2"/>
    <dgm:cxn modelId="{FDDC6901-3B62-434C-92E3-4FEBE1573098}" type="presParOf" srcId="{A6A19CF1-6FE3-4D1A-A88B-B3A7C750545B}" destId="{320AADF9-E510-41AA-B82A-D5AE87EEC8FF}" srcOrd="1" destOrd="0" presId="urn:microsoft.com/office/officeart/2005/8/layout/lProcess2"/>
    <dgm:cxn modelId="{B584BADE-3ED7-47AB-8780-4135547C47C2}" type="presParOf" srcId="{A6A19CF1-6FE3-4D1A-A88B-B3A7C750545B}" destId="{AC6CE371-5891-4A01-9AA9-99AF3BF08957}" srcOrd="2" destOrd="0" presId="urn:microsoft.com/office/officeart/2005/8/layout/lProcess2"/>
    <dgm:cxn modelId="{0B9CFEFE-4776-423C-A831-CED242206F6D}" type="presParOf" srcId="{AC6CE371-5891-4A01-9AA9-99AF3BF08957}" destId="{EBA9DB97-C367-4764-85A8-2B816F6904F8}" srcOrd="0" destOrd="0" presId="urn:microsoft.com/office/officeart/2005/8/layout/lProcess2"/>
    <dgm:cxn modelId="{D56FAB81-34C5-4A31-B358-AF637FD85729}" type="presParOf" srcId="{EBA9DB97-C367-4764-85A8-2B816F6904F8}" destId="{34AC4F0E-1C71-4CCB-B10E-2E10CD2C71F1}" srcOrd="0" destOrd="0" presId="urn:microsoft.com/office/officeart/2005/8/layout/lProcess2"/>
    <dgm:cxn modelId="{56583BF7-43AA-4F81-8A3B-F88F4EFC06E4}" type="presParOf" srcId="{EBA9DB97-C367-4764-85A8-2B816F6904F8}" destId="{34877CB2-7769-45D5-8D41-352A96D106CB}" srcOrd="1" destOrd="0" presId="urn:microsoft.com/office/officeart/2005/8/layout/lProcess2"/>
    <dgm:cxn modelId="{AA80458E-72A4-4DA1-8E5A-0D2517361462}" type="presParOf" srcId="{EBA9DB97-C367-4764-85A8-2B816F6904F8}" destId="{A05F4C07-95AC-4288-B66B-1666B0F2C3C4}" srcOrd="2" destOrd="0" presId="urn:microsoft.com/office/officeart/2005/8/layout/lProcess2"/>
    <dgm:cxn modelId="{0C8932E0-2356-4131-8408-71124A2F9631}" type="presParOf" srcId="{EBA9DB97-C367-4764-85A8-2B816F6904F8}" destId="{0AFD3056-80B3-4E81-96FF-03CF8334F850}" srcOrd="3" destOrd="0" presId="urn:microsoft.com/office/officeart/2005/8/layout/lProcess2"/>
    <dgm:cxn modelId="{9793BD78-EA92-47EC-84BC-83A7D559C796}" type="presParOf" srcId="{EBA9DB97-C367-4764-85A8-2B816F6904F8}" destId="{08347876-A256-4AC4-BC9D-FFD758210303}" srcOrd="4" destOrd="0" presId="urn:microsoft.com/office/officeart/2005/8/layout/lProcess2"/>
    <dgm:cxn modelId="{A57DEA09-70ED-455A-BFC9-CF32E935A7F6}" type="presParOf" srcId="{EBA9DB97-C367-4764-85A8-2B816F6904F8}" destId="{ECFF42CA-8A65-4364-9936-BC8EA43278E4}" srcOrd="5" destOrd="0" presId="urn:microsoft.com/office/officeart/2005/8/layout/lProcess2"/>
    <dgm:cxn modelId="{9DB21497-A64B-470D-BE00-9DD17ABC6161}" type="presParOf" srcId="{EBA9DB97-C367-4764-85A8-2B816F6904F8}" destId="{3C4E1DED-F773-4EEA-8ED4-B3239F1F147F}" srcOrd="6" destOrd="0" presId="urn:microsoft.com/office/officeart/2005/8/layout/lProcess2"/>
    <dgm:cxn modelId="{517FA1FF-57FF-436E-B6D4-3E7922740F4D}" type="presParOf" srcId="{EBA9DB97-C367-4764-85A8-2B816F6904F8}" destId="{70DAE0B2-919F-4B08-81B8-EB6183F4912C}" srcOrd="7" destOrd="0" presId="urn:microsoft.com/office/officeart/2005/8/layout/lProcess2"/>
    <dgm:cxn modelId="{CBCD3689-58AE-42BD-8322-1DE276318906}" type="presParOf" srcId="{EBA9DB97-C367-4764-85A8-2B816F6904F8}" destId="{B4D67D8A-5EA6-4E1A-912E-A48BACAA9A17}" srcOrd="8" destOrd="0" presId="urn:microsoft.com/office/officeart/2005/8/layout/lProcess2"/>
    <dgm:cxn modelId="{7F586C59-BDD7-4AAE-AD3B-67725240480F}" type="presParOf" srcId="{452682BD-9449-406D-A0DD-BB4CBB11C284}" destId="{C0BA3EE8-C10C-476A-8140-2814C216C61C}" srcOrd="3" destOrd="0" presId="urn:microsoft.com/office/officeart/2005/8/layout/lProcess2"/>
    <dgm:cxn modelId="{4106CBCB-6823-4B5A-84BD-79D438F4E1FA}" type="presParOf" srcId="{452682BD-9449-406D-A0DD-BB4CBB11C284}" destId="{965C35AF-74AE-4337-B825-66B2E605ADE5}" srcOrd="4" destOrd="0" presId="urn:microsoft.com/office/officeart/2005/8/layout/lProcess2"/>
    <dgm:cxn modelId="{08A9F1A9-56A4-4310-8F0D-5F1331D6D3E7}" type="presParOf" srcId="{965C35AF-74AE-4337-B825-66B2E605ADE5}" destId="{F4928ED3-E220-467A-BAA6-545E4CFE9767}" srcOrd="0" destOrd="0" presId="urn:microsoft.com/office/officeart/2005/8/layout/lProcess2"/>
    <dgm:cxn modelId="{F4D73FE9-5464-4683-BCED-5991FF159A17}" type="presParOf" srcId="{965C35AF-74AE-4337-B825-66B2E605ADE5}" destId="{DAAB9601-D2F4-49C1-A34B-C0BCAEF89FCA}" srcOrd="1" destOrd="0" presId="urn:microsoft.com/office/officeart/2005/8/layout/lProcess2"/>
    <dgm:cxn modelId="{E9C1A7E6-7250-4FB8-89FA-A21440C1CA00}" type="presParOf" srcId="{965C35AF-74AE-4337-B825-66B2E605ADE5}" destId="{303AC512-DE08-4E34-880A-85D3BCF87C97}" srcOrd="2" destOrd="0" presId="urn:microsoft.com/office/officeart/2005/8/layout/lProcess2"/>
    <dgm:cxn modelId="{8E852A1C-B77D-4298-ACF0-0D01B1E23FD7}" type="presParOf" srcId="{303AC512-DE08-4E34-880A-85D3BCF87C97}" destId="{07F31FD9-7D16-4EF0-A8DF-60A66F95A354}" srcOrd="0" destOrd="0" presId="urn:microsoft.com/office/officeart/2005/8/layout/lProcess2"/>
    <dgm:cxn modelId="{8C4964A5-5207-4FB6-BF4E-60E341962063}" type="presParOf" srcId="{07F31FD9-7D16-4EF0-A8DF-60A66F95A354}" destId="{0553870D-8596-4BC7-A340-A7C541AA0F07}" srcOrd="0" destOrd="0" presId="urn:microsoft.com/office/officeart/2005/8/layout/lProcess2"/>
    <dgm:cxn modelId="{2B6E1C62-90F2-45B7-B13E-B78C7A002F98}" type="presParOf" srcId="{07F31FD9-7D16-4EF0-A8DF-60A66F95A354}" destId="{EF4F5C71-B4C6-4A0B-9FC3-F114A9B34D0D}" srcOrd="1" destOrd="0" presId="urn:microsoft.com/office/officeart/2005/8/layout/lProcess2"/>
    <dgm:cxn modelId="{11EC82AD-D5CF-4EA3-8A1C-9E4618FEB718}" type="presParOf" srcId="{07F31FD9-7D16-4EF0-A8DF-60A66F95A354}" destId="{9DA169FE-3348-4764-8813-64C5A8798E3D}" srcOrd="2" destOrd="0" presId="urn:microsoft.com/office/officeart/2005/8/layout/lProcess2"/>
    <dgm:cxn modelId="{706C6CF0-B706-4C0F-B1BE-F409C074F2B2}" type="presParOf" srcId="{07F31FD9-7D16-4EF0-A8DF-60A66F95A354}" destId="{6648BE3D-0F5C-4DEA-ADD4-A76D41AFC931}" srcOrd="3" destOrd="0" presId="urn:microsoft.com/office/officeart/2005/8/layout/lProcess2"/>
    <dgm:cxn modelId="{8D01BB22-1672-4E9C-B347-460CA3227CAA}" type="presParOf" srcId="{07F31FD9-7D16-4EF0-A8DF-60A66F95A354}" destId="{D8ADA5E8-AB27-4163-A958-BD5C8168F880}" srcOrd="4" destOrd="0" presId="urn:microsoft.com/office/officeart/2005/8/layout/lProcess2"/>
    <dgm:cxn modelId="{610A0F77-BABB-4036-95AF-DC7F7250B7AB}" type="presParOf" srcId="{07F31FD9-7D16-4EF0-A8DF-60A66F95A354}" destId="{D9648546-2C6A-48AB-939E-2A8401B5CD6D}" srcOrd="5" destOrd="0" presId="urn:microsoft.com/office/officeart/2005/8/layout/lProcess2"/>
    <dgm:cxn modelId="{DEDDA8F4-9CD5-4426-BD36-C538DE711B03}" type="presParOf" srcId="{07F31FD9-7D16-4EF0-A8DF-60A66F95A354}" destId="{79DD3D73-B620-4EA9-9209-6A001552B364}" srcOrd="6" destOrd="0" presId="urn:microsoft.com/office/officeart/2005/8/layout/lProcess2"/>
    <dgm:cxn modelId="{50294A43-9525-4D88-86AD-79401930EE62}" type="presParOf" srcId="{07F31FD9-7D16-4EF0-A8DF-60A66F95A354}" destId="{25B2116F-5826-4A86-A849-5D56D344D5DC}" srcOrd="7" destOrd="0" presId="urn:microsoft.com/office/officeart/2005/8/layout/lProcess2"/>
    <dgm:cxn modelId="{6E522AC7-2B38-49BF-AB12-F38EA3645C8D}" type="presParOf" srcId="{07F31FD9-7D16-4EF0-A8DF-60A66F95A354}" destId="{C82CA2B9-32C2-4872-8606-2A5D49045381}" srcOrd="8" destOrd="0" presId="urn:microsoft.com/office/officeart/2005/8/layout/lProcess2"/>
    <dgm:cxn modelId="{24D37B65-242D-490C-9B37-8E4C7979A07D}" type="presParOf" srcId="{452682BD-9449-406D-A0DD-BB4CBB11C284}" destId="{B61616DF-0535-419F-9AD4-A38C1CFABB9D}" srcOrd="5" destOrd="0" presId="urn:microsoft.com/office/officeart/2005/8/layout/lProcess2"/>
    <dgm:cxn modelId="{8F895E88-26A8-422A-9C7C-2B06CA4BDD9E}" type="presParOf" srcId="{452682BD-9449-406D-A0DD-BB4CBB11C284}" destId="{C48DE8B4-768E-43A5-B8AA-D78E01996CFC}" srcOrd="6" destOrd="0" presId="urn:microsoft.com/office/officeart/2005/8/layout/lProcess2"/>
    <dgm:cxn modelId="{EFB6E9CF-3450-43AA-823F-961EE81EE4EE}" type="presParOf" srcId="{C48DE8B4-768E-43A5-B8AA-D78E01996CFC}" destId="{7FE4B94F-ADA9-4D44-8C60-56FDBE9FA71E}" srcOrd="0" destOrd="0" presId="urn:microsoft.com/office/officeart/2005/8/layout/lProcess2"/>
    <dgm:cxn modelId="{E50908DD-D98F-4C05-894C-8675514BBA73}" type="presParOf" srcId="{C48DE8B4-768E-43A5-B8AA-D78E01996CFC}" destId="{8515F84F-70EC-4248-B4AA-145CF2CC1396}" srcOrd="1" destOrd="0" presId="urn:microsoft.com/office/officeart/2005/8/layout/lProcess2"/>
    <dgm:cxn modelId="{527ED4FC-66F4-4ED5-BE3E-E9C6A6AE15C7}" type="presParOf" srcId="{C48DE8B4-768E-43A5-B8AA-D78E01996CFC}" destId="{401A046F-1EE9-42F2-8E07-7CA0EC595526}" srcOrd="2" destOrd="0" presId="urn:microsoft.com/office/officeart/2005/8/layout/lProcess2"/>
    <dgm:cxn modelId="{7786188D-B5FD-472F-8F44-41086824116D}" type="presParOf" srcId="{401A046F-1EE9-42F2-8E07-7CA0EC595526}" destId="{CC34819A-D38A-4943-9D84-18E5F15767E5}" srcOrd="0" destOrd="0" presId="urn:microsoft.com/office/officeart/2005/8/layout/lProcess2"/>
    <dgm:cxn modelId="{196FEBED-2296-4F71-B392-5CDF392650DA}" type="presParOf" srcId="{CC34819A-D38A-4943-9D84-18E5F15767E5}" destId="{99A7B61C-72E7-45DC-8F72-FC37F34D042E}" srcOrd="0" destOrd="0" presId="urn:microsoft.com/office/officeart/2005/8/layout/lProcess2"/>
    <dgm:cxn modelId="{0643B96E-3C84-4262-B40E-16609A1C20B5}" type="presParOf" srcId="{CC34819A-D38A-4943-9D84-18E5F15767E5}" destId="{4246D40C-5182-4704-8EAD-6AE579C0A0F6}" srcOrd="1" destOrd="0" presId="urn:microsoft.com/office/officeart/2005/8/layout/lProcess2"/>
    <dgm:cxn modelId="{2390E0AC-0D5C-4B43-A14A-2EAFF55FA54D}" type="presParOf" srcId="{CC34819A-D38A-4943-9D84-18E5F15767E5}" destId="{CBE4B97F-D48C-4F1B-AE96-B6C502B31618}" srcOrd="2" destOrd="0" presId="urn:microsoft.com/office/officeart/2005/8/layout/lProcess2"/>
    <dgm:cxn modelId="{24DC74D4-9BDA-4FA0-939A-CB89CFD3C51B}" type="presParOf" srcId="{CC34819A-D38A-4943-9D84-18E5F15767E5}" destId="{7C790504-47DF-40A1-9A44-FAF050A83393}" srcOrd="3" destOrd="0" presId="urn:microsoft.com/office/officeart/2005/8/layout/lProcess2"/>
    <dgm:cxn modelId="{931E22B3-5E86-4DB6-9763-C2031AB47185}" type="presParOf" srcId="{CC34819A-D38A-4943-9D84-18E5F15767E5}" destId="{AEA74F79-121E-4EA5-88C8-FB1CF88494F8}" srcOrd="4" destOrd="0" presId="urn:microsoft.com/office/officeart/2005/8/layout/lProcess2"/>
    <dgm:cxn modelId="{A29E4EDA-AA3D-447F-AB05-F889EADC40D3}" type="presParOf" srcId="{CC34819A-D38A-4943-9D84-18E5F15767E5}" destId="{8D3EBFC5-F03C-40E0-86FF-293D25009FC4}" srcOrd="5" destOrd="0" presId="urn:microsoft.com/office/officeart/2005/8/layout/lProcess2"/>
    <dgm:cxn modelId="{53A16397-B7B7-4F75-82C4-5748F58D45A0}" type="presParOf" srcId="{CC34819A-D38A-4943-9D84-18E5F15767E5}" destId="{0779D472-14A0-46DA-BEDE-21099C474502}" srcOrd="6" destOrd="0" presId="urn:microsoft.com/office/officeart/2005/8/layout/lProcess2"/>
    <dgm:cxn modelId="{0A9D971E-AF1E-4C6C-BF72-AB4B9A037A98}" type="presParOf" srcId="{CC34819A-D38A-4943-9D84-18E5F15767E5}" destId="{657451EC-C301-461A-BA4A-E8CC05BDC2AC}" srcOrd="7" destOrd="0" presId="urn:microsoft.com/office/officeart/2005/8/layout/lProcess2"/>
    <dgm:cxn modelId="{9C9916D2-E529-47D0-BB50-BADF95D4D056}" type="presParOf" srcId="{CC34819A-D38A-4943-9D84-18E5F15767E5}" destId="{6421DA80-6D3D-491E-9464-E03EED271A6E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FFB6478-7997-4953-97FA-685E1E88953A}" type="doc">
      <dgm:prSet loTypeId="urn:microsoft.com/office/officeart/2005/8/layout/hierarchy3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3552901-39CA-46EB-BA17-21B2B24C8CB2}">
      <dgm:prSet phldrT="[Текст]" custT="1"/>
      <dgm:spPr>
        <a:solidFill>
          <a:srgbClr val="C2D2EC"/>
        </a:soli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Біологія та охорона здоров’я</a:t>
          </a:r>
          <a:endParaRPr lang="ru-RU" sz="2000" b="1" dirty="0">
            <a:solidFill>
              <a:srgbClr val="002060"/>
            </a:solidFill>
          </a:endParaRPr>
        </a:p>
      </dgm:t>
    </dgm:pt>
    <dgm:pt modelId="{97C030ED-A145-4AC0-A23F-4B9D5F6EBB02}" type="parTrans" cxnId="{FA4FD360-CB01-4EF6-AA5C-2A6A22E0A0FF}">
      <dgm:prSet/>
      <dgm:spPr/>
      <dgm:t>
        <a:bodyPr/>
        <a:lstStyle/>
        <a:p>
          <a:endParaRPr lang="ru-RU" sz="2200">
            <a:solidFill>
              <a:srgbClr val="002060"/>
            </a:solidFill>
          </a:endParaRPr>
        </a:p>
      </dgm:t>
    </dgm:pt>
    <dgm:pt modelId="{46FE995C-8DC8-4DC2-871A-641BD37D2FED}" type="sibTrans" cxnId="{FA4FD360-CB01-4EF6-AA5C-2A6A22E0A0FF}">
      <dgm:prSet/>
      <dgm:spPr/>
      <dgm:t>
        <a:bodyPr/>
        <a:lstStyle/>
        <a:p>
          <a:endParaRPr lang="ru-RU" sz="2200">
            <a:solidFill>
              <a:srgbClr val="002060"/>
            </a:solidFill>
          </a:endParaRPr>
        </a:p>
      </dgm:t>
    </dgm:pt>
    <dgm:pt modelId="{62880EE6-D8E4-4147-A230-7CDCDFA92CF6}">
      <dgm:prSet phldrT="[Текст]" custT="1"/>
      <dgm:spPr>
        <a:solidFill>
          <a:srgbClr val="FFFFFF">
            <a:alpha val="89804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ПЕРЕХІДНЕ ФУНДАМЕНТАЛЬНЕ ДОСЛІДЖЕННЯ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«М</a:t>
          </a:r>
          <a:r>
            <a:rPr lang="ru-RU" sz="1600" b="1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олекулярний</a:t>
          </a:r>
          <a:r>
            <a: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баркод</a:t>
          </a:r>
          <a:r>
            <a: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симбіотичних</a:t>
          </a:r>
          <a:r>
            <a: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угрупувань</a:t>
          </a:r>
          <a:r>
            <a: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як основа для </a:t>
          </a:r>
          <a:r>
            <a:rPr lang="ru-RU" sz="1600" b="1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оцінки</a:t>
          </a:r>
          <a:r>
            <a: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структури</a:t>
          </a:r>
          <a:r>
            <a: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наземних</a:t>
          </a:r>
          <a:r>
            <a: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літогенних</a:t>
          </a:r>
          <a:r>
            <a: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біотопів</a:t>
          </a:r>
          <a:r>
            <a:rPr lang="ru-RU" sz="1600" b="1" dirty="0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»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1600" b="1" dirty="0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(науковий керівник – </a:t>
          </a:r>
          <a:r>
            <a:rPr lang="uk-UA" sz="1600" b="1" dirty="0" err="1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д.б.н</a:t>
          </a:r>
          <a:r>
            <a:rPr lang="uk-UA" sz="1600" b="1" dirty="0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., проф. Ходосовцев О.Є.)</a:t>
          </a:r>
          <a:endParaRPr lang="ru-RU" sz="1600" b="1" dirty="0">
            <a:ln w="50800"/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1600" b="0" i="1" cap="none" spc="0" dirty="0">
              <a:ln w="12700"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rPr>
            <a:t>Обсяг фінансування – 206,252 </a:t>
          </a:r>
          <a:r>
            <a:rPr lang="uk-UA" sz="1600" b="0" i="1" cap="none" spc="0" dirty="0" err="1">
              <a:ln w="12700"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rPr>
            <a:t>тис.грн</a:t>
          </a:r>
          <a:endParaRPr lang="uk-UA" sz="1600" b="0" i="1" cap="none" spc="0" dirty="0">
            <a:ln w="12700">
              <a:prstDash val="solid"/>
            </a:ln>
            <a:solidFill>
              <a:srgbClr val="002060"/>
            </a:solidFill>
            <a:effectLst/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16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Результати виконання: 2 </a:t>
          </a:r>
          <a:r>
            <a:rPr lang="uk-UA" sz="1600" b="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монографії</a:t>
          </a:r>
          <a:r>
            <a:rPr lang="uk-UA" sz="1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; </a:t>
          </a:r>
          <a:r>
            <a:rPr lang="uk-UA" sz="16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3 </a:t>
          </a:r>
          <a:r>
            <a:rPr lang="uk-UA" sz="1600" b="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статті </a:t>
          </a:r>
          <a:r>
            <a:rPr lang="uk-UA" sz="1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 журналах, що входять до НБД </a:t>
          </a:r>
          <a:r>
            <a:rPr lang="en-US" sz="1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Scopus</a:t>
          </a:r>
          <a:r>
            <a:rPr lang="uk-UA" sz="1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 і </a:t>
          </a:r>
          <a:r>
            <a:rPr lang="en-US" sz="1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Web</a:t>
          </a:r>
          <a:r>
            <a:rPr lang="uk-UA" sz="1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of Science</a:t>
          </a:r>
          <a:r>
            <a:rPr lang="uk-UA" sz="1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; </a:t>
          </a:r>
          <a:r>
            <a:rPr lang="uk-UA" sz="16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2 </a:t>
          </a:r>
          <a:r>
            <a:rPr lang="uk-UA" sz="1600" b="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статті</a:t>
          </a:r>
          <a:r>
            <a:rPr lang="uk-UA" sz="16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uk-UA" sz="1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у наукових фахових виданнях України категорії «Б»; захист </a:t>
          </a:r>
          <a:r>
            <a:rPr lang="uk-UA" sz="16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 </a:t>
          </a:r>
          <a:r>
            <a:rPr lang="uk-UA" sz="1600" b="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дисертації</a:t>
          </a:r>
          <a:r>
            <a:rPr lang="uk-UA" sz="16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uk-UA" sz="1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на здобуття наукового ступеня доктора філософії; захист </a:t>
          </a:r>
          <a:r>
            <a:rPr lang="uk-UA" sz="16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 </a:t>
          </a:r>
          <a:r>
            <a:rPr lang="uk-UA" sz="1600" b="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дисертації </a:t>
          </a:r>
          <a:r>
            <a:rPr lang="uk-UA" sz="1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на здобуття наукового ступеня кандидата біологічних наук</a:t>
          </a:r>
          <a:endParaRPr lang="ru-RU" sz="1600" b="0" i="1" dirty="0">
            <a:solidFill>
              <a:srgbClr val="002060"/>
            </a:solidFill>
          </a:endParaRPr>
        </a:p>
      </dgm:t>
    </dgm:pt>
    <dgm:pt modelId="{3601A553-D5F3-4E6F-A3E6-82359912EA0E}" type="parTrans" cxnId="{FEF4A874-3E19-484D-B926-AC9F8DAD61D1}">
      <dgm:prSet/>
      <dgm:spPr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endParaRPr lang="ru-RU" sz="2200">
            <a:solidFill>
              <a:srgbClr val="002060"/>
            </a:solidFill>
          </a:endParaRPr>
        </a:p>
      </dgm:t>
    </dgm:pt>
    <dgm:pt modelId="{32158B59-888E-4E09-88ED-49217AA71E76}" type="sibTrans" cxnId="{FEF4A874-3E19-484D-B926-AC9F8DAD61D1}">
      <dgm:prSet/>
      <dgm:spPr/>
      <dgm:t>
        <a:bodyPr/>
        <a:lstStyle/>
        <a:p>
          <a:endParaRPr lang="ru-RU" sz="2200">
            <a:solidFill>
              <a:srgbClr val="002060"/>
            </a:solidFill>
          </a:endParaRPr>
        </a:p>
      </dgm:t>
    </dgm:pt>
    <dgm:pt modelId="{CBD808D7-4448-4076-A09F-07767ADB6BD1}">
      <dgm:prSet phldrT="[Текст]" custT="1"/>
      <dgm:spPr>
        <a:solidFill>
          <a:srgbClr val="FFFFFF">
            <a:alpha val="89804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600" b="1" dirty="0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МІЖНАРОДНИЙ УКРАЇНСЬКО-ЧЕСЬКИЙ ПРОЄКТ 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600" b="1" dirty="0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«</a:t>
          </a:r>
          <a:r>
            <a:rPr lang="ru-RU" sz="1600" b="1" dirty="0" err="1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Використання</a:t>
          </a:r>
          <a:r>
            <a:rPr lang="ru-RU" sz="1600" b="1" dirty="0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dirty="0" err="1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лишайників</a:t>
          </a:r>
          <a:r>
            <a:rPr lang="ru-RU" sz="1600" b="1" dirty="0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для </a:t>
          </a:r>
          <a:r>
            <a:rPr lang="ru-RU" sz="1600" b="1" dirty="0" err="1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моніторингу</a:t>
          </a:r>
          <a:r>
            <a:rPr lang="ru-RU" sz="1600" b="1" dirty="0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dirty="0" err="1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глобальних</a:t>
          </a:r>
          <a:r>
            <a:rPr lang="ru-RU" sz="1600" b="1" dirty="0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dirty="0" err="1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змін</a:t>
          </a:r>
          <a:r>
            <a:rPr lang="ru-RU" sz="1600" b="1" dirty="0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600" b="1" dirty="0" err="1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що</a:t>
          </a:r>
          <a:r>
            <a:rPr lang="ru-RU" sz="1600" b="1" dirty="0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dirty="0" err="1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впливають</a:t>
          </a:r>
          <a:r>
            <a:rPr lang="ru-RU" sz="1600" b="1" dirty="0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на </a:t>
          </a:r>
          <a:r>
            <a:rPr lang="ru-RU" sz="1600" b="1" dirty="0" err="1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природні</a:t>
          </a:r>
          <a:r>
            <a:rPr lang="ru-RU" sz="1600" b="1" dirty="0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dirty="0" err="1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ліси</a:t>
          </a:r>
          <a:r>
            <a:rPr lang="ru-RU" sz="1600" b="1" dirty="0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dirty="0" err="1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Українських</a:t>
          </a:r>
          <a:r>
            <a:rPr lang="ru-RU" sz="1600" b="1" dirty="0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Карпат»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1600" b="1" dirty="0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(науковий керівник – </a:t>
          </a:r>
          <a:r>
            <a:rPr lang="uk-UA" sz="1600" b="1" dirty="0" err="1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д.б.н</a:t>
          </a:r>
          <a:r>
            <a:rPr lang="uk-UA" sz="1600" b="1" dirty="0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., проф. Ходосовцев О.Є.)</a:t>
          </a:r>
          <a:endParaRPr lang="ru-RU" sz="1600" b="1" dirty="0">
            <a:ln w="50800"/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1600" b="0" i="1" cap="none" spc="0" dirty="0">
              <a:ln w="12700"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rPr>
            <a:t>Обсяг фінансування – 110,0 </a:t>
          </a:r>
          <a:r>
            <a:rPr lang="uk-UA" sz="1600" b="0" i="1" cap="none" spc="0" dirty="0" err="1">
              <a:ln w="12700"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rPr>
            <a:t>тис.грн</a:t>
          </a:r>
          <a:endParaRPr lang="uk-UA" sz="1600" b="0" i="1" cap="none" spc="0" dirty="0">
            <a:ln w="12700">
              <a:prstDash val="solid"/>
            </a:ln>
            <a:solidFill>
              <a:srgbClr val="002060"/>
            </a:solidFill>
            <a:effectLst/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Результати виконання: </a:t>
          </a:r>
          <a:r>
            <a:rPr lang="uk-UA" sz="1600" b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ідентифіковано </a:t>
          </a:r>
          <a:r>
            <a:rPr lang="uk-UA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360</a:t>
          </a:r>
          <a:r>
            <a:rPr lang="uk-UA" sz="1600" b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видів лишайників та </a:t>
          </a:r>
          <a:r>
            <a:rPr lang="uk-UA" sz="1600" b="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ліхенофільних</a:t>
          </a:r>
          <a:r>
            <a:rPr lang="uk-UA" sz="1600" b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грибів; </a:t>
          </a:r>
          <a:r>
            <a:rPr lang="uk-UA" sz="1600" b="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виявилено</a:t>
          </a:r>
          <a:r>
            <a:rPr lang="uk-UA" sz="1600" b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uk-UA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22</a:t>
          </a:r>
          <a:r>
            <a:rPr lang="uk-UA" sz="1600" b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нових видів лишайників; </a:t>
          </a:r>
          <a:r>
            <a:rPr lang="uk-UA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встановлено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22</a:t>
          </a:r>
          <a:r>
            <a:rPr lang="uk-UA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асоціації та </a:t>
          </a:r>
          <a:r>
            <a:rPr lang="uk-UA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17</a:t>
          </a:r>
          <a:r>
            <a:rPr lang="uk-UA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uk-UA" sz="16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безрангових</a:t>
          </a:r>
          <a:r>
            <a:rPr lang="uk-UA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«унікальних» угруповань</a:t>
          </a:r>
          <a:endParaRPr lang="ru-RU" sz="1600" b="0" i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857C6B5-8F9A-4F75-9C4C-962F124C500F}" type="parTrans" cxnId="{375AD8AD-93DA-4C10-A32F-91656668BE8E}">
      <dgm:prSet/>
      <dgm:spPr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endParaRPr lang="ru-RU" sz="2200">
            <a:solidFill>
              <a:srgbClr val="002060"/>
            </a:solidFill>
          </a:endParaRPr>
        </a:p>
      </dgm:t>
    </dgm:pt>
    <dgm:pt modelId="{5921FA44-3A50-4843-83F6-4FCDED113A77}" type="sibTrans" cxnId="{375AD8AD-93DA-4C10-A32F-91656668BE8E}">
      <dgm:prSet/>
      <dgm:spPr/>
      <dgm:t>
        <a:bodyPr/>
        <a:lstStyle/>
        <a:p>
          <a:endParaRPr lang="ru-RU" sz="2200">
            <a:solidFill>
              <a:srgbClr val="002060"/>
            </a:solidFill>
          </a:endParaRPr>
        </a:p>
      </dgm:t>
    </dgm:pt>
    <dgm:pt modelId="{9EE03CED-D9F3-491C-BD33-D20D816068AE}" type="pres">
      <dgm:prSet presAssocID="{3FFB6478-7997-4953-97FA-685E1E88953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735D404-EC66-404C-A587-E5AC731F3481}" type="pres">
      <dgm:prSet presAssocID="{C3552901-39CA-46EB-BA17-21B2B24C8CB2}" presName="root" presStyleCnt="0"/>
      <dgm:spPr/>
    </dgm:pt>
    <dgm:pt modelId="{EC36647B-9D60-4C92-AE46-11027C0A705A}" type="pres">
      <dgm:prSet presAssocID="{C3552901-39CA-46EB-BA17-21B2B24C8CB2}" presName="rootComposite" presStyleCnt="0"/>
      <dgm:spPr/>
    </dgm:pt>
    <dgm:pt modelId="{6FD9B228-F56A-4B09-8719-B44A706F8746}" type="pres">
      <dgm:prSet presAssocID="{C3552901-39CA-46EB-BA17-21B2B24C8CB2}" presName="rootText" presStyleLbl="node1" presStyleIdx="0" presStyleCnt="1" custScaleX="351615" custScaleY="90890" custLinFactNeighborX="-8448" custLinFactNeighborY="-75"/>
      <dgm:spPr/>
      <dgm:t>
        <a:bodyPr/>
        <a:lstStyle/>
        <a:p>
          <a:endParaRPr lang="ru-RU"/>
        </a:p>
      </dgm:t>
    </dgm:pt>
    <dgm:pt modelId="{047C06B3-7A40-4ED2-A8F1-10B7A36B30F7}" type="pres">
      <dgm:prSet presAssocID="{C3552901-39CA-46EB-BA17-21B2B24C8CB2}" presName="rootConnector" presStyleLbl="node1" presStyleIdx="0" presStyleCnt="1"/>
      <dgm:spPr/>
      <dgm:t>
        <a:bodyPr/>
        <a:lstStyle/>
        <a:p>
          <a:endParaRPr lang="ru-RU"/>
        </a:p>
      </dgm:t>
    </dgm:pt>
    <dgm:pt modelId="{F052A2B1-A356-4394-A63D-E196672D7DAA}" type="pres">
      <dgm:prSet presAssocID="{C3552901-39CA-46EB-BA17-21B2B24C8CB2}" presName="childShape" presStyleCnt="0"/>
      <dgm:spPr/>
    </dgm:pt>
    <dgm:pt modelId="{48946B8B-5EBE-4A77-8A10-E2E5BCC1917A}" type="pres">
      <dgm:prSet presAssocID="{3601A553-D5F3-4E6F-A3E6-82359912EA0E}" presName="Name13" presStyleLbl="parChTrans1D2" presStyleIdx="0" presStyleCnt="2"/>
      <dgm:spPr/>
      <dgm:t>
        <a:bodyPr/>
        <a:lstStyle/>
        <a:p>
          <a:endParaRPr lang="ru-RU"/>
        </a:p>
      </dgm:t>
    </dgm:pt>
    <dgm:pt modelId="{5136BA15-CFE1-47E3-93BF-0423A25EFBD8}" type="pres">
      <dgm:prSet presAssocID="{62880EE6-D8E4-4147-A230-7CDCDFA92CF6}" presName="childText" presStyleLbl="bgAcc1" presStyleIdx="0" presStyleCnt="2" custScaleX="628949" custScaleY="327750" custLinFactNeighborX="-7093" custLinFactNeighborY="-101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77B7BA-9093-424D-AE46-381B1B8AC949}" type="pres">
      <dgm:prSet presAssocID="{3857C6B5-8F9A-4F75-9C4C-962F124C500F}" presName="Name13" presStyleLbl="parChTrans1D2" presStyleIdx="1" presStyleCnt="2"/>
      <dgm:spPr/>
      <dgm:t>
        <a:bodyPr/>
        <a:lstStyle/>
        <a:p>
          <a:endParaRPr lang="ru-RU"/>
        </a:p>
      </dgm:t>
    </dgm:pt>
    <dgm:pt modelId="{4BFF81B9-5DED-4327-9C35-E90800E88EBB}" type="pres">
      <dgm:prSet presAssocID="{CBD808D7-4448-4076-A09F-07767ADB6BD1}" presName="childText" presStyleLbl="bgAcc1" presStyleIdx="1" presStyleCnt="2" custScaleX="630302" custScaleY="261993" custLinFactNeighborX="-9488" custLinFactNeighborY="-87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1C17705-107E-493E-B80E-045B32C687AB}" type="presOf" srcId="{3FFB6478-7997-4953-97FA-685E1E88953A}" destId="{9EE03CED-D9F3-491C-BD33-D20D816068AE}" srcOrd="0" destOrd="0" presId="urn:microsoft.com/office/officeart/2005/8/layout/hierarchy3"/>
    <dgm:cxn modelId="{FA4FD360-CB01-4EF6-AA5C-2A6A22E0A0FF}" srcId="{3FFB6478-7997-4953-97FA-685E1E88953A}" destId="{C3552901-39CA-46EB-BA17-21B2B24C8CB2}" srcOrd="0" destOrd="0" parTransId="{97C030ED-A145-4AC0-A23F-4B9D5F6EBB02}" sibTransId="{46FE995C-8DC8-4DC2-871A-641BD37D2FED}"/>
    <dgm:cxn modelId="{7C7EAB31-CA3A-41F7-A9CD-DDEBC51A4D30}" type="presOf" srcId="{3857C6B5-8F9A-4F75-9C4C-962F124C500F}" destId="{3B77B7BA-9093-424D-AE46-381B1B8AC949}" srcOrd="0" destOrd="0" presId="urn:microsoft.com/office/officeart/2005/8/layout/hierarchy3"/>
    <dgm:cxn modelId="{0FFB2B15-45D4-4FB7-A39B-BD65FDBF20D6}" type="presOf" srcId="{CBD808D7-4448-4076-A09F-07767ADB6BD1}" destId="{4BFF81B9-5DED-4327-9C35-E90800E88EBB}" srcOrd="0" destOrd="0" presId="urn:microsoft.com/office/officeart/2005/8/layout/hierarchy3"/>
    <dgm:cxn modelId="{58052B3A-F44A-4C46-824F-8A3232A2605D}" type="presOf" srcId="{3601A553-D5F3-4E6F-A3E6-82359912EA0E}" destId="{48946B8B-5EBE-4A77-8A10-E2E5BCC1917A}" srcOrd="0" destOrd="0" presId="urn:microsoft.com/office/officeart/2005/8/layout/hierarchy3"/>
    <dgm:cxn modelId="{8B3A5CC5-BEB4-42C8-8546-35CF29D339F9}" type="presOf" srcId="{C3552901-39CA-46EB-BA17-21B2B24C8CB2}" destId="{047C06B3-7A40-4ED2-A8F1-10B7A36B30F7}" srcOrd="1" destOrd="0" presId="urn:microsoft.com/office/officeart/2005/8/layout/hierarchy3"/>
    <dgm:cxn modelId="{375AD8AD-93DA-4C10-A32F-91656668BE8E}" srcId="{C3552901-39CA-46EB-BA17-21B2B24C8CB2}" destId="{CBD808D7-4448-4076-A09F-07767ADB6BD1}" srcOrd="1" destOrd="0" parTransId="{3857C6B5-8F9A-4F75-9C4C-962F124C500F}" sibTransId="{5921FA44-3A50-4843-83F6-4FCDED113A77}"/>
    <dgm:cxn modelId="{FEF4A874-3E19-484D-B926-AC9F8DAD61D1}" srcId="{C3552901-39CA-46EB-BA17-21B2B24C8CB2}" destId="{62880EE6-D8E4-4147-A230-7CDCDFA92CF6}" srcOrd="0" destOrd="0" parTransId="{3601A553-D5F3-4E6F-A3E6-82359912EA0E}" sibTransId="{32158B59-888E-4E09-88ED-49217AA71E76}"/>
    <dgm:cxn modelId="{BB0B7BFB-1103-4E30-AB95-1D889844592F}" type="presOf" srcId="{62880EE6-D8E4-4147-A230-7CDCDFA92CF6}" destId="{5136BA15-CFE1-47E3-93BF-0423A25EFBD8}" srcOrd="0" destOrd="0" presId="urn:microsoft.com/office/officeart/2005/8/layout/hierarchy3"/>
    <dgm:cxn modelId="{138ED0CC-5391-48E2-9102-DCD90DF088A3}" type="presOf" srcId="{C3552901-39CA-46EB-BA17-21B2B24C8CB2}" destId="{6FD9B228-F56A-4B09-8719-B44A706F8746}" srcOrd="0" destOrd="0" presId="urn:microsoft.com/office/officeart/2005/8/layout/hierarchy3"/>
    <dgm:cxn modelId="{7A0E04D9-EB6F-4DB8-96D2-ECFC1162C9DE}" type="presParOf" srcId="{9EE03CED-D9F3-491C-BD33-D20D816068AE}" destId="{6735D404-EC66-404C-A587-E5AC731F3481}" srcOrd="0" destOrd="0" presId="urn:microsoft.com/office/officeart/2005/8/layout/hierarchy3"/>
    <dgm:cxn modelId="{B46B76E1-F9E1-487E-BF7C-9967F2E8BC77}" type="presParOf" srcId="{6735D404-EC66-404C-A587-E5AC731F3481}" destId="{EC36647B-9D60-4C92-AE46-11027C0A705A}" srcOrd="0" destOrd="0" presId="urn:microsoft.com/office/officeart/2005/8/layout/hierarchy3"/>
    <dgm:cxn modelId="{690889BA-1E8D-499E-BC1B-28334A44E1CE}" type="presParOf" srcId="{EC36647B-9D60-4C92-AE46-11027C0A705A}" destId="{6FD9B228-F56A-4B09-8719-B44A706F8746}" srcOrd="0" destOrd="0" presId="urn:microsoft.com/office/officeart/2005/8/layout/hierarchy3"/>
    <dgm:cxn modelId="{8532BCF0-1573-4CFA-946F-432DF1D03718}" type="presParOf" srcId="{EC36647B-9D60-4C92-AE46-11027C0A705A}" destId="{047C06B3-7A40-4ED2-A8F1-10B7A36B30F7}" srcOrd="1" destOrd="0" presId="urn:microsoft.com/office/officeart/2005/8/layout/hierarchy3"/>
    <dgm:cxn modelId="{783B68E1-0497-4C4C-8BAC-4076FAE4F326}" type="presParOf" srcId="{6735D404-EC66-404C-A587-E5AC731F3481}" destId="{F052A2B1-A356-4394-A63D-E196672D7DAA}" srcOrd="1" destOrd="0" presId="urn:microsoft.com/office/officeart/2005/8/layout/hierarchy3"/>
    <dgm:cxn modelId="{43B8F306-D7DB-4D67-893A-16DAF05CB06A}" type="presParOf" srcId="{F052A2B1-A356-4394-A63D-E196672D7DAA}" destId="{48946B8B-5EBE-4A77-8A10-E2E5BCC1917A}" srcOrd="0" destOrd="0" presId="urn:microsoft.com/office/officeart/2005/8/layout/hierarchy3"/>
    <dgm:cxn modelId="{1824F9FA-8C76-494D-A161-9A0120005521}" type="presParOf" srcId="{F052A2B1-A356-4394-A63D-E196672D7DAA}" destId="{5136BA15-CFE1-47E3-93BF-0423A25EFBD8}" srcOrd="1" destOrd="0" presId="urn:microsoft.com/office/officeart/2005/8/layout/hierarchy3"/>
    <dgm:cxn modelId="{31699353-CF14-4BAC-B84F-5557E4B6CCAA}" type="presParOf" srcId="{F052A2B1-A356-4394-A63D-E196672D7DAA}" destId="{3B77B7BA-9093-424D-AE46-381B1B8AC949}" srcOrd="2" destOrd="0" presId="urn:microsoft.com/office/officeart/2005/8/layout/hierarchy3"/>
    <dgm:cxn modelId="{649B510E-9789-4024-9985-51FBBE3521C6}" type="presParOf" srcId="{F052A2B1-A356-4394-A63D-E196672D7DAA}" destId="{4BFF81B9-5DED-4327-9C35-E90800E88EBB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6A16177-4242-4C23-8C49-0852E9538CBD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ru-RU"/>
        </a:p>
      </dgm:t>
    </dgm:pt>
    <dgm:pt modelId="{CB67FEEE-980F-4557-AC12-E2CB2E5D2F3C}">
      <dgm:prSet phldrT="[Текст]" custT="1"/>
      <dgm:spPr>
        <a:solidFill>
          <a:srgbClr val="C2D2EC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Біологія та охорона здоров’я</a:t>
          </a:r>
          <a:endParaRPr lang="ru-RU" sz="1800" b="1" dirty="0">
            <a:ln>
              <a:noFill/>
            </a:ln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BA37FD9-4227-4E80-AA79-BF0713C8F8B3}" type="parTrans" cxnId="{9E593FFD-5BD1-4121-9A95-7912F7C4D8B7}">
      <dgm:prSet/>
      <dgm:spPr/>
      <dgm:t>
        <a:bodyPr/>
        <a:lstStyle/>
        <a:p>
          <a:endParaRPr lang="ru-RU" sz="22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FD94E89-6945-493E-9DFA-CDC4C091940A}" type="sibTrans" cxnId="{9E593FFD-5BD1-4121-9A95-7912F7C4D8B7}">
      <dgm:prSet/>
      <dgm:spPr/>
      <dgm:t>
        <a:bodyPr/>
        <a:lstStyle/>
        <a:p>
          <a:endParaRPr lang="ru-RU" sz="22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311DAD3-4A5E-403B-BEB7-2EA8477018D6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  <dgm:t>
        <a:bodyPr/>
        <a:lstStyle/>
        <a:p>
          <a:r>
            <a:rPr lang="uk-UA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6</a:t>
          </a:r>
          <a:r>
            <a:rPr lang="uk-UA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НДР</a:t>
          </a:r>
          <a:endParaRPr lang="ru-RU" sz="20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E94F4AE-D1E1-4971-A961-ACF8108A27F9}" type="parTrans" cxnId="{4E78540F-9E27-4893-9CE6-A483665C7BE9}">
      <dgm:prSet/>
      <dgm:spPr/>
      <dgm:t>
        <a:bodyPr/>
        <a:lstStyle/>
        <a:p>
          <a:endParaRPr lang="ru-RU" sz="22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1523C82-DAC8-463F-93EA-16FC30CBDFF4}" type="sibTrans" cxnId="{4E78540F-9E27-4893-9CE6-A483665C7BE9}">
      <dgm:prSet/>
      <dgm:spPr/>
      <dgm:t>
        <a:bodyPr/>
        <a:lstStyle/>
        <a:p>
          <a:endParaRPr lang="ru-RU" sz="22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C7D7343-E396-44C4-8538-B905299A4B71}">
      <dgm:prSet phldrT="[Текст]" custT="1"/>
      <dgm:spPr>
        <a:solidFill>
          <a:srgbClr val="E8EEF8">
            <a:alpha val="90000"/>
          </a:srgbClr>
        </a:solidFill>
        <a:ln>
          <a:solidFill>
            <a:schemeClr val="accent5">
              <a:lumMod val="40000"/>
              <a:lumOff val="6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  <dgm:t>
        <a:bodyPr/>
        <a:lstStyle/>
        <a:p>
          <a:r>
            <a:rPr lang="uk-UA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258,19 тис. </a:t>
          </a:r>
          <a:r>
            <a:rPr lang="uk-UA" sz="2000" b="1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грн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0B2D95E-292D-424E-AD16-792C6BB06B33}" type="parTrans" cxnId="{F894A111-E5CB-4805-AD81-2D4D0672C533}">
      <dgm:prSet/>
      <dgm:spPr/>
      <dgm:t>
        <a:bodyPr/>
        <a:lstStyle/>
        <a:p>
          <a:endParaRPr lang="ru-RU" sz="22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AB70CB6-5E5E-41C2-BE71-734CFF17EFE1}" type="sibTrans" cxnId="{F894A111-E5CB-4805-AD81-2D4D0672C533}">
      <dgm:prSet/>
      <dgm:spPr/>
      <dgm:t>
        <a:bodyPr/>
        <a:lstStyle/>
        <a:p>
          <a:endParaRPr lang="ru-RU" sz="22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2DD2B7B-C5FF-42A1-A58C-DCC83BF9DD91}">
      <dgm:prSet phldrT="[Текст]" custT="1"/>
      <dgm:spPr>
        <a:solidFill>
          <a:srgbClr val="C2D2EC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  <dgm:t>
        <a:bodyPr/>
        <a:lstStyle/>
        <a:p>
          <a:r>
            <a:rPr lang="uk-UA" sz="1800" b="1" dirty="0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Суспільні науки</a:t>
          </a:r>
          <a:endParaRPr lang="ru-RU" sz="1800" b="1" dirty="0">
            <a:ln>
              <a:noFill/>
            </a:ln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1E23C5B-7CD7-47A8-A4B5-3DD0A51D36E5}" type="parTrans" cxnId="{631CB802-D476-4346-BC66-69C7A05C70D2}">
      <dgm:prSet/>
      <dgm:spPr/>
      <dgm:t>
        <a:bodyPr/>
        <a:lstStyle/>
        <a:p>
          <a:endParaRPr lang="ru-RU" sz="22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C2CBFCF-B5A6-47C7-98A3-67A234324927}" type="sibTrans" cxnId="{631CB802-D476-4346-BC66-69C7A05C70D2}">
      <dgm:prSet/>
      <dgm:spPr/>
      <dgm:t>
        <a:bodyPr/>
        <a:lstStyle/>
        <a:p>
          <a:endParaRPr lang="ru-RU" sz="22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D18EA5E-66D5-4B90-A039-FB46936CFE15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  <dgm:t>
        <a:bodyPr/>
        <a:lstStyle/>
        <a:p>
          <a:r>
            <a:rPr lang="uk-UA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</a:t>
          </a:r>
          <a:r>
            <a:rPr lang="uk-UA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НДР </a:t>
          </a:r>
          <a:endParaRPr lang="ru-RU" sz="20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CF3A101-F5EB-4093-962D-226CD481FC8C}" type="parTrans" cxnId="{8584D883-428B-4EEA-BA22-671D939EF37D}">
      <dgm:prSet/>
      <dgm:spPr/>
      <dgm:t>
        <a:bodyPr/>
        <a:lstStyle/>
        <a:p>
          <a:endParaRPr lang="ru-RU" sz="22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2283611-82C8-469B-A18D-BE6A0AD67FDF}" type="sibTrans" cxnId="{8584D883-428B-4EEA-BA22-671D939EF37D}">
      <dgm:prSet/>
      <dgm:spPr/>
      <dgm:t>
        <a:bodyPr/>
        <a:lstStyle/>
        <a:p>
          <a:endParaRPr lang="ru-RU" sz="22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27B46B8-E481-4C7D-B96A-83CB388D0B0E}">
      <dgm:prSet phldrT="[Текст]" custT="1"/>
      <dgm:spPr>
        <a:solidFill>
          <a:srgbClr val="E8EEF8">
            <a:alpha val="90000"/>
          </a:srgbClr>
        </a:solidFill>
        <a:ln>
          <a:solidFill>
            <a:schemeClr val="accent5">
              <a:lumMod val="40000"/>
              <a:lumOff val="6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  <dgm:t>
        <a:bodyPr/>
        <a:lstStyle/>
        <a:p>
          <a:r>
            <a:rPr lang="uk-UA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95,776 тис. </a:t>
          </a:r>
          <a:r>
            <a:rPr lang="uk-UA" sz="2000" b="1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грн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D466AC4-F6C1-41E0-8B07-E7F8DFAC8274}" type="parTrans" cxnId="{C7E0E549-56D5-4BE0-8AD2-3299D18EBD04}">
      <dgm:prSet/>
      <dgm:spPr/>
      <dgm:t>
        <a:bodyPr/>
        <a:lstStyle/>
        <a:p>
          <a:endParaRPr lang="ru-RU" sz="22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617AA11-99FA-4E31-B612-229D412F322E}" type="sibTrans" cxnId="{C7E0E549-56D5-4BE0-8AD2-3299D18EBD04}">
      <dgm:prSet/>
      <dgm:spPr/>
      <dgm:t>
        <a:bodyPr/>
        <a:lstStyle/>
        <a:p>
          <a:endParaRPr lang="ru-RU" sz="22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78DFF87-CF81-43DE-BAE5-2CAD572EA0C4}">
      <dgm:prSet phldrT="[Текст]" custT="1"/>
      <dgm:spPr>
        <a:solidFill>
          <a:srgbClr val="C2D2EC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  <dgm:t>
        <a:bodyPr/>
        <a:lstStyle/>
        <a:p>
          <a:r>
            <a:rPr lang="uk-UA" sz="1800" b="1" dirty="0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Математичні науки та природничі науки</a:t>
          </a:r>
          <a:endParaRPr lang="ru-RU" sz="1800" b="1" dirty="0">
            <a:ln>
              <a:noFill/>
            </a:ln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EEC1AF9-EED5-44A2-80D8-3AB25A164890}" type="parTrans" cxnId="{D5EF9A56-4EA2-4B0B-8D83-AD67F423E749}">
      <dgm:prSet/>
      <dgm:spPr/>
      <dgm:t>
        <a:bodyPr/>
        <a:lstStyle/>
        <a:p>
          <a:endParaRPr lang="ru-RU" sz="22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BCE536D-102D-418C-B4C7-3E1DEEA0842A}" type="sibTrans" cxnId="{D5EF9A56-4EA2-4B0B-8D83-AD67F423E749}">
      <dgm:prSet/>
      <dgm:spPr/>
      <dgm:t>
        <a:bodyPr/>
        <a:lstStyle/>
        <a:p>
          <a:endParaRPr lang="ru-RU" sz="22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97EEFA0-7955-4802-A356-A6DD5155348F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  <dgm:t>
        <a:bodyPr/>
        <a:lstStyle/>
        <a:p>
          <a:r>
            <a:rPr lang="uk-UA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3</a:t>
          </a:r>
          <a:r>
            <a:rPr lang="uk-UA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НДР </a:t>
          </a:r>
          <a:endParaRPr lang="ru-RU" sz="20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1D2B224-9007-4A69-B203-5EE62D4E27AA}" type="parTrans" cxnId="{3E15594D-043B-4510-8B23-B9B8EC1997D6}">
      <dgm:prSet/>
      <dgm:spPr/>
      <dgm:t>
        <a:bodyPr/>
        <a:lstStyle/>
        <a:p>
          <a:endParaRPr lang="ru-RU" sz="22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D9E9863-3EE7-44D2-9EB6-AE0C94A66BF7}" type="sibTrans" cxnId="{3E15594D-043B-4510-8B23-B9B8EC1997D6}">
      <dgm:prSet/>
      <dgm:spPr/>
      <dgm:t>
        <a:bodyPr/>
        <a:lstStyle/>
        <a:p>
          <a:endParaRPr lang="ru-RU" sz="22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9E95276-345C-43B7-85B6-3138B230CCE0}">
      <dgm:prSet phldrT="[Текст]" custT="1"/>
      <dgm:spPr>
        <a:solidFill>
          <a:srgbClr val="E8EEF8">
            <a:alpha val="90000"/>
          </a:srgbClr>
        </a:solidFill>
        <a:ln>
          <a:solidFill>
            <a:schemeClr val="accent5">
              <a:lumMod val="40000"/>
              <a:lumOff val="6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  <dgm:t>
        <a:bodyPr/>
        <a:lstStyle/>
        <a:p>
          <a:r>
            <a:rPr lang="uk-UA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24,65 тис. </a:t>
          </a:r>
          <a:r>
            <a:rPr lang="uk-UA" sz="2000" b="1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грн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6D5C89E-6DBA-4B68-85FC-42D4C9986140}" type="parTrans" cxnId="{9FFF02F0-2181-419E-B3BD-55EAC4253BAD}">
      <dgm:prSet/>
      <dgm:spPr/>
      <dgm:t>
        <a:bodyPr/>
        <a:lstStyle/>
        <a:p>
          <a:endParaRPr lang="ru-RU" sz="22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50AD5DC-4468-4C26-8F5F-6D4DFD897753}" type="sibTrans" cxnId="{9FFF02F0-2181-419E-B3BD-55EAC4253BAD}">
      <dgm:prSet/>
      <dgm:spPr/>
      <dgm:t>
        <a:bodyPr/>
        <a:lstStyle/>
        <a:p>
          <a:endParaRPr lang="ru-RU" sz="22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562AB92-0C36-4CD5-B195-D68A7B572694}">
      <dgm:prSet phldrT="[Текст]" custT="1"/>
      <dgm:spPr>
        <a:solidFill>
          <a:srgbClr val="C2D2EC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  <dgm:t>
        <a:bodyPr/>
        <a:lstStyle/>
        <a:p>
          <a:r>
            <a:rPr lang="uk-UA" sz="1800" b="1" dirty="0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Гуманітарні науки та мистецтво </a:t>
          </a:r>
          <a:endParaRPr lang="ru-RU" sz="1800" b="1" dirty="0">
            <a:ln>
              <a:noFill/>
            </a:ln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69DAB1D-8926-4C88-A945-7922994CF06A}" type="parTrans" cxnId="{B2B1B66F-12A8-4B09-ADA1-3F90A14ECF0B}">
      <dgm:prSet/>
      <dgm:spPr/>
      <dgm:t>
        <a:bodyPr/>
        <a:lstStyle/>
        <a:p>
          <a:endParaRPr lang="ru-RU" sz="22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7D5A8AA-9F9A-419D-A88A-9B2469BF28D1}" type="sibTrans" cxnId="{B2B1B66F-12A8-4B09-ADA1-3F90A14ECF0B}">
      <dgm:prSet/>
      <dgm:spPr/>
      <dgm:t>
        <a:bodyPr/>
        <a:lstStyle/>
        <a:p>
          <a:endParaRPr lang="ru-RU" sz="22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BAA6A84-654E-48E8-8F0B-552C07C0AE1B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  <dgm:t>
        <a:bodyPr/>
        <a:lstStyle/>
        <a:p>
          <a:r>
            <a:rPr lang="uk-UA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</a:t>
          </a:r>
          <a:r>
            <a:rPr lang="uk-UA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НДР </a:t>
          </a:r>
          <a:endParaRPr lang="ru-RU" sz="20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3617875-272D-4711-9DF5-0247428B41A9}" type="parTrans" cxnId="{9088139C-70ED-412D-A25E-59A5F7642857}">
      <dgm:prSet/>
      <dgm:spPr/>
      <dgm:t>
        <a:bodyPr/>
        <a:lstStyle/>
        <a:p>
          <a:endParaRPr lang="ru-RU" sz="22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5C19F27-2473-49F5-98E7-97A6B386262E}" type="sibTrans" cxnId="{9088139C-70ED-412D-A25E-59A5F7642857}">
      <dgm:prSet/>
      <dgm:spPr/>
      <dgm:t>
        <a:bodyPr/>
        <a:lstStyle/>
        <a:p>
          <a:endParaRPr lang="ru-RU" sz="22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355B7A4-A1CD-4DB2-BF5B-61142508981E}">
      <dgm:prSet phldrT="[Текст]" custT="1"/>
      <dgm:spPr>
        <a:solidFill>
          <a:srgbClr val="E8EEF8">
            <a:alpha val="90000"/>
          </a:srgbClr>
        </a:solidFill>
        <a:ln>
          <a:solidFill>
            <a:schemeClr val="accent5">
              <a:lumMod val="40000"/>
              <a:lumOff val="6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17,04 тис. </a:t>
          </a:r>
          <a:r>
            <a:rPr lang="uk-UA" sz="2000" b="1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грн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533AE59-57F9-42EC-80E0-0451F2E61BB6}" type="parTrans" cxnId="{2A781B34-4899-434D-9D8F-4E372D909981}">
      <dgm:prSet/>
      <dgm:spPr/>
      <dgm:t>
        <a:bodyPr/>
        <a:lstStyle/>
        <a:p>
          <a:endParaRPr lang="ru-RU" sz="22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F98913F-0194-4FD6-BEE6-BD7361CFDBE1}" type="sibTrans" cxnId="{2A781B34-4899-434D-9D8F-4E372D909981}">
      <dgm:prSet/>
      <dgm:spPr/>
      <dgm:t>
        <a:bodyPr/>
        <a:lstStyle/>
        <a:p>
          <a:endParaRPr lang="ru-RU" sz="22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1737AC2-84D6-459C-9D8B-33026AAB2950}">
      <dgm:prSet phldrT="[Текст]" custT="1"/>
      <dgm:spPr>
        <a:solidFill>
          <a:srgbClr val="C2D2EC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  <dgm:t>
        <a:bodyPr/>
        <a:lstStyle/>
        <a:p>
          <a:r>
            <a:rPr lang="uk-UA" sz="1800" b="1" dirty="0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Технічні науки</a:t>
          </a:r>
          <a:endParaRPr lang="ru-RU" sz="1800" b="1" dirty="0">
            <a:ln>
              <a:noFill/>
            </a:ln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0E61E427-3751-4621-97B6-63EAB595242F}" type="parTrans" cxnId="{E490B7D2-37C9-4AFD-8502-3EDD14968F83}">
      <dgm:prSet/>
      <dgm:spPr/>
      <dgm:t>
        <a:bodyPr/>
        <a:lstStyle/>
        <a:p>
          <a:endParaRPr lang="ru-RU" sz="22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49DF20B-AB25-4894-B4B1-59E9ED96BAC8}" type="sibTrans" cxnId="{E490B7D2-37C9-4AFD-8502-3EDD14968F83}">
      <dgm:prSet/>
      <dgm:spPr/>
      <dgm:t>
        <a:bodyPr/>
        <a:lstStyle/>
        <a:p>
          <a:endParaRPr lang="ru-RU" sz="22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B0CE531-869E-4357-ACB4-A1DE9AE24C85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  <dgm:t>
        <a:bodyPr/>
        <a:lstStyle/>
        <a:p>
          <a:r>
            <a:rPr lang="uk-UA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</a:t>
          </a:r>
          <a:r>
            <a:rPr lang="uk-UA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НДР  </a:t>
          </a:r>
          <a:endParaRPr lang="ru-RU" sz="20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58DF427-9FD0-492E-A16B-99595AF838BB}" type="parTrans" cxnId="{D983C4AA-D2B1-4E63-A763-DD1B06D864F4}">
      <dgm:prSet/>
      <dgm:spPr/>
      <dgm:t>
        <a:bodyPr/>
        <a:lstStyle/>
        <a:p>
          <a:endParaRPr lang="ru-RU" sz="22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D8F24E3-56F0-4CEB-A851-D8FF6D76924B}" type="sibTrans" cxnId="{D983C4AA-D2B1-4E63-A763-DD1B06D864F4}">
      <dgm:prSet/>
      <dgm:spPr/>
      <dgm:t>
        <a:bodyPr/>
        <a:lstStyle/>
        <a:p>
          <a:endParaRPr lang="ru-RU" sz="22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BEF092E-C169-4874-B0BC-759330F725E5}">
      <dgm:prSet phldrT="[Текст]" custT="1"/>
      <dgm:spPr>
        <a:solidFill>
          <a:srgbClr val="E8EEF8">
            <a:alpha val="90000"/>
          </a:srgbClr>
        </a:solidFill>
        <a:ln>
          <a:solidFill>
            <a:schemeClr val="accent5">
              <a:lumMod val="40000"/>
              <a:lumOff val="6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  <dgm:t>
        <a:bodyPr/>
        <a:lstStyle/>
        <a:p>
          <a:r>
            <a:rPr lang="uk-UA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5,04 тис. </a:t>
          </a:r>
          <a:r>
            <a:rPr lang="uk-UA" sz="2000" b="1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грн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1FCB3C7-6B4C-4571-BB7F-59EFC6EA5E05}" type="parTrans" cxnId="{D04095BE-C11D-444A-AD96-8FF472A4B4DB}">
      <dgm:prSet/>
      <dgm:spPr/>
      <dgm:t>
        <a:bodyPr/>
        <a:lstStyle/>
        <a:p>
          <a:endParaRPr lang="ru-RU" sz="22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66A2ADA-B852-4BC2-BEFF-43FE0CEC1153}" type="sibTrans" cxnId="{D04095BE-C11D-444A-AD96-8FF472A4B4DB}">
      <dgm:prSet/>
      <dgm:spPr/>
      <dgm:t>
        <a:bodyPr/>
        <a:lstStyle/>
        <a:p>
          <a:endParaRPr lang="ru-RU" sz="22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A3B4BB7-E1E5-4B4B-8319-78EF988DA216}" type="pres">
      <dgm:prSet presAssocID="{E6A16177-4242-4C23-8C49-0852E9538CBD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8E430BC-C490-4612-B4AD-DBCEE844F0DD}" type="pres">
      <dgm:prSet presAssocID="{CB67FEEE-980F-4557-AC12-E2CB2E5D2F3C}" presName="horFlow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</dgm:pt>
    <dgm:pt modelId="{86055B36-6100-4F4E-AC71-8513DDBD93E2}" type="pres">
      <dgm:prSet presAssocID="{CB67FEEE-980F-4557-AC12-E2CB2E5D2F3C}" presName="bigChev" presStyleLbl="node1" presStyleIdx="0" presStyleCnt="5" custScaleX="123853" custScaleY="60945" custLinFactNeighborX="-98725" custLinFactNeighborY="-2674"/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0408A14F-69A6-43CE-9CA5-EC9D84EE639B}" type="pres">
      <dgm:prSet presAssocID="{5E94F4AE-D1E1-4971-A961-ACF8108A27F9}" presName="parTrans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</dgm:pt>
    <dgm:pt modelId="{5D7A757F-CE28-4EA3-9DB8-974A74FD4654}" type="pres">
      <dgm:prSet presAssocID="{6311DAD3-4A5E-403B-BEB7-2EA8477018D6}" presName="node" presStyleLbl="alignAccFollowNode1" presStyleIdx="0" presStyleCnt="10" custScaleX="106185" custScaleY="62076" custLinFactNeighborX="50625" custLinFactNeighborY="-32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71CEF4-1174-48C1-806C-B1371749D51F}" type="pres">
      <dgm:prSet presAssocID="{51523C82-DAC8-463F-93EA-16FC30CBDFF4}" presName="sibTrans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</dgm:pt>
    <dgm:pt modelId="{3658C73F-C0AA-4621-942F-90E1AADC8161}" type="pres">
      <dgm:prSet presAssocID="{7C7D7343-E396-44C4-8538-B905299A4B71}" presName="node" presStyleLbl="alignAccFollowNode1" presStyleIdx="1" presStyleCnt="10" custScaleX="116486" custLinFactX="20792" custLinFactNeighborX="100000" custLinFactNeighborY="-6442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880B6CB4-2560-4865-BE09-39AC161349B3}" type="pres">
      <dgm:prSet presAssocID="{CB67FEEE-980F-4557-AC12-E2CB2E5D2F3C}" presName="vSp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</dgm:pt>
    <dgm:pt modelId="{40970D06-BB99-46F3-878A-D5D02527B125}" type="pres">
      <dgm:prSet presAssocID="{F2DD2B7B-C5FF-42A1-A58C-DCC83BF9DD91}" presName="horFlow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</dgm:pt>
    <dgm:pt modelId="{5B798B54-58A0-4609-ADB7-41EDA5A5D6A2}" type="pres">
      <dgm:prSet presAssocID="{F2DD2B7B-C5FF-42A1-A58C-DCC83BF9DD91}" presName="bigChev" presStyleLbl="node1" presStyleIdx="1" presStyleCnt="5" custScaleX="123853" custScaleY="60945" custLinFactNeighborX="-98725" custLinFactNeighborY="-2674"/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13693EF8-8396-4E04-97DB-DE32D48D1437}" type="pres">
      <dgm:prSet presAssocID="{3CF3A101-F5EB-4093-962D-226CD481FC8C}" presName="parTrans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</dgm:pt>
    <dgm:pt modelId="{589E87B6-D0E4-4FF6-88EE-73D014C96D67}" type="pres">
      <dgm:prSet presAssocID="{3D18EA5E-66D5-4B90-A039-FB46936CFE15}" presName="node" presStyleLbl="alignAccFollowNode1" presStyleIdx="2" presStyleCnt="10" custScaleX="106185" custScaleY="62076" custLinFactNeighborX="50625" custLinFactNeighborY="-32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584914-922C-4F82-B836-33A63B81DEE9}" type="pres">
      <dgm:prSet presAssocID="{C2283611-82C8-469B-A18D-BE6A0AD67FDF}" presName="sibTrans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</dgm:pt>
    <dgm:pt modelId="{4CC7849A-9F01-4634-B753-5D67157C0B06}" type="pres">
      <dgm:prSet presAssocID="{427B46B8-E481-4C7D-B96A-83CB388D0B0E}" presName="node" presStyleLbl="alignAccFollowNode1" presStyleIdx="3" presStyleCnt="10" custScaleX="116486" custLinFactX="20792" custLinFactNeighborX="100000" custLinFactNeighborY="-6442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21DF4CFE-D609-4762-B4D6-8154C2A93519}" type="pres">
      <dgm:prSet presAssocID="{F2DD2B7B-C5FF-42A1-A58C-DCC83BF9DD91}" presName="vSp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</dgm:pt>
    <dgm:pt modelId="{BBF71DFE-8A95-447C-A647-5AA2ECD6871E}" type="pres">
      <dgm:prSet presAssocID="{B78DFF87-CF81-43DE-BAE5-2CAD572EA0C4}" presName="horFlow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</dgm:pt>
    <dgm:pt modelId="{3400F667-EF59-4294-85E9-C0D0A7A08520}" type="pres">
      <dgm:prSet presAssocID="{B78DFF87-CF81-43DE-BAE5-2CAD572EA0C4}" presName="bigChev" presStyleLbl="node1" presStyleIdx="2" presStyleCnt="5" custScaleX="123853" custScaleY="60945" custLinFactNeighborX="-98725" custLinFactNeighborY="-2674"/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673460B7-6346-40AC-A223-1A182A1C9E19}" type="pres">
      <dgm:prSet presAssocID="{A1D2B224-9007-4A69-B203-5EE62D4E27AA}" presName="parTrans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</dgm:pt>
    <dgm:pt modelId="{9BCC89E1-BB6A-4875-BDFF-EA3A073B1C12}" type="pres">
      <dgm:prSet presAssocID="{597EEFA0-7955-4802-A356-A6DD5155348F}" presName="node" presStyleLbl="alignAccFollowNode1" presStyleIdx="4" presStyleCnt="10" custScaleX="106185" custScaleY="62076" custLinFactNeighborX="36818" custLinFactNeighborY="-32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79DE2E-F616-465C-A717-CC3796068C0F}" type="pres">
      <dgm:prSet presAssocID="{5D9E9863-3EE7-44D2-9EB6-AE0C94A66BF7}" presName="sibTrans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</dgm:pt>
    <dgm:pt modelId="{8170C10D-C01B-481B-8B5D-C01750EDE31B}" type="pres">
      <dgm:prSet presAssocID="{59E95276-345C-43B7-85B6-3138B230CCE0}" presName="node" presStyleLbl="alignAccFollowNode1" presStyleIdx="5" presStyleCnt="10" custScaleX="116486" custLinFactX="18859" custLinFactNeighborX="100000" custLinFactNeighborY="-6442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978B6F02-F2B5-403F-9204-950B83C7CBD0}" type="pres">
      <dgm:prSet presAssocID="{B78DFF87-CF81-43DE-BAE5-2CAD572EA0C4}" presName="vSp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</dgm:pt>
    <dgm:pt modelId="{A369C70D-1E78-4407-BA2A-A6BB80AE13D8}" type="pres">
      <dgm:prSet presAssocID="{E562AB92-0C36-4CD5-B195-D68A7B572694}" presName="horFlow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</dgm:pt>
    <dgm:pt modelId="{B66D0567-EF9B-41E9-B56D-B2E48FC23F2F}" type="pres">
      <dgm:prSet presAssocID="{E562AB92-0C36-4CD5-B195-D68A7B572694}" presName="bigChev" presStyleLbl="node1" presStyleIdx="3" presStyleCnt="5" custScaleX="123853" custScaleY="60945" custLinFactX="-1438" custLinFactNeighborX="-100000" custLinFactNeighborY="-2674"/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A887A327-1DB0-4917-A6F2-0F83C9A8EC61}" type="pres">
      <dgm:prSet presAssocID="{13617875-272D-4711-9DF5-0247428B41A9}" presName="parTrans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</dgm:pt>
    <dgm:pt modelId="{157A5FE0-BDF5-4EEB-9891-53F7E277BDF7}" type="pres">
      <dgm:prSet presAssocID="{4BAA6A84-654E-48E8-8F0B-552C07C0AE1B}" presName="node" presStyleLbl="alignAccFollowNode1" presStyleIdx="6" presStyleCnt="10" custScaleX="106185" custScaleY="62076" custLinFactNeighborX="36818" custLinFactNeighborY="-32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F39B1E-DFF7-4FFC-A419-188CB7DE1DEF}" type="pres">
      <dgm:prSet presAssocID="{75C19F27-2473-49F5-98E7-97A6B386262E}" presName="sibTrans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</dgm:pt>
    <dgm:pt modelId="{FA5F4794-7170-4913-AB42-A4FF44E5D0EC}" type="pres">
      <dgm:prSet presAssocID="{3355B7A4-A1CD-4DB2-BF5B-61142508981E}" presName="node" presStyleLbl="alignAccFollowNode1" presStyleIdx="7" presStyleCnt="10" custScaleX="116486" custLinFactX="18859" custLinFactNeighborX="100000" custLinFactNeighborY="-6442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A49B793D-220D-46E2-9388-91D77A1EA346}" type="pres">
      <dgm:prSet presAssocID="{E562AB92-0C36-4CD5-B195-D68A7B572694}" presName="vSp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</dgm:pt>
    <dgm:pt modelId="{903A7031-3A1A-45A3-A399-4511E273FF29}" type="pres">
      <dgm:prSet presAssocID="{C1737AC2-84D6-459C-9D8B-33026AAB2950}" presName="horFlow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</dgm:pt>
    <dgm:pt modelId="{A99ADDF2-3E8D-4824-B748-E7C2B9104E22}" type="pres">
      <dgm:prSet presAssocID="{C1737AC2-84D6-459C-9D8B-33026AAB2950}" presName="bigChev" presStyleLbl="node1" presStyleIdx="4" presStyleCnt="5" custScaleX="123853" custScaleY="60945" custLinFactX="-1438" custLinFactNeighborX="-100000" custLinFactNeighborY="-4007"/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67CBF6E0-9BFF-45EE-895D-50DA4AB541EC}" type="pres">
      <dgm:prSet presAssocID="{F58DF427-9FD0-492E-A16B-99595AF838BB}" presName="parTrans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</dgm:pt>
    <dgm:pt modelId="{46F9A3CE-C5F6-4B10-B93D-3FF634014275}" type="pres">
      <dgm:prSet presAssocID="{0B0CE531-869E-4357-ACB4-A1DE9AE24C85}" presName="node" presStyleLbl="alignAccFollowNode1" presStyleIdx="8" presStyleCnt="10" custScaleX="106185" custScaleY="62076" custLinFactNeighborX="23011" custLinFactNeighborY="-48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BE3028-3182-4DE9-A781-960296125C6C}" type="pres">
      <dgm:prSet presAssocID="{2D8F24E3-56F0-4CEB-A851-D8FF6D76924B}" presName="sibTrans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</dgm:pt>
    <dgm:pt modelId="{84F9F193-23D0-48F5-A7B6-D692C96BB7E3}" type="pres">
      <dgm:prSet presAssocID="{2BEF092E-C169-4874-B0BC-759330F725E5}" presName="node" presStyleLbl="alignAccFollowNode1" presStyleIdx="9" presStyleCnt="10" custScaleX="116486" custLinFactX="16926" custLinFactNeighborX="100000" custLinFactNeighborY="-8053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</dgm:ptLst>
  <dgm:cxnLst>
    <dgm:cxn modelId="{66488B4D-E039-42F1-84E4-5F5F1C01D43D}" type="presOf" srcId="{597EEFA0-7955-4802-A356-A6DD5155348F}" destId="{9BCC89E1-BB6A-4875-BDFF-EA3A073B1C12}" srcOrd="0" destOrd="0" presId="urn:microsoft.com/office/officeart/2005/8/layout/lProcess3"/>
    <dgm:cxn modelId="{E490B7D2-37C9-4AFD-8502-3EDD14968F83}" srcId="{E6A16177-4242-4C23-8C49-0852E9538CBD}" destId="{C1737AC2-84D6-459C-9D8B-33026AAB2950}" srcOrd="4" destOrd="0" parTransId="{0E61E427-3751-4621-97B6-63EAB595242F}" sibTransId="{449DF20B-AB25-4894-B4B1-59E9ED96BAC8}"/>
    <dgm:cxn modelId="{2A781B34-4899-434D-9D8F-4E372D909981}" srcId="{E562AB92-0C36-4CD5-B195-D68A7B572694}" destId="{3355B7A4-A1CD-4DB2-BF5B-61142508981E}" srcOrd="1" destOrd="0" parTransId="{B533AE59-57F9-42EC-80E0-0451F2E61BB6}" sibTransId="{2F98913F-0194-4FD6-BEE6-BD7361CFDBE1}"/>
    <dgm:cxn modelId="{5490955B-62C1-459C-8763-53C7EB7B8E1F}" type="presOf" srcId="{B78DFF87-CF81-43DE-BAE5-2CAD572EA0C4}" destId="{3400F667-EF59-4294-85E9-C0D0A7A08520}" srcOrd="0" destOrd="0" presId="urn:microsoft.com/office/officeart/2005/8/layout/lProcess3"/>
    <dgm:cxn modelId="{C7E0E549-56D5-4BE0-8AD2-3299D18EBD04}" srcId="{F2DD2B7B-C5FF-42A1-A58C-DCC83BF9DD91}" destId="{427B46B8-E481-4C7D-B96A-83CB388D0B0E}" srcOrd="1" destOrd="0" parTransId="{9D466AC4-F6C1-41E0-8B07-E7F8DFAC8274}" sibTransId="{A617AA11-99FA-4E31-B612-229D412F322E}"/>
    <dgm:cxn modelId="{22D7F832-2430-4D3D-9FCA-B0F628074DEB}" type="presOf" srcId="{0B0CE531-869E-4357-ACB4-A1DE9AE24C85}" destId="{46F9A3CE-C5F6-4B10-B93D-3FF634014275}" srcOrd="0" destOrd="0" presId="urn:microsoft.com/office/officeart/2005/8/layout/lProcess3"/>
    <dgm:cxn modelId="{8B31D0FC-EACB-4FE3-B0C2-5D098DEECF65}" type="presOf" srcId="{4BAA6A84-654E-48E8-8F0B-552C07C0AE1B}" destId="{157A5FE0-BDF5-4EEB-9891-53F7E277BDF7}" srcOrd="0" destOrd="0" presId="urn:microsoft.com/office/officeart/2005/8/layout/lProcess3"/>
    <dgm:cxn modelId="{C78690D0-7C37-477C-88EE-4F1382E3040F}" type="presOf" srcId="{CB67FEEE-980F-4557-AC12-E2CB2E5D2F3C}" destId="{86055B36-6100-4F4E-AC71-8513DDBD93E2}" srcOrd="0" destOrd="0" presId="urn:microsoft.com/office/officeart/2005/8/layout/lProcess3"/>
    <dgm:cxn modelId="{AC9C8EA8-891A-42CD-86B4-85D1A48624C0}" type="presOf" srcId="{3D18EA5E-66D5-4B90-A039-FB46936CFE15}" destId="{589E87B6-D0E4-4FF6-88EE-73D014C96D67}" srcOrd="0" destOrd="0" presId="urn:microsoft.com/office/officeart/2005/8/layout/lProcess3"/>
    <dgm:cxn modelId="{4D2F898A-A2FD-4AC1-B3C8-3C7E3C5DE605}" type="presOf" srcId="{6311DAD3-4A5E-403B-BEB7-2EA8477018D6}" destId="{5D7A757F-CE28-4EA3-9DB8-974A74FD4654}" srcOrd="0" destOrd="0" presId="urn:microsoft.com/office/officeart/2005/8/layout/lProcess3"/>
    <dgm:cxn modelId="{9FFF02F0-2181-419E-B3BD-55EAC4253BAD}" srcId="{B78DFF87-CF81-43DE-BAE5-2CAD572EA0C4}" destId="{59E95276-345C-43B7-85B6-3138B230CCE0}" srcOrd="1" destOrd="0" parTransId="{26D5C89E-6DBA-4B68-85FC-42D4C9986140}" sibTransId="{A50AD5DC-4468-4C26-8F5F-6D4DFD897753}"/>
    <dgm:cxn modelId="{9E593FFD-5BD1-4121-9A95-7912F7C4D8B7}" srcId="{E6A16177-4242-4C23-8C49-0852E9538CBD}" destId="{CB67FEEE-980F-4557-AC12-E2CB2E5D2F3C}" srcOrd="0" destOrd="0" parTransId="{7BA37FD9-4227-4E80-AA79-BF0713C8F8B3}" sibTransId="{FFD94E89-6945-493E-9DFA-CDC4C091940A}"/>
    <dgm:cxn modelId="{1A6611E9-638B-4F9E-AF5D-921954704CFB}" type="presOf" srcId="{2BEF092E-C169-4874-B0BC-759330F725E5}" destId="{84F9F193-23D0-48F5-A7B6-D692C96BB7E3}" srcOrd="0" destOrd="0" presId="urn:microsoft.com/office/officeart/2005/8/layout/lProcess3"/>
    <dgm:cxn modelId="{024D0041-6BF7-446F-BC54-F23FC017A427}" type="presOf" srcId="{F2DD2B7B-C5FF-42A1-A58C-DCC83BF9DD91}" destId="{5B798B54-58A0-4609-ADB7-41EDA5A5D6A2}" srcOrd="0" destOrd="0" presId="urn:microsoft.com/office/officeart/2005/8/layout/lProcess3"/>
    <dgm:cxn modelId="{47B5EAB2-FA4D-4887-9E56-6B9ED7FC5F18}" type="presOf" srcId="{7C7D7343-E396-44C4-8538-B905299A4B71}" destId="{3658C73F-C0AA-4621-942F-90E1AADC8161}" srcOrd="0" destOrd="0" presId="urn:microsoft.com/office/officeart/2005/8/layout/lProcess3"/>
    <dgm:cxn modelId="{9FA742FE-DD79-416D-81ED-15D4B3239559}" type="presOf" srcId="{59E95276-345C-43B7-85B6-3138B230CCE0}" destId="{8170C10D-C01B-481B-8B5D-C01750EDE31B}" srcOrd="0" destOrd="0" presId="urn:microsoft.com/office/officeart/2005/8/layout/lProcess3"/>
    <dgm:cxn modelId="{C4B79316-8976-4C97-B62C-5148E3A07ED4}" type="presOf" srcId="{427B46B8-E481-4C7D-B96A-83CB388D0B0E}" destId="{4CC7849A-9F01-4634-B753-5D67157C0B06}" srcOrd="0" destOrd="0" presId="urn:microsoft.com/office/officeart/2005/8/layout/lProcess3"/>
    <dgm:cxn modelId="{9088139C-70ED-412D-A25E-59A5F7642857}" srcId="{E562AB92-0C36-4CD5-B195-D68A7B572694}" destId="{4BAA6A84-654E-48E8-8F0B-552C07C0AE1B}" srcOrd="0" destOrd="0" parTransId="{13617875-272D-4711-9DF5-0247428B41A9}" sibTransId="{75C19F27-2473-49F5-98E7-97A6B386262E}"/>
    <dgm:cxn modelId="{55CBABEE-164A-4A35-AE00-C7DBF281B43C}" type="presOf" srcId="{E6A16177-4242-4C23-8C49-0852E9538CBD}" destId="{1A3B4BB7-E1E5-4B4B-8319-78EF988DA216}" srcOrd="0" destOrd="0" presId="urn:microsoft.com/office/officeart/2005/8/layout/lProcess3"/>
    <dgm:cxn modelId="{4E78540F-9E27-4893-9CE6-A483665C7BE9}" srcId="{CB67FEEE-980F-4557-AC12-E2CB2E5D2F3C}" destId="{6311DAD3-4A5E-403B-BEB7-2EA8477018D6}" srcOrd="0" destOrd="0" parTransId="{5E94F4AE-D1E1-4971-A961-ACF8108A27F9}" sibTransId="{51523C82-DAC8-463F-93EA-16FC30CBDFF4}"/>
    <dgm:cxn modelId="{A526399F-EDDF-4532-969C-468FBBAAFEB4}" type="presOf" srcId="{3355B7A4-A1CD-4DB2-BF5B-61142508981E}" destId="{FA5F4794-7170-4913-AB42-A4FF44E5D0EC}" srcOrd="0" destOrd="0" presId="urn:microsoft.com/office/officeart/2005/8/layout/lProcess3"/>
    <dgm:cxn modelId="{F894A111-E5CB-4805-AD81-2D4D0672C533}" srcId="{CB67FEEE-980F-4557-AC12-E2CB2E5D2F3C}" destId="{7C7D7343-E396-44C4-8538-B905299A4B71}" srcOrd="1" destOrd="0" parTransId="{D0B2D95E-292D-424E-AD16-792C6BB06B33}" sibTransId="{0AB70CB6-5E5E-41C2-BE71-734CFF17EFE1}"/>
    <dgm:cxn modelId="{3E15594D-043B-4510-8B23-B9B8EC1997D6}" srcId="{B78DFF87-CF81-43DE-BAE5-2CAD572EA0C4}" destId="{597EEFA0-7955-4802-A356-A6DD5155348F}" srcOrd="0" destOrd="0" parTransId="{A1D2B224-9007-4A69-B203-5EE62D4E27AA}" sibTransId="{5D9E9863-3EE7-44D2-9EB6-AE0C94A66BF7}"/>
    <dgm:cxn modelId="{3AF7B6E8-4403-4BE3-8FD6-6A4415CD891F}" type="presOf" srcId="{C1737AC2-84D6-459C-9D8B-33026AAB2950}" destId="{A99ADDF2-3E8D-4824-B748-E7C2B9104E22}" srcOrd="0" destOrd="0" presId="urn:microsoft.com/office/officeart/2005/8/layout/lProcess3"/>
    <dgm:cxn modelId="{D04095BE-C11D-444A-AD96-8FF472A4B4DB}" srcId="{C1737AC2-84D6-459C-9D8B-33026AAB2950}" destId="{2BEF092E-C169-4874-B0BC-759330F725E5}" srcOrd="1" destOrd="0" parTransId="{11FCB3C7-6B4C-4571-BB7F-59EFC6EA5E05}" sibTransId="{D66A2ADA-B852-4BC2-BEFF-43FE0CEC1153}"/>
    <dgm:cxn modelId="{D983C4AA-D2B1-4E63-A763-DD1B06D864F4}" srcId="{C1737AC2-84D6-459C-9D8B-33026AAB2950}" destId="{0B0CE531-869E-4357-ACB4-A1DE9AE24C85}" srcOrd="0" destOrd="0" parTransId="{F58DF427-9FD0-492E-A16B-99595AF838BB}" sibTransId="{2D8F24E3-56F0-4CEB-A851-D8FF6D76924B}"/>
    <dgm:cxn modelId="{D5EF9A56-4EA2-4B0B-8D83-AD67F423E749}" srcId="{E6A16177-4242-4C23-8C49-0852E9538CBD}" destId="{B78DFF87-CF81-43DE-BAE5-2CAD572EA0C4}" srcOrd="2" destOrd="0" parTransId="{BEEC1AF9-EED5-44A2-80D8-3AB25A164890}" sibTransId="{7BCE536D-102D-418C-B4C7-3E1DEEA0842A}"/>
    <dgm:cxn modelId="{631CB802-D476-4346-BC66-69C7A05C70D2}" srcId="{E6A16177-4242-4C23-8C49-0852E9538CBD}" destId="{F2DD2B7B-C5FF-42A1-A58C-DCC83BF9DD91}" srcOrd="1" destOrd="0" parTransId="{B1E23C5B-7CD7-47A8-A4B5-3DD0A51D36E5}" sibTransId="{FC2CBFCF-B5A6-47C7-98A3-67A234324927}"/>
    <dgm:cxn modelId="{F7B105B7-1DB3-4C87-9EF7-5D879C695DB7}" type="presOf" srcId="{E562AB92-0C36-4CD5-B195-D68A7B572694}" destId="{B66D0567-EF9B-41E9-B56D-B2E48FC23F2F}" srcOrd="0" destOrd="0" presId="urn:microsoft.com/office/officeart/2005/8/layout/lProcess3"/>
    <dgm:cxn modelId="{B2B1B66F-12A8-4B09-ADA1-3F90A14ECF0B}" srcId="{E6A16177-4242-4C23-8C49-0852E9538CBD}" destId="{E562AB92-0C36-4CD5-B195-D68A7B572694}" srcOrd="3" destOrd="0" parTransId="{969DAB1D-8926-4C88-A945-7922994CF06A}" sibTransId="{97D5A8AA-9F9A-419D-A88A-9B2469BF28D1}"/>
    <dgm:cxn modelId="{8584D883-428B-4EEA-BA22-671D939EF37D}" srcId="{F2DD2B7B-C5FF-42A1-A58C-DCC83BF9DD91}" destId="{3D18EA5E-66D5-4B90-A039-FB46936CFE15}" srcOrd="0" destOrd="0" parTransId="{3CF3A101-F5EB-4093-962D-226CD481FC8C}" sibTransId="{C2283611-82C8-469B-A18D-BE6A0AD67FDF}"/>
    <dgm:cxn modelId="{6B7B09C5-C170-4B2B-98E2-1BB62C53D366}" type="presParOf" srcId="{1A3B4BB7-E1E5-4B4B-8319-78EF988DA216}" destId="{D8E430BC-C490-4612-B4AD-DBCEE844F0DD}" srcOrd="0" destOrd="0" presId="urn:microsoft.com/office/officeart/2005/8/layout/lProcess3"/>
    <dgm:cxn modelId="{922CDF7F-59F2-4B44-BD1E-EF5712AF0BA4}" type="presParOf" srcId="{D8E430BC-C490-4612-B4AD-DBCEE844F0DD}" destId="{86055B36-6100-4F4E-AC71-8513DDBD93E2}" srcOrd="0" destOrd="0" presId="urn:microsoft.com/office/officeart/2005/8/layout/lProcess3"/>
    <dgm:cxn modelId="{591A488B-457E-448E-8A6A-6DAF14A18A80}" type="presParOf" srcId="{D8E430BC-C490-4612-B4AD-DBCEE844F0DD}" destId="{0408A14F-69A6-43CE-9CA5-EC9D84EE639B}" srcOrd="1" destOrd="0" presId="urn:microsoft.com/office/officeart/2005/8/layout/lProcess3"/>
    <dgm:cxn modelId="{4D1A786F-E6D6-4A0A-BBF2-FDA2F70E050C}" type="presParOf" srcId="{D8E430BC-C490-4612-B4AD-DBCEE844F0DD}" destId="{5D7A757F-CE28-4EA3-9DB8-974A74FD4654}" srcOrd="2" destOrd="0" presId="urn:microsoft.com/office/officeart/2005/8/layout/lProcess3"/>
    <dgm:cxn modelId="{EE39DC15-1BE3-4208-A99C-0C6FA826C46B}" type="presParOf" srcId="{D8E430BC-C490-4612-B4AD-DBCEE844F0DD}" destId="{5471CEF4-1174-48C1-806C-B1371749D51F}" srcOrd="3" destOrd="0" presId="urn:microsoft.com/office/officeart/2005/8/layout/lProcess3"/>
    <dgm:cxn modelId="{0C29DE82-E8A3-4730-88B6-2EBBF0892E68}" type="presParOf" srcId="{D8E430BC-C490-4612-B4AD-DBCEE844F0DD}" destId="{3658C73F-C0AA-4621-942F-90E1AADC8161}" srcOrd="4" destOrd="0" presId="urn:microsoft.com/office/officeart/2005/8/layout/lProcess3"/>
    <dgm:cxn modelId="{998CCEFE-E4DA-4B9D-ACEC-A648F96396BA}" type="presParOf" srcId="{1A3B4BB7-E1E5-4B4B-8319-78EF988DA216}" destId="{880B6CB4-2560-4865-BE09-39AC161349B3}" srcOrd="1" destOrd="0" presId="urn:microsoft.com/office/officeart/2005/8/layout/lProcess3"/>
    <dgm:cxn modelId="{0618BD67-40CC-4C61-9B66-8EEED28C5514}" type="presParOf" srcId="{1A3B4BB7-E1E5-4B4B-8319-78EF988DA216}" destId="{40970D06-BB99-46F3-878A-D5D02527B125}" srcOrd="2" destOrd="0" presId="urn:microsoft.com/office/officeart/2005/8/layout/lProcess3"/>
    <dgm:cxn modelId="{7796E561-CBDB-473F-AA68-088E02A2FFE6}" type="presParOf" srcId="{40970D06-BB99-46F3-878A-D5D02527B125}" destId="{5B798B54-58A0-4609-ADB7-41EDA5A5D6A2}" srcOrd="0" destOrd="0" presId="urn:microsoft.com/office/officeart/2005/8/layout/lProcess3"/>
    <dgm:cxn modelId="{D917CB2F-C96F-46B7-BC23-88FC51EDA29B}" type="presParOf" srcId="{40970D06-BB99-46F3-878A-D5D02527B125}" destId="{13693EF8-8396-4E04-97DB-DE32D48D1437}" srcOrd="1" destOrd="0" presId="urn:microsoft.com/office/officeart/2005/8/layout/lProcess3"/>
    <dgm:cxn modelId="{9F903940-B7BD-4706-B197-AA7FBD265A8B}" type="presParOf" srcId="{40970D06-BB99-46F3-878A-D5D02527B125}" destId="{589E87B6-D0E4-4FF6-88EE-73D014C96D67}" srcOrd="2" destOrd="0" presId="urn:microsoft.com/office/officeart/2005/8/layout/lProcess3"/>
    <dgm:cxn modelId="{600B2823-2A59-436F-B003-5E963ABBB841}" type="presParOf" srcId="{40970D06-BB99-46F3-878A-D5D02527B125}" destId="{39584914-922C-4F82-B836-33A63B81DEE9}" srcOrd="3" destOrd="0" presId="urn:microsoft.com/office/officeart/2005/8/layout/lProcess3"/>
    <dgm:cxn modelId="{AEF439B3-BF80-4EBA-BB07-AA0FA0ABE23C}" type="presParOf" srcId="{40970D06-BB99-46F3-878A-D5D02527B125}" destId="{4CC7849A-9F01-4634-B753-5D67157C0B06}" srcOrd="4" destOrd="0" presId="urn:microsoft.com/office/officeart/2005/8/layout/lProcess3"/>
    <dgm:cxn modelId="{1BF11F58-6EB4-4230-9986-B1F5A69E177D}" type="presParOf" srcId="{1A3B4BB7-E1E5-4B4B-8319-78EF988DA216}" destId="{21DF4CFE-D609-4762-B4D6-8154C2A93519}" srcOrd="3" destOrd="0" presId="urn:microsoft.com/office/officeart/2005/8/layout/lProcess3"/>
    <dgm:cxn modelId="{79332ED2-BF2C-4237-941B-D50DCC9C64F1}" type="presParOf" srcId="{1A3B4BB7-E1E5-4B4B-8319-78EF988DA216}" destId="{BBF71DFE-8A95-447C-A647-5AA2ECD6871E}" srcOrd="4" destOrd="0" presId="urn:microsoft.com/office/officeart/2005/8/layout/lProcess3"/>
    <dgm:cxn modelId="{0AD9100F-CA53-4CBA-8F21-A64B282CD4FC}" type="presParOf" srcId="{BBF71DFE-8A95-447C-A647-5AA2ECD6871E}" destId="{3400F667-EF59-4294-85E9-C0D0A7A08520}" srcOrd="0" destOrd="0" presId="urn:microsoft.com/office/officeart/2005/8/layout/lProcess3"/>
    <dgm:cxn modelId="{1C484ECB-F71A-4569-AF66-6D664E88392D}" type="presParOf" srcId="{BBF71DFE-8A95-447C-A647-5AA2ECD6871E}" destId="{673460B7-6346-40AC-A223-1A182A1C9E19}" srcOrd="1" destOrd="0" presId="urn:microsoft.com/office/officeart/2005/8/layout/lProcess3"/>
    <dgm:cxn modelId="{B36D70EA-F8F5-4213-81B1-1CCE3E4956CE}" type="presParOf" srcId="{BBF71DFE-8A95-447C-A647-5AA2ECD6871E}" destId="{9BCC89E1-BB6A-4875-BDFF-EA3A073B1C12}" srcOrd="2" destOrd="0" presId="urn:microsoft.com/office/officeart/2005/8/layout/lProcess3"/>
    <dgm:cxn modelId="{27C07814-0CED-4EEA-8A2C-286E0477EB31}" type="presParOf" srcId="{BBF71DFE-8A95-447C-A647-5AA2ECD6871E}" destId="{C679DE2E-F616-465C-A717-CC3796068C0F}" srcOrd="3" destOrd="0" presId="urn:microsoft.com/office/officeart/2005/8/layout/lProcess3"/>
    <dgm:cxn modelId="{8034026E-8250-4D62-B52A-4750449A09FF}" type="presParOf" srcId="{BBF71DFE-8A95-447C-A647-5AA2ECD6871E}" destId="{8170C10D-C01B-481B-8B5D-C01750EDE31B}" srcOrd="4" destOrd="0" presId="urn:microsoft.com/office/officeart/2005/8/layout/lProcess3"/>
    <dgm:cxn modelId="{CBCC9894-082E-4D4E-B983-C8DEC5EBA64B}" type="presParOf" srcId="{1A3B4BB7-E1E5-4B4B-8319-78EF988DA216}" destId="{978B6F02-F2B5-403F-9204-950B83C7CBD0}" srcOrd="5" destOrd="0" presId="urn:microsoft.com/office/officeart/2005/8/layout/lProcess3"/>
    <dgm:cxn modelId="{E20B1043-30FC-4A92-9691-5223082DD0BB}" type="presParOf" srcId="{1A3B4BB7-E1E5-4B4B-8319-78EF988DA216}" destId="{A369C70D-1E78-4407-BA2A-A6BB80AE13D8}" srcOrd="6" destOrd="0" presId="urn:microsoft.com/office/officeart/2005/8/layout/lProcess3"/>
    <dgm:cxn modelId="{FB0EFA7B-DBA5-4163-A740-413CEBEAFB34}" type="presParOf" srcId="{A369C70D-1E78-4407-BA2A-A6BB80AE13D8}" destId="{B66D0567-EF9B-41E9-B56D-B2E48FC23F2F}" srcOrd="0" destOrd="0" presId="urn:microsoft.com/office/officeart/2005/8/layout/lProcess3"/>
    <dgm:cxn modelId="{84950435-DEFE-44C0-8BAB-07EEFFE77B40}" type="presParOf" srcId="{A369C70D-1E78-4407-BA2A-A6BB80AE13D8}" destId="{A887A327-1DB0-4917-A6F2-0F83C9A8EC61}" srcOrd="1" destOrd="0" presId="urn:microsoft.com/office/officeart/2005/8/layout/lProcess3"/>
    <dgm:cxn modelId="{697328CB-CB5F-4217-8D40-C4D22694591C}" type="presParOf" srcId="{A369C70D-1E78-4407-BA2A-A6BB80AE13D8}" destId="{157A5FE0-BDF5-4EEB-9891-53F7E277BDF7}" srcOrd="2" destOrd="0" presId="urn:microsoft.com/office/officeart/2005/8/layout/lProcess3"/>
    <dgm:cxn modelId="{CEEC918A-E273-4DB9-93B7-8588EA2BAAE7}" type="presParOf" srcId="{A369C70D-1E78-4407-BA2A-A6BB80AE13D8}" destId="{59F39B1E-DFF7-4FFC-A419-188CB7DE1DEF}" srcOrd="3" destOrd="0" presId="urn:microsoft.com/office/officeart/2005/8/layout/lProcess3"/>
    <dgm:cxn modelId="{245ECB56-4754-4559-AE0E-1B8526532467}" type="presParOf" srcId="{A369C70D-1E78-4407-BA2A-A6BB80AE13D8}" destId="{FA5F4794-7170-4913-AB42-A4FF44E5D0EC}" srcOrd="4" destOrd="0" presId="urn:microsoft.com/office/officeart/2005/8/layout/lProcess3"/>
    <dgm:cxn modelId="{39E16A25-497A-43B0-8E2C-8955611C3A1C}" type="presParOf" srcId="{1A3B4BB7-E1E5-4B4B-8319-78EF988DA216}" destId="{A49B793D-220D-46E2-9388-91D77A1EA346}" srcOrd="7" destOrd="0" presId="urn:microsoft.com/office/officeart/2005/8/layout/lProcess3"/>
    <dgm:cxn modelId="{16B1FEBD-83F9-4C20-AAAF-4BC6DA2725A8}" type="presParOf" srcId="{1A3B4BB7-E1E5-4B4B-8319-78EF988DA216}" destId="{903A7031-3A1A-45A3-A399-4511E273FF29}" srcOrd="8" destOrd="0" presId="urn:microsoft.com/office/officeart/2005/8/layout/lProcess3"/>
    <dgm:cxn modelId="{24585E1F-9460-476E-831A-D300B43790DA}" type="presParOf" srcId="{903A7031-3A1A-45A3-A399-4511E273FF29}" destId="{A99ADDF2-3E8D-4824-B748-E7C2B9104E22}" srcOrd="0" destOrd="0" presId="urn:microsoft.com/office/officeart/2005/8/layout/lProcess3"/>
    <dgm:cxn modelId="{6D9ED416-9520-4AC5-A6F4-9BF826B60AD0}" type="presParOf" srcId="{903A7031-3A1A-45A3-A399-4511E273FF29}" destId="{67CBF6E0-9BFF-45EE-895D-50DA4AB541EC}" srcOrd="1" destOrd="0" presId="urn:microsoft.com/office/officeart/2005/8/layout/lProcess3"/>
    <dgm:cxn modelId="{55AEC299-E3EB-4A3D-BFC7-4B4B89906CC1}" type="presParOf" srcId="{903A7031-3A1A-45A3-A399-4511E273FF29}" destId="{46F9A3CE-C5F6-4B10-B93D-3FF634014275}" srcOrd="2" destOrd="0" presId="urn:microsoft.com/office/officeart/2005/8/layout/lProcess3"/>
    <dgm:cxn modelId="{21B7544E-F79A-4B57-A95D-D6F1E0CEFDC1}" type="presParOf" srcId="{903A7031-3A1A-45A3-A399-4511E273FF29}" destId="{49BE3028-3182-4DE9-A781-960296125C6C}" srcOrd="3" destOrd="0" presId="urn:microsoft.com/office/officeart/2005/8/layout/lProcess3"/>
    <dgm:cxn modelId="{65F0E68B-7A76-4132-BE72-A8163AC50195}" type="presParOf" srcId="{903A7031-3A1A-45A3-A399-4511E273FF29}" destId="{84F9F193-23D0-48F5-A7B6-D692C96BB7E3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6A16177-4242-4C23-8C49-0852E9538CBD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ru-RU"/>
        </a:p>
      </dgm:t>
    </dgm:pt>
    <dgm:pt modelId="{CB67FEEE-980F-4557-AC12-E2CB2E5D2F3C}">
      <dgm:prSet phldrT="[Текст]" custT="1"/>
      <dgm:spPr>
        <a:solidFill>
          <a:srgbClr val="C2D2EC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ln>
                <a:noFill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Біологія та охорона здоров’я</a:t>
          </a:r>
          <a:endParaRPr lang="ru-RU" sz="1800" b="1" dirty="0">
            <a:ln>
              <a:noFill/>
            </a:ln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BA37FD9-4227-4E80-AA79-BF0713C8F8B3}" type="parTrans" cxnId="{9E593FFD-5BD1-4121-9A95-7912F7C4D8B7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FD94E89-6945-493E-9DFA-CDC4C091940A}" type="sibTrans" cxnId="{9E593FFD-5BD1-4121-9A95-7912F7C4D8B7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311DAD3-4A5E-403B-BEB7-2EA8477018D6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6 / 3</a:t>
          </a:r>
          <a:r>
            <a:rPr lang="uk-UA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НДЛ</a:t>
          </a:r>
          <a:endParaRPr lang="ru-RU" sz="18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E94F4AE-D1E1-4971-A961-ACF8108A27F9}" type="parTrans" cxnId="{4E78540F-9E27-4893-9CE6-A483665C7BE9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1523C82-DAC8-463F-93EA-16FC30CBDFF4}" type="sibTrans" cxnId="{4E78540F-9E27-4893-9CE6-A483665C7BE9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C7D7343-E396-44C4-8538-B905299A4B71}">
      <dgm:prSet phldrT="[Текст]" custT="1"/>
      <dgm:spPr>
        <a:solidFill>
          <a:srgbClr val="E8EEF8">
            <a:alpha val="9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258,19 тис. </a:t>
          </a:r>
          <a:r>
            <a:rPr lang="uk-UA" sz="1800" b="1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грн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0B2D95E-292D-424E-AD16-792C6BB06B33}" type="parTrans" cxnId="{F894A111-E5CB-4805-AD81-2D4D0672C533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AB70CB6-5E5E-41C2-BE71-734CFF17EFE1}" type="sibTrans" cxnId="{F894A111-E5CB-4805-AD81-2D4D0672C533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2DD2B7B-C5FF-42A1-A58C-DCC83BF9DD91}">
      <dgm:prSet phldrT="[Текст]" custT="1"/>
      <dgm:spPr>
        <a:solidFill>
          <a:srgbClr val="C2D2EC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ln>
                <a:noFill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Суспільні науки</a:t>
          </a:r>
          <a:endParaRPr lang="ru-RU" sz="1800" b="1" dirty="0">
            <a:ln>
              <a:noFill/>
            </a:ln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1E23C5B-7CD7-47A8-A4B5-3DD0A51D36E5}" type="parTrans" cxnId="{631CB802-D476-4346-BC66-69C7A05C70D2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C2CBFCF-B5A6-47C7-98A3-67A234324927}" type="sibTrans" cxnId="{631CB802-D476-4346-BC66-69C7A05C70D2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D18EA5E-66D5-4B90-A039-FB46936CFE15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10 / 1</a:t>
          </a:r>
          <a:r>
            <a:rPr lang="uk-UA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НДЛ</a:t>
          </a:r>
          <a:endParaRPr lang="ru-RU" sz="18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CF3A101-F5EB-4093-962D-226CD481FC8C}" type="parTrans" cxnId="{8584D883-428B-4EEA-BA22-671D939EF37D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2283611-82C8-469B-A18D-BE6A0AD67FDF}" type="sibTrans" cxnId="{8584D883-428B-4EEA-BA22-671D939EF37D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27B46B8-E481-4C7D-B96A-83CB388D0B0E}">
      <dgm:prSet phldrT="[Текст]" custT="1"/>
      <dgm:spPr>
        <a:solidFill>
          <a:srgbClr val="E8EEF8">
            <a:alpha val="9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10,2 тис. </a:t>
          </a:r>
          <a:r>
            <a:rPr lang="uk-UA" sz="1800" b="1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грн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D466AC4-F6C1-41E0-8B07-E7F8DFAC8274}" type="parTrans" cxnId="{C7E0E549-56D5-4BE0-8AD2-3299D18EBD04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617AA11-99FA-4E31-B612-229D412F322E}" type="sibTrans" cxnId="{C7E0E549-56D5-4BE0-8AD2-3299D18EBD04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78DFF87-CF81-43DE-BAE5-2CAD572EA0C4}">
      <dgm:prSet phldrT="[Текст]" custT="1"/>
      <dgm:spPr>
        <a:solidFill>
          <a:srgbClr val="C2D2EC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ln>
                <a:noFill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Математичні науки та природничі науки</a:t>
          </a:r>
          <a:endParaRPr lang="ru-RU" sz="1800" b="1" dirty="0">
            <a:ln>
              <a:noFill/>
            </a:ln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EEC1AF9-EED5-44A2-80D8-3AB25A164890}" type="parTrans" cxnId="{D5EF9A56-4EA2-4B0B-8D83-AD67F423E749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BCE536D-102D-418C-B4C7-3E1DEEA0842A}" type="sibTrans" cxnId="{D5EF9A56-4EA2-4B0B-8D83-AD67F423E749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97EEFA0-7955-4802-A356-A6DD5155348F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 / 1</a:t>
          </a:r>
          <a:r>
            <a:rPr lang="uk-UA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НДЛ</a:t>
          </a:r>
          <a:endParaRPr lang="ru-RU" sz="18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1D2B224-9007-4A69-B203-5EE62D4E27AA}" type="parTrans" cxnId="{3E15594D-043B-4510-8B23-B9B8EC1997D6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D9E9863-3EE7-44D2-9EB6-AE0C94A66BF7}" type="sibTrans" cxnId="{3E15594D-043B-4510-8B23-B9B8EC1997D6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9E95276-345C-43B7-85B6-3138B230CCE0}">
      <dgm:prSet phldrT="[Текст]" custT="1"/>
      <dgm:spPr>
        <a:solidFill>
          <a:srgbClr val="E8EEF8">
            <a:alpha val="9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12,6 тис. </a:t>
          </a:r>
          <a:r>
            <a:rPr lang="uk-UA" sz="1800" b="1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грн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6D5C89E-6DBA-4B68-85FC-42D4C9986140}" type="parTrans" cxnId="{9FFF02F0-2181-419E-B3BD-55EAC4253BAD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50AD5DC-4468-4C26-8F5F-6D4DFD897753}" type="sibTrans" cxnId="{9FFF02F0-2181-419E-B3BD-55EAC4253BAD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562AB92-0C36-4CD5-B195-D68A7B572694}">
      <dgm:prSet phldrT="[Текст]" custT="1"/>
      <dgm:spPr>
        <a:solidFill>
          <a:srgbClr val="C2D2EC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ln>
                <a:noFill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Гуманітарні науки та мистецтво</a:t>
          </a:r>
          <a:endParaRPr lang="ru-RU" sz="1800" b="1" dirty="0">
            <a:ln>
              <a:noFill/>
            </a:ln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69DAB1D-8926-4C88-A945-7922994CF06A}" type="parTrans" cxnId="{B2B1B66F-12A8-4B09-ADA1-3F90A14ECF0B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7D5A8AA-9F9A-419D-A88A-9B2469BF28D1}" type="sibTrans" cxnId="{B2B1B66F-12A8-4B09-ADA1-3F90A14ECF0B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BAA6A84-654E-48E8-8F0B-552C07C0AE1B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4 / 0</a:t>
          </a:r>
          <a:r>
            <a:rPr lang="uk-UA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НДЛ</a:t>
          </a:r>
          <a:endParaRPr lang="ru-RU" sz="18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3617875-272D-4711-9DF5-0247428B41A9}" type="parTrans" cxnId="{9088139C-70ED-412D-A25E-59A5F7642857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5C19F27-2473-49F5-98E7-97A6B386262E}" type="sibTrans" cxnId="{9088139C-70ED-412D-A25E-59A5F7642857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355B7A4-A1CD-4DB2-BF5B-61142508981E}">
      <dgm:prSet phldrT="[Текст]" custT="1"/>
      <dgm:spPr>
        <a:solidFill>
          <a:srgbClr val="E8EEF8">
            <a:alpha val="9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без фінансування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533AE59-57F9-42EC-80E0-0451F2E61BB6}" type="parTrans" cxnId="{2A781B34-4899-434D-9D8F-4E372D909981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F98913F-0194-4FD6-BEE6-BD7361CFDBE1}" type="sibTrans" cxnId="{2A781B34-4899-434D-9D8F-4E372D909981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1737AC2-84D6-459C-9D8B-33026AAB2950}">
      <dgm:prSet phldrT="[Текст]" custT="1"/>
      <dgm:spPr>
        <a:solidFill>
          <a:srgbClr val="C2D2EC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ln>
                <a:noFill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Технічні науки</a:t>
          </a:r>
          <a:endParaRPr lang="ru-RU" sz="1800" b="1" dirty="0">
            <a:ln>
              <a:noFill/>
            </a:ln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E61E427-3751-4621-97B6-63EAB595242F}" type="parTrans" cxnId="{E490B7D2-37C9-4AFD-8502-3EDD14968F83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49DF20B-AB25-4894-B4B1-59E9ED96BAC8}" type="sibTrans" cxnId="{E490B7D2-37C9-4AFD-8502-3EDD14968F83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B0CE531-869E-4357-ACB4-A1DE9AE24C85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</a:t>
          </a:r>
          <a:r>
            <a:rPr lang="uk-UA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/ </a:t>
          </a:r>
          <a:r>
            <a: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0 </a:t>
          </a:r>
          <a:r>
            <a:rPr lang="uk-UA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НДЛ</a:t>
          </a:r>
          <a:endParaRPr lang="ru-RU" sz="18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58DF427-9FD0-492E-A16B-99595AF838BB}" type="parTrans" cxnId="{D983C4AA-D2B1-4E63-A763-DD1B06D864F4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D8F24E3-56F0-4CEB-A851-D8FF6D76924B}" type="sibTrans" cxnId="{D983C4AA-D2B1-4E63-A763-DD1B06D864F4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BEF092E-C169-4874-B0BC-759330F725E5}">
      <dgm:prSet phldrT="[Текст]" custT="1"/>
      <dgm:spPr>
        <a:solidFill>
          <a:srgbClr val="E8EEF8">
            <a:alpha val="9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без фінансування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1FCB3C7-6B4C-4571-BB7F-59EFC6EA5E05}" type="parTrans" cxnId="{D04095BE-C11D-444A-AD96-8FF472A4B4DB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66A2ADA-B852-4BC2-BEFF-43FE0CEC1153}" type="sibTrans" cxnId="{D04095BE-C11D-444A-AD96-8FF472A4B4DB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A3B4BB7-E1E5-4B4B-8319-78EF988DA216}" type="pres">
      <dgm:prSet presAssocID="{E6A16177-4242-4C23-8C49-0852E9538CBD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8E430BC-C490-4612-B4AD-DBCEE844F0DD}" type="pres">
      <dgm:prSet presAssocID="{CB67FEEE-980F-4557-AC12-E2CB2E5D2F3C}" presName="horFlow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86055B36-6100-4F4E-AC71-8513DDBD93E2}" type="pres">
      <dgm:prSet presAssocID="{CB67FEEE-980F-4557-AC12-E2CB2E5D2F3C}" presName="bigChev" presStyleLbl="node1" presStyleIdx="0" presStyleCnt="5" custScaleX="115337" custScaleY="86054" custLinFactNeighborX="-98725" custLinFactNeighborY="-2674"/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0408A14F-69A6-43CE-9CA5-EC9D84EE639B}" type="pres">
      <dgm:prSet presAssocID="{5E94F4AE-D1E1-4971-A961-ACF8108A27F9}" presName="parTrans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5D7A757F-CE28-4EA3-9DB8-974A74FD4654}" type="pres">
      <dgm:prSet presAssocID="{6311DAD3-4A5E-403B-BEB7-2EA8477018D6}" presName="node" presStyleLbl="alignAccFollowNode1" presStyleIdx="0" presStyleCnt="10" custScaleX="88907" custScaleY="78908" custLinFactNeighborX="-12128" custLinFactNeighborY="-16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71CEF4-1174-48C1-806C-B1371749D51F}" type="pres">
      <dgm:prSet presAssocID="{51523C82-DAC8-463F-93EA-16FC30CBDFF4}" presName="sibTrans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3658C73F-C0AA-4621-942F-90E1AADC8161}" type="pres">
      <dgm:prSet presAssocID="{7C7D7343-E396-44C4-8538-B905299A4B71}" presName="node" presStyleLbl="alignAccFollowNode1" presStyleIdx="1" presStyleCnt="10" custScaleX="123452" custLinFactX="4717" custLinFactNeighborX="100000" custLinFactNeighborY="-2113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880B6CB4-2560-4865-BE09-39AC161349B3}" type="pres">
      <dgm:prSet presAssocID="{CB67FEEE-980F-4557-AC12-E2CB2E5D2F3C}" presName="vSp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40970D06-BB99-46F3-878A-D5D02527B125}" type="pres">
      <dgm:prSet presAssocID="{F2DD2B7B-C5FF-42A1-A58C-DCC83BF9DD91}" presName="horFlow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5B798B54-58A0-4609-ADB7-41EDA5A5D6A2}" type="pres">
      <dgm:prSet presAssocID="{F2DD2B7B-C5FF-42A1-A58C-DCC83BF9DD91}" presName="bigChev" presStyleLbl="node1" presStyleIdx="1" presStyleCnt="5" custScaleX="115337" custScaleY="86054" custLinFactNeighborX="-98725" custLinFactNeighborY="-2674"/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13693EF8-8396-4E04-97DB-DE32D48D1437}" type="pres">
      <dgm:prSet presAssocID="{3CF3A101-F5EB-4093-962D-226CD481FC8C}" presName="parTrans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589E87B6-D0E4-4FF6-88EE-73D014C96D67}" type="pres">
      <dgm:prSet presAssocID="{3D18EA5E-66D5-4B90-A039-FB46936CFE15}" presName="node" presStyleLbl="alignAccFollowNode1" presStyleIdx="2" presStyleCnt="10" custScaleX="88907" custScaleY="78908" custLinFactNeighborX="-12128" custLinFactNeighborY="-16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584914-922C-4F82-B836-33A63B81DEE9}" type="pres">
      <dgm:prSet presAssocID="{C2283611-82C8-469B-A18D-BE6A0AD67FDF}" presName="sibTrans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4CC7849A-9F01-4634-B753-5D67157C0B06}" type="pres">
      <dgm:prSet presAssocID="{427B46B8-E481-4C7D-B96A-83CB388D0B0E}" presName="node" presStyleLbl="alignAccFollowNode1" presStyleIdx="3" presStyleCnt="10" custScaleX="123452" custLinFactX="4717" custLinFactNeighborX="100000" custLinFactNeighborY="-6442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21DF4CFE-D609-4762-B4D6-8154C2A93519}" type="pres">
      <dgm:prSet presAssocID="{F2DD2B7B-C5FF-42A1-A58C-DCC83BF9DD91}" presName="vSp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BBF71DFE-8A95-447C-A647-5AA2ECD6871E}" type="pres">
      <dgm:prSet presAssocID="{B78DFF87-CF81-43DE-BAE5-2CAD572EA0C4}" presName="horFlow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3400F667-EF59-4294-85E9-C0D0A7A08520}" type="pres">
      <dgm:prSet presAssocID="{B78DFF87-CF81-43DE-BAE5-2CAD572EA0C4}" presName="bigChev" presStyleLbl="node1" presStyleIdx="2" presStyleCnt="5" custScaleX="115337" custScaleY="86054" custLinFactNeighborX="-98725" custLinFactNeighborY="-2674"/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673460B7-6346-40AC-A223-1A182A1C9E19}" type="pres">
      <dgm:prSet presAssocID="{A1D2B224-9007-4A69-B203-5EE62D4E27AA}" presName="parTrans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9BCC89E1-BB6A-4875-BDFF-EA3A073B1C12}" type="pres">
      <dgm:prSet presAssocID="{597EEFA0-7955-4802-A356-A6DD5155348F}" presName="node" presStyleLbl="alignAccFollowNode1" presStyleIdx="4" presStyleCnt="10" custScaleX="88907" custScaleY="78908" custLinFactNeighborX="-25935" custLinFactNeighborY="-16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79DE2E-F616-465C-A717-CC3796068C0F}" type="pres">
      <dgm:prSet presAssocID="{5D9E9863-3EE7-44D2-9EB6-AE0C94A66BF7}" presName="sibTrans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8170C10D-C01B-481B-8B5D-C01750EDE31B}" type="pres">
      <dgm:prSet presAssocID="{59E95276-345C-43B7-85B6-3138B230CCE0}" presName="node" presStyleLbl="alignAccFollowNode1" presStyleIdx="5" presStyleCnt="10" custScaleX="123452" custLinFactX="4717" custLinFactNeighborX="100000" custLinFactNeighborY="-6442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978B6F02-F2B5-403F-9204-950B83C7CBD0}" type="pres">
      <dgm:prSet presAssocID="{B78DFF87-CF81-43DE-BAE5-2CAD572EA0C4}" presName="vSp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A369C70D-1E78-4407-BA2A-A6BB80AE13D8}" type="pres">
      <dgm:prSet presAssocID="{E562AB92-0C36-4CD5-B195-D68A7B572694}" presName="horFlow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B66D0567-EF9B-41E9-B56D-B2E48FC23F2F}" type="pres">
      <dgm:prSet presAssocID="{E562AB92-0C36-4CD5-B195-D68A7B572694}" presName="bigChev" presStyleLbl="node1" presStyleIdx="3" presStyleCnt="5" custScaleX="115337" custScaleY="86054" custLinFactX="-1438" custLinFactNeighborX="-100000" custLinFactNeighborY="-2674"/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A887A327-1DB0-4917-A6F2-0F83C9A8EC61}" type="pres">
      <dgm:prSet presAssocID="{13617875-272D-4711-9DF5-0247428B41A9}" presName="parTrans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157A5FE0-BDF5-4EEB-9891-53F7E277BDF7}" type="pres">
      <dgm:prSet presAssocID="{4BAA6A84-654E-48E8-8F0B-552C07C0AE1B}" presName="node" presStyleLbl="alignAccFollowNode1" presStyleIdx="6" presStyleCnt="10" custScaleX="88907" custScaleY="78908" custLinFactNeighborX="-25935" custLinFactNeighborY="-16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F39B1E-DFF7-4FFC-A419-188CB7DE1DEF}" type="pres">
      <dgm:prSet presAssocID="{75C19F27-2473-49F5-98E7-97A6B386262E}" presName="sibTrans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FA5F4794-7170-4913-AB42-A4FF44E5D0EC}" type="pres">
      <dgm:prSet presAssocID="{3355B7A4-A1CD-4DB2-BF5B-61142508981E}" presName="node" presStyleLbl="alignAccFollowNode1" presStyleIdx="7" presStyleCnt="10" custScaleX="123452" custLinFactX="4717" custLinFactNeighborX="100000" custLinFactNeighborY="-3404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A49B793D-220D-46E2-9388-91D77A1EA346}" type="pres">
      <dgm:prSet presAssocID="{E562AB92-0C36-4CD5-B195-D68A7B572694}" presName="vSp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903A7031-3A1A-45A3-A399-4511E273FF29}" type="pres">
      <dgm:prSet presAssocID="{C1737AC2-84D6-459C-9D8B-33026AAB2950}" presName="horFlow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A99ADDF2-3E8D-4824-B748-E7C2B9104E22}" type="pres">
      <dgm:prSet presAssocID="{C1737AC2-84D6-459C-9D8B-33026AAB2950}" presName="bigChev" presStyleLbl="node1" presStyleIdx="4" presStyleCnt="5" custScaleX="115337" custScaleY="86054" custLinFactX="-1438" custLinFactNeighborX="-100000" custLinFactNeighborY="-4007"/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67CBF6E0-9BFF-45EE-895D-50DA4AB541EC}" type="pres">
      <dgm:prSet presAssocID="{F58DF427-9FD0-492E-A16B-99595AF838BB}" presName="parTrans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46F9A3CE-C5F6-4B10-B93D-3FF634014275}" type="pres">
      <dgm:prSet presAssocID="{0B0CE531-869E-4357-ACB4-A1DE9AE24C85}" presName="node" presStyleLbl="alignAccFollowNode1" presStyleIdx="8" presStyleCnt="10" custScaleX="88907" custScaleY="78908" custLinFactNeighborX="-39742" custLinFactNeighborY="-32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BE3028-3182-4DE9-A781-960296125C6C}" type="pres">
      <dgm:prSet presAssocID="{2D8F24E3-56F0-4CEB-A851-D8FF6D76924B}" presName="sibTrans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84F9F193-23D0-48F5-A7B6-D692C96BB7E3}" type="pres">
      <dgm:prSet presAssocID="{2BEF092E-C169-4874-B0BC-759330F725E5}" presName="node" presStyleLbl="alignAccFollowNode1" presStyleIdx="9" presStyleCnt="10" custScaleX="123452" custLinFactX="4717" custLinFactNeighborX="100000" custLinFactNeighborY="-8053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</dgm:ptLst>
  <dgm:cxnLst>
    <dgm:cxn modelId="{E5EDAF03-B8A2-4705-BE62-D264169E611A}" type="presOf" srcId="{427B46B8-E481-4C7D-B96A-83CB388D0B0E}" destId="{4CC7849A-9F01-4634-B753-5D67157C0B06}" srcOrd="0" destOrd="0" presId="urn:microsoft.com/office/officeart/2005/8/layout/lProcess3"/>
    <dgm:cxn modelId="{D04095BE-C11D-444A-AD96-8FF472A4B4DB}" srcId="{C1737AC2-84D6-459C-9D8B-33026AAB2950}" destId="{2BEF092E-C169-4874-B0BC-759330F725E5}" srcOrd="1" destOrd="0" parTransId="{11FCB3C7-6B4C-4571-BB7F-59EFC6EA5E05}" sibTransId="{D66A2ADA-B852-4BC2-BEFF-43FE0CEC1153}"/>
    <dgm:cxn modelId="{02262BDC-F3B1-4497-98B6-8EE58814E3AD}" type="presOf" srcId="{B78DFF87-CF81-43DE-BAE5-2CAD572EA0C4}" destId="{3400F667-EF59-4294-85E9-C0D0A7A08520}" srcOrd="0" destOrd="0" presId="urn:microsoft.com/office/officeart/2005/8/layout/lProcess3"/>
    <dgm:cxn modelId="{E490B7D2-37C9-4AFD-8502-3EDD14968F83}" srcId="{E6A16177-4242-4C23-8C49-0852E9538CBD}" destId="{C1737AC2-84D6-459C-9D8B-33026AAB2950}" srcOrd="4" destOrd="0" parTransId="{0E61E427-3751-4621-97B6-63EAB595242F}" sibTransId="{449DF20B-AB25-4894-B4B1-59E9ED96BAC8}"/>
    <dgm:cxn modelId="{629A0A95-7D2E-47F5-8010-51248D1E446D}" type="presOf" srcId="{597EEFA0-7955-4802-A356-A6DD5155348F}" destId="{9BCC89E1-BB6A-4875-BDFF-EA3A073B1C12}" srcOrd="0" destOrd="0" presId="urn:microsoft.com/office/officeart/2005/8/layout/lProcess3"/>
    <dgm:cxn modelId="{B2B1B66F-12A8-4B09-ADA1-3F90A14ECF0B}" srcId="{E6A16177-4242-4C23-8C49-0852E9538CBD}" destId="{E562AB92-0C36-4CD5-B195-D68A7B572694}" srcOrd="3" destOrd="0" parTransId="{969DAB1D-8926-4C88-A945-7922994CF06A}" sibTransId="{97D5A8AA-9F9A-419D-A88A-9B2469BF28D1}"/>
    <dgm:cxn modelId="{D983C4AA-D2B1-4E63-A763-DD1B06D864F4}" srcId="{C1737AC2-84D6-459C-9D8B-33026AAB2950}" destId="{0B0CE531-869E-4357-ACB4-A1DE9AE24C85}" srcOrd="0" destOrd="0" parTransId="{F58DF427-9FD0-492E-A16B-99595AF838BB}" sibTransId="{2D8F24E3-56F0-4CEB-A851-D8FF6D76924B}"/>
    <dgm:cxn modelId="{8584D883-428B-4EEA-BA22-671D939EF37D}" srcId="{F2DD2B7B-C5FF-42A1-A58C-DCC83BF9DD91}" destId="{3D18EA5E-66D5-4B90-A039-FB46936CFE15}" srcOrd="0" destOrd="0" parTransId="{3CF3A101-F5EB-4093-962D-226CD481FC8C}" sibTransId="{C2283611-82C8-469B-A18D-BE6A0AD67FDF}"/>
    <dgm:cxn modelId="{1C0CE98C-7756-4662-8B91-0D67A7F2FC55}" type="presOf" srcId="{2BEF092E-C169-4874-B0BC-759330F725E5}" destId="{84F9F193-23D0-48F5-A7B6-D692C96BB7E3}" srcOrd="0" destOrd="0" presId="urn:microsoft.com/office/officeart/2005/8/layout/lProcess3"/>
    <dgm:cxn modelId="{58695B53-3617-40EA-A7A9-38D93C5BEA83}" type="presOf" srcId="{59E95276-345C-43B7-85B6-3138B230CCE0}" destId="{8170C10D-C01B-481B-8B5D-C01750EDE31B}" srcOrd="0" destOrd="0" presId="urn:microsoft.com/office/officeart/2005/8/layout/lProcess3"/>
    <dgm:cxn modelId="{D5EF9A56-4EA2-4B0B-8D83-AD67F423E749}" srcId="{E6A16177-4242-4C23-8C49-0852E9538CBD}" destId="{B78DFF87-CF81-43DE-BAE5-2CAD572EA0C4}" srcOrd="2" destOrd="0" parTransId="{BEEC1AF9-EED5-44A2-80D8-3AB25A164890}" sibTransId="{7BCE536D-102D-418C-B4C7-3E1DEEA0842A}"/>
    <dgm:cxn modelId="{F894A111-E5CB-4805-AD81-2D4D0672C533}" srcId="{CB67FEEE-980F-4557-AC12-E2CB2E5D2F3C}" destId="{7C7D7343-E396-44C4-8538-B905299A4B71}" srcOrd="1" destOrd="0" parTransId="{D0B2D95E-292D-424E-AD16-792C6BB06B33}" sibTransId="{0AB70CB6-5E5E-41C2-BE71-734CFF17EFE1}"/>
    <dgm:cxn modelId="{8F97C417-2F43-4850-8E49-5BF94518BBB9}" type="presOf" srcId="{4BAA6A84-654E-48E8-8F0B-552C07C0AE1B}" destId="{157A5FE0-BDF5-4EEB-9891-53F7E277BDF7}" srcOrd="0" destOrd="0" presId="urn:microsoft.com/office/officeart/2005/8/layout/lProcess3"/>
    <dgm:cxn modelId="{278A8ED5-227B-4E0A-9FB0-EAF184C40D0F}" type="presOf" srcId="{6311DAD3-4A5E-403B-BEB7-2EA8477018D6}" destId="{5D7A757F-CE28-4EA3-9DB8-974A74FD4654}" srcOrd="0" destOrd="0" presId="urn:microsoft.com/office/officeart/2005/8/layout/lProcess3"/>
    <dgm:cxn modelId="{57C10864-831C-41BC-A51A-8A917FF14659}" type="presOf" srcId="{0B0CE531-869E-4357-ACB4-A1DE9AE24C85}" destId="{46F9A3CE-C5F6-4B10-B93D-3FF634014275}" srcOrd="0" destOrd="0" presId="urn:microsoft.com/office/officeart/2005/8/layout/lProcess3"/>
    <dgm:cxn modelId="{2A781B34-4899-434D-9D8F-4E372D909981}" srcId="{E562AB92-0C36-4CD5-B195-D68A7B572694}" destId="{3355B7A4-A1CD-4DB2-BF5B-61142508981E}" srcOrd="1" destOrd="0" parTransId="{B533AE59-57F9-42EC-80E0-0451F2E61BB6}" sibTransId="{2F98913F-0194-4FD6-BEE6-BD7361CFDBE1}"/>
    <dgm:cxn modelId="{9088139C-70ED-412D-A25E-59A5F7642857}" srcId="{E562AB92-0C36-4CD5-B195-D68A7B572694}" destId="{4BAA6A84-654E-48E8-8F0B-552C07C0AE1B}" srcOrd="0" destOrd="0" parTransId="{13617875-272D-4711-9DF5-0247428B41A9}" sibTransId="{75C19F27-2473-49F5-98E7-97A6B386262E}"/>
    <dgm:cxn modelId="{C7E0E549-56D5-4BE0-8AD2-3299D18EBD04}" srcId="{F2DD2B7B-C5FF-42A1-A58C-DCC83BF9DD91}" destId="{427B46B8-E481-4C7D-B96A-83CB388D0B0E}" srcOrd="1" destOrd="0" parTransId="{9D466AC4-F6C1-41E0-8B07-E7F8DFAC8274}" sibTransId="{A617AA11-99FA-4E31-B612-229D412F322E}"/>
    <dgm:cxn modelId="{4E78540F-9E27-4893-9CE6-A483665C7BE9}" srcId="{CB67FEEE-980F-4557-AC12-E2CB2E5D2F3C}" destId="{6311DAD3-4A5E-403B-BEB7-2EA8477018D6}" srcOrd="0" destOrd="0" parTransId="{5E94F4AE-D1E1-4971-A961-ACF8108A27F9}" sibTransId="{51523C82-DAC8-463F-93EA-16FC30CBDFF4}"/>
    <dgm:cxn modelId="{221E8573-622C-4B48-967B-9D32E1776322}" type="presOf" srcId="{E562AB92-0C36-4CD5-B195-D68A7B572694}" destId="{B66D0567-EF9B-41E9-B56D-B2E48FC23F2F}" srcOrd="0" destOrd="0" presId="urn:microsoft.com/office/officeart/2005/8/layout/lProcess3"/>
    <dgm:cxn modelId="{3E15594D-043B-4510-8B23-B9B8EC1997D6}" srcId="{B78DFF87-CF81-43DE-BAE5-2CAD572EA0C4}" destId="{597EEFA0-7955-4802-A356-A6DD5155348F}" srcOrd="0" destOrd="0" parTransId="{A1D2B224-9007-4A69-B203-5EE62D4E27AA}" sibTransId="{5D9E9863-3EE7-44D2-9EB6-AE0C94A66BF7}"/>
    <dgm:cxn modelId="{1F44EBD5-8A9E-45EA-8B1F-AB6E71D3C4D8}" type="presOf" srcId="{C1737AC2-84D6-459C-9D8B-33026AAB2950}" destId="{A99ADDF2-3E8D-4824-B748-E7C2B9104E22}" srcOrd="0" destOrd="0" presId="urn:microsoft.com/office/officeart/2005/8/layout/lProcess3"/>
    <dgm:cxn modelId="{63622AC3-70F1-48D7-B700-2DF021E8AE9B}" type="presOf" srcId="{F2DD2B7B-C5FF-42A1-A58C-DCC83BF9DD91}" destId="{5B798B54-58A0-4609-ADB7-41EDA5A5D6A2}" srcOrd="0" destOrd="0" presId="urn:microsoft.com/office/officeart/2005/8/layout/lProcess3"/>
    <dgm:cxn modelId="{57A97CC6-5E79-4717-9369-71F45083E2AC}" type="presOf" srcId="{3355B7A4-A1CD-4DB2-BF5B-61142508981E}" destId="{FA5F4794-7170-4913-AB42-A4FF44E5D0EC}" srcOrd="0" destOrd="0" presId="urn:microsoft.com/office/officeart/2005/8/layout/lProcess3"/>
    <dgm:cxn modelId="{9E593FFD-5BD1-4121-9A95-7912F7C4D8B7}" srcId="{E6A16177-4242-4C23-8C49-0852E9538CBD}" destId="{CB67FEEE-980F-4557-AC12-E2CB2E5D2F3C}" srcOrd="0" destOrd="0" parTransId="{7BA37FD9-4227-4E80-AA79-BF0713C8F8B3}" sibTransId="{FFD94E89-6945-493E-9DFA-CDC4C091940A}"/>
    <dgm:cxn modelId="{386EFE9F-9875-4109-91D4-0BB7D7A1DE5E}" type="presOf" srcId="{CB67FEEE-980F-4557-AC12-E2CB2E5D2F3C}" destId="{86055B36-6100-4F4E-AC71-8513DDBD93E2}" srcOrd="0" destOrd="0" presId="urn:microsoft.com/office/officeart/2005/8/layout/lProcess3"/>
    <dgm:cxn modelId="{068F7FA3-DE28-44E9-B38F-D12C14057617}" type="presOf" srcId="{E6A16177-4242-4C23-8C49-0852E9538CBD}" destId="{1A3B4BB7-E1E5-4B4B-8319-78EF988DA216}" srcOrd="0" destOrd="0" presId="urn:microsoft.com/office/officeart/2005/8/layout/lProcess3"/>
    <dgm:cxn modelId="{8628B10C-89D8-4FEA-92EC-E2A6B4CFE3CA}" type="presOf" srcId="{3D18EA5E-66D5-4B90-A039-FB46936CFE15}" destId="{589E87B6-D0E4-4FF6-88EE-73D014C96D67}" srcOrd="0" destOrd="0" presId="urn:microsoft.com/office/officeart/2005/8/layout/lProcess3"/>
    <dgm:cxn modelId="{9FFF02F0-2181-419E-B3BD-55EAC4253BAD}" srcId="{B78DFF87-CF81-43DE-BAE5-2CAD572EA0C4}" destId="{59E95276-345C-43B7-85B6-3138B230CCE0}" srcOrd="1" destOrd="0" parTransId="{26D5C89E-6DBA-4B68-85FC-42D4C9986140}" sibTransId="{A50AD5DC-4468-4C26-8F5F-6D4DFD897753}"/>
    <dgm:cxn modelId="{631CB802-D476-4346-BC66-69C7A05C70D2}" srcId="{E6A16177-4242-4C23-8C49-0852E9538CBD}" destId="{F2DD2B7B-C5FF-42A1-A58C-DCC83BF9DD91}" srcOrd="1" destOrd="0" parTransId="{B1E23C5B-7CD7-47A8-A4B5-3DD0A51D36E5}" sibTransId="{FC2CBFCF-B5A6-47C7-98A3-67A234324927}"/>
    <dgm:cxn modelId="{00FE9554-044C-4016-A7F0-918014F60DDD}" type="presOf" srcId="{7C7D7343-E396-44C4-8538-B905299A4B71}" destId="{3658C73F-C0AA-4621-942F-90E1AADC8161}" srcOrd="0" destOrd="0" presId="urn:microsoft.com/office/officeart/2005/8/layout/lProcess3"/>
    <dgm:cxn modelId="{F81B4EAD-9488-4EEA-9547-E9251C132050}" type="presParOf" srcId="{1A3B4BB7-E1E5-4B4B-8319-78EF988DA216}" destId="{D8E430BC-C490-4612-B4AD-DBCEE844F0DD}" srcOrd="0" destOrd="0" presId="urn:microsoft.com/office/officeart/2005/8/layout/lProcess3"/>
    <dgm:cxn modelId="{B8DBDBFD-C560-4B7F-81B9-66461D699838}" type="presParOf" srcId="{D8E430BC-C490-4612-B4AD-DBCEE844F0DD}" destId="{86055B36-6100-4F4E-AC71-8513DDBD93E2}" srcOrd="0" destOrd="0" presId="urn:microsoft.com/office/officeart/2005/8/layout/lProcess3"/>
    <dgm:cxn modelId="{8F7E5E68-E70F-44AA-8E99-7565E6240356}" type="presParOf" srcId="{D8E430BC-C490-4612-B4AD-DBCEE844F0DD}" destId="{0408A14F-69A6-43CE-9CA5-EC9D84EE639B}" srcOrd="1" destOrd="0" presId="urn:microsoft.com/office/officeart/2005/8/layout/lProcess3"/>
    <dgm:cxn modelId="{8596F00F-00B2-4D91-9B9F-F3E8C3BFA5BF}" type="presParOf" srcId="{D8E430BC-C490-4612-B4AD-DBCEE844F0DD}" destId="{5D7A757F-CE28-4EA3-9DB8-974A74FD4654}" srcOrd="2" destOrd="0" presId="urn:microsoft.com/office/officeart/2005/8/layout/lProcess3"/>
    <dgm:cxn modelId="{C95F57C6-DE7A-41D2-A202-0228C1C1EE88}" type="presParOf" srcId="{D8E430BC-C490-4612-B4AD-DBCEE844F0DD}" destId="{5471CEF4-1174-48C1-806C-B1371749D51F}" srcOrd="3" destOrd="0" presId="urn:microsoft.com/office/officeart/2005/8/layout/lProcess3"/>
    <dgm:cxn modelId="{96AC7640-3D1B-4F85-AF91-57DBF482BBDD}" type="presParOf" srcId="{D8E430BC-C490-4612-B4AD-DBCEE844F0DD}" destId="{3658C73F-C0AA-4621-942F-90E1AADC8161}" srcOrd="4" destOrd="0" presId="urn:microsoft.com/office/officeart/2005/8/layout/lProcess3"/>
    <dgm:cxn modelId="{15E957C3-C136-40DF-9536-9092A37E436D}" type="presParOf" srcId="{1A3B4BB7-E1E5-4B4B-8319-78EF988DA216}" destId="{880B6CB4-2560-4865-BE09-39AC161349B3}" srcOrd="1" destOrd="0" presId="urn:microsoft.com/office/officeart/2005/8/layout/lProcess3"/>
    <dgm:cxn modelId="{47B641A3-E6FC-4ECA-B290-AFF138A7F756}" type="presParOf" srcId="{1A3B4BB7-E1E5-4B4B-8319-78EF988DA216}" destId="{40970D06-BB99-46F3-878A-D5D02527B125}" srcOrd="2" destOrd="0" presId="urn:microsoft.com/office/officeart/2005/8/layout/lProcess3"/>
    <dgm:cxn modelId="{E0737762-2C0A-4D25-AFB2-D20BD719B905}" type="presParOf" srcId="{40970D06-BB99-46F3-878A-D5D02527B125}" destId="{5B798B54-58A0-4609-ADB7-41EDA5A5D6A2}" srcOrd="0" destOrd="0" presId="urn:microsoft.com/office/officeart/2005/8/layout/lProcess3"/>
    <dgm:cxn modelId="{EB11CDCA-0BE0-4E68-A607-162885A1B43B}" type="presParOf" srcId="{40970D06-BB99-46F3-878A-D5D02527B125}" destId="{13693EF8-8396-4E04-97DB-DE32D48D1437}" srcOrd="1" destOrd="0" presId="urn:microsoft.com/office/officeart/2005/8/layout/lProcess3"/>
    <dgm:cxn modelId="{4D0CF439-7F6E-42DF-9CE4-47FC75FFABD7}" type="presParOf" srcId="{40970D06-BB99-46F3-878A-D5D02527B125}" destId="{589E87B6-D0E4-4FF6-88EE-73D014C96D67}" srcOrd="2" destOrd="0" presId="urn:microsoft.com/office/officeart/2005/8/layout/lProcess3"/>
    <dgm:cxn modelId="{650BE3F0-F36B-445C-BBBE-DEA13BEACF62}" type="presParOf" srcId="{40970D06-BB99-46F3-878A-D5D02527B125}" destId="{39584914-922C-4F82-B836-33A63B81DEE9}" srcOrd="3" destOrd="0" presId="urn:microsoft.com/office/officeart/2005/8/layout/lProcess3"/>
    <dgm:cxn modelId="{0D8DCFA8-2B18-4C23-B56A-8324F23A53DF}" type="presParOf" srcId="{40970D06-BB99-46F3-878A-D5D02527B125}" destId="{4CC7849A-9F01-4634-B753-5D67157C0B06}" srcOrd="4" destOrd="0" presId="urn:microsoft.com/office/officeart/2005/8/layout/lProcess3"/>
    <dgm:cxn modelId="{FC4CE9DB-27FB-4884-AE2C-A1466F64E865}" type="presParOf" srcId="{1A3B4BB7-E1E5-4B4B-8319-78EF988DA216}" destId="{21DF4CFE-D609-4762-B4D6-8154C2A93519}" srcOrd="3" destOrd="0" presId="urn:microsoft.com/office/officeart/2005/8/layout/lProcess3"/>
    <dgm:cxn modelId="{015FA6A5-3C0C-48A1-8A73-7F85DD5EF31A}" type="presParOf" srcId="{1A3B4BB7-E1E5-4B4B-8319-78EF988DA216}" destId="{BBF71DFE-8A95-447C-A647-5AA2ECD6871E}" srcOrd="4" destOrd="0" presId="urn:microsoft.com/office/officeart/2005/8/layout/lProcess3"/>
    <dgm:cxn modelId="{C9FAE270-C990-4DAC-84B1-3EA54CE0A705}" type="presParOf" srcId="{BBF71DFE-8A95-447C-A647-5AA2ECD6871E}" destId="{3400F667-EF59-4294-85E9-C0D0A7A08520}" srcOrd="0" destOrd="0" presId="urn:microsoft.com/office/officeart/2005/8/layout/lProcess3"/>
    <dgm:cxn modelId="{38E1CE32-DE11-47E1-8100-618D2395CE7D}" type="presParOf" srcId="{BBF71DFE-8A95-447C-A647-5AA2ECD6871E}" destId="{673460B7-6346-40AC-A223-1A182A1C9E19}" srcOrd="1" destOrd="0" presId="urn:microsoft.com/office/officeart/2005/8/layout/lProcess3"/>
    <dgm:cxn modelId="{16C57F99-568B-41E7-BCC6-CBA43F0BA7F0}" type="presParOf" srcId="{BBF71DFE-8A95-447C-A647-5AA2ECD6871E}" destId="{9BCC89E1-BB6A-4875-BDFF-EA3A073B1C12}" srcOrd="2" destOrd="0" presId="urn:microsoft.com/office/officeart/2005/8/layout/lProcess3"/>
    <dgm:cxn modelId="{D7A488CE-2176-4A94-993A-AC0612C0B5C0}" type="presParOf" srcId="{BBF71DFE-8A95-447C-A647-5AA2ECD6871E}" destId="{C679DE2E-F616-465C-A717-CC3796068C0F}" srcOrd="3" destOrd="0" presId="urn:microsoft.com/office/officeart/2005/8/layout/lProcess3"/>
    <dgm:cxn modelId="{F97C3956-C16B-4B98-B949-B45365B5BF2D}" type="presParOf" srcId="{BBF71DFE-8A95-447C-A647-5AA2ECD6871E}" destId="{8170C10D-C01B-481B-8B5D-C01750EDE31B}" srcOrd="4" destOrd="0" presId="urn:microsoft.com/office/officeart/2005/8/layout/lProcess3"/>
    <dgm:cxn modelId="{2774D5A8-DA0F-40F7-8844-355147AC458F}" type="presParOf" srcId="{1A3B4BB7-E1E5-4B4B-8319-78EF988DA216}" destId="{978B6F02-F2B5-403F-9204-950B83C7CBD0}" srcOrd="5" destOrd="0" presId="urn:microsoft.com/office/officeart/2005/8/layout/lProcess3"/>
    <dgm:cxn modelId="{25AF0798-A439-4C73-BC1F-B96D75DF0FA9}" type="presParOf" srcId="{1A3B4BB7-E1E5-4B4B-8319-78EF988DA216}" destId="{A369C70D-1E78-4407-BA2A-A6BB80AE13D8}" srcOrd="6" destOrd="0" presId="urn:microsoft.com/office/officeart/2005/8/layout/lProcess3"/>
    <dgm:cxn modelId="{7B723E73-2431-4391-A5A3-EB3407F69698}" type="presParOf" srcId="{A369C70D-1E78-4407-BA2A-A6BB80AE13D8}" destId="{B66D0567-EF9B-41E9-B56D-B2E48FC23F2F}" srcOrd="0" destOrd="0" presId="urn:microsoft.com/office/officeart/2005/8/layout/lProcess3"/>
    <dgm:cxn modelId="{CAFAD8F1-9BB5-4B66-A787-DA2FF3E7F7E8}" type="presParOf" srcId="{A369C70D-1E78-4407-BA2A-A6BB80AE13D8}" destId="{A887A327-1DB0-4917-A6F2-0F83C9A8EC61}" srcOrd="1" destOrd="0" presId="urn:microsoft.com/office/officeart/2005/8/layout/lProcess3"/>
    <dgm:cxn modelId="{0186C58B-31A4-41BC-9D44-CCCDC4A289DE}" type="presParOf" srcId="{A369C70D-1E78-4407-BA2A-A6BB80AE13D8}" destId="{157A5FE0-BDF5-4EEB-9891-53F7E277BDF7}" srcOrd="2" destOrd="0" presId="urn:microsoft.com/office/officeart/2005/8/layout/lProcess3"/>
    <dgm:cxn modelId="{21E97B16-8FDF-4552-8E62-BFB421C3DFE9}" type="presParOf" srcId="{A369C70D-1E78-4407-BA2A-A6BB80AE13D8}" destId="{59F39B1E-DFF7-4FFC-A419-188CB7DE1DEF}" srcOrd="3" destOrd="0" presId="urn:microsoft.com/office/officeart/2005/8/layout/lProcess3"/>
    <dgm:cxn modelId="{2F6EFB28-7BE1-411B-95D7-56781D9C6A73}" type="presParOf" srcId="{A369C70D-1E78-4407-BA2A-A6BB80AE13D8}" destId="{FA5F4794-7170-4913-AB42-A4FF44E5D0EC}" srcOrd="4" destOrd="0" presId="urn:microsoft.com/office/officeart/2005/8/layout/lProcess3"/>
    <dgm:cxn modelId="{A102C5D8-EF70-49F5-A5AB-DDF3384AE0B8}" type="presParOf" srcId="{1A3B4BB7-E1E5-4B4B-8319-78EF988DA216}" destId="{A49B793D-220D-46E2-9388-91D77A1EA346}" srcOrd="7" destOrd="0" presId="urn:microsoft.com/office/officeart/2005/8/layout/lProcess3"/>
    <dgm:cxn modelId="{86C5F742-64B5-4B2F-97EC-5B70BCF3F89B}" type="presParOf" srcId="{1A3B4BB7-E1E5-4B4B-8319-78EF988DA216}" destId="{903A7031-3A1A-45A3-A399-4511E273FF29}" srcOrd="8" destOrd="0" presId="urn:microsoft.com/office/officeart/2005/8/layout/lProcess3"/>
    <dgm:cxn modelId="{44E4B409-B9D1-447D-9EBD-66055F25F58E}" type="presParOf" srcId="{903A7031-3A1A-45A3-A399-4511E273FF29}" destId="{A99ADDF2-3E8D-4824-B748-E7C2B9104E22}" srcOrd="0" destOrd="0" presId="urn:microsoft.com/office/officeart/2005/8/layout/lProcess3"/>
    <dgm:cxn modelId="{2D1B279B-A747-4429-BBF3-0C1F5A2089BB}" type="presParOf" srcId="{903A7031-3A1A-45A3-A399-4511E273FF29}" destId="{67CBF6E0-9BFF-45EE-895D-50DA4AB541EC}" srcOrd="1" destOrd="0" presId="urn:microsoft.com/office/officeart/2005/8/layout/lProcess3"/>
    <dgm:cxn modelId="{48769865-93DC-4D17-8C35-D492D2B148D9}" type="presParOf" srcId="{903A7031-3A1A-45A3-A399-4511E273FF29}" destId="{46F9A3CE-C5F6-4B10-B93D-3FF634014275}" srcOrd="2" destOrd="0" presId="urn:microsoft.com/office/officeart/2005/8/layout/lProcess3"/>
    <dgm:cxn modelId="{5D93DF38-69FD-46A9-A921-FEB7174A0914}" type="presParOf" srcId="{903A7031-3A1A-45A3-A399-4511E273FF29}" destId="{49BE3028-3182-4DE9-A781-960296125C6C}" srcOrd="3" destOrd="0" presId="urn:microsoft.com/office/officeart/2005/8/layout/lProcess3"/>
    <dgm:cxn modelId="{1DA1F1C3-FFC6-4F01-9F94-2C686FA92C1B}" type="presParOf" srcId="{903A7031-3A1A-45A3-A399-4511E273FF29}" destId="{84F9F193-23D0-48F5-A7B6-D692C96BB7E3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285CBD7-C82E-4247-91B1-5B6E8511DE67}" type="doc">
      <dgm:prSet loTypeId="urn:microsoft.com/office/officeart/2005/8/layout/hierarchy3" loCatId="list" qsTypeId="urn:microsoft.com/office/officeart/2005/8/quickstyle/3d4" qsCatId="3D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EFF57692-F08E-4690-BEC4-DDBFED05856E}">
      <dgm:prSet phldrT="[Текст]" custT="1"/>
      <dgm:spPr>
        <a:solidFill>
          <a:srgbClr val="C2D2EC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Біологія та охорона здоров’я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91CE90C-74CF-45B5-8A6B-9243FDA8A9E5}" type="parTrans" cxnId="{03CE8F49-021E-4439-B417-B99A88D9F319}">
      <dgm:prSet/>
      <dgm:spPr/>
      <dgm:t>
        <a:bodyPr/>
        <a:lstStyle/>
        <a:p>
          <a:endParaRPr lang="ru-RU" sz="22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6FEF775-24D7-4E33-97AB-93796B3B2A6F}" type="sibTrans" cxnId="{03CE8F49-021E-4439-B417-B99A88D9F319}">
      <dgm:prSet/>
      <dgm:spPr/>
      <dgm:t>
        <a:bodyPr/>
        <a:lstStyle/>
        <a:p>
          <a:endParaRPr lang="ru-RU" sz="22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6201BBF-8BF0-4132-91DF-FBFADA545F48}">
      <dgm:prSet phldrT="[Текст]" custT="1"/>
      <dgm:spPr>
        <a:solidFill>
          <a:schemeClr val="accent5">
            <a:lumMod val="20000"/>
            <a:lumOff val="80000"/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-12700">
          <a:bevelT w="190500" h="38100"/>
        </a:sp3d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600" b="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Лабораторія</a:t>
          </a:r>
          <a:r>
            <a:rPr lang="ru-RU" sz="1600" b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біорізноманіття</a:t>
          </a:r>
          <a:r>
            <a:rPr lang="ru-RU" sz="1600" b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та </a:t>
          </a:r>
          <a:r>
            <a:rPr lang="ru-RU" sz="1600" b="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екологічного</a:t>
          </a:r>
          <a:r>
            <a:rPr lang="ru-RU" sz="1600" b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моніторингу</a:t>
          </a:r>
          <a:r>
            <a:rPr lang="ru-RU" sz="1600" b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600" b="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ім</a:t>
          </a:r>
          <a:r>
            <a:rPr lang="ru-RU" sz="1600" b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. Й.К. </a:t>
          </a:r>
          <a:r>
            <a:rPr lang="ru-RU" sz="1600" b="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Пачоського</a:t>
          </a:r>
          <a:r>
            <a:rPr lang="ru-RU" sz="1600" b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– </a:t>
          </a:r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8,1</a:t>
          </a:r>
          <a:r>
            <a:rPr lang="ru-RU" sz="18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тис.грн</a:t>
          </a:r>
          <a:endParaRPr lang="ru-RU" sz="1600" b="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5F202E3-3FD3-497A-A484-8417D7DE9857}" type="parTrans" cxnId="{208D8188-4260-42F1-ADFA-5B1173954E88}">
      <dgm:prSet custT="1"/>
      <dgm:spPr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endParaRPr lang="ru-RU" sz="22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4E2475B-3627-44C9-AA45-AE504A0F0330}" type="sibTrans" cxnId="{208D8188-4260-42F1-ADFA-5B1173954E88}">
      <dgm:prSet/>
      <dgm:spPr/>
      <dgm:t>
        <a:bodyPr/>
        <a:lstStyle/>
        <a:p>
          <a:endParaRPr lang="ru-RU" sz="22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6677F8A-24F2-4E0A-BEEE-94F6A7CDD373}">
      <dgm:prSet phldrT="[Текст]" custT="1"/>
      <dgm:spPr>
        <a:solidFill>
          <a:schemeClr val="accent5">
            <a:lumMod val="20000"/>
            <a:lumOff val="80000"/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-12700">
          <a:bevelT w="190500" h="38100"/>
        </a:sp3d>
      </dgm:spPr>
      <dgm:t>
        <a:bodyPr/>
        <a:lstStyle/>
        <a:p>
          <a:pPr algn="l">
            <a:lnSpc>
              <a:spcPct val="100000"/>
            </a:lnSpc>
            <a:spcAft>
              <a:spcPts val="600"/>
            </a:spcAft>
          </a:pPr>
          <a:r>
            <a:rPr lang="ru-RU" sz="1600" b="0" dirty="0" err="1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Лабораторія</a:t>
          </a:r>
          <a:r>
            <a:rPr lang="ru-RU" sz="1600" b="0" dirty="0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dirty="0" err="1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молекулярної</a:t>
          </a:r>
          <a:r>
            <a:rPr lang="ru-RU" sz="1600" b="0" dirty="0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dirty="0" err="1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біології</a:t>
          </a:r>
          <a:r>
            <a:rPr lang="ru-RU" sz="1600" b="0" dirty="0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 </a:t>
          </a:r>
          <a:r>
            <a: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–</a:t>
          </a:r>
          <a:r>
            <a:rPr lang="ru-RU" sz="1600" b="0" dirty="0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 </a:t>
          </a:r>
          <a:r>
            <a:rPr lang="ru-RU" sz="1800" b="1" dirty="0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316,252</a:t>
          </a:r>
          <a:r>
            <a:rPr lang="ru-RU" sz="1800" b="0" dirty="0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dirty="0" err="1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тис.грн</a:t>
          </a:r>
          <a:r>
            <a:rPr lang="ru-RU" sz="1600" b="0" dirty="0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 </a:t>
          </a:r>
          <a:r>
            <a:rPr lang="ru-RU" sz="1800" b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1800" b="0" dirty="0">
            <a:ln>
              <a:noFill/>
            </a:ln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F888836-6B92-493D-A115-5CC7CF86A193}" type="parTrans" cxnId="{C0D92EA1-38C5-4021-80B4-3C54CA6667FE}">
      <dgm:prSet custT="1"/>
      <dgm:spPr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endParaRPr lang="ru-RU" sz="22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A4F5AB0-BBF1-40E9-AD73-9C43ACA0495E}" type="sibTrans" cxnId="{C0D92EA1-38C5-4021-80B4-3C54CA6667FE}">
      <dgm:prSet/>
      <dgm:spPr/>
      <dgm:t>
        <a:bodyPr/>
        <a:lstStyle/>
        <a:p>
          <a:endParaRPr lang="ru-RU" sz="22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7987C47-01E2-4757-88D0-9BE63CF538EC}">
      <dgm:prSet custT="1"/>
      <dgm:spPr>
        <a:solidFill>
          <a:schemeClr val="accent5">
            <a:lumMod val="20000"/>
            <a:lumOff val="80000"/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-12700">
          <a:bevelT w="190500" h="38100"/>
        </a:sp3d>
      </dgm:spPr>
      <dgm:t>
        <a:bodyPr/>
        <a:lstStyle/>
        <a:p>
          <a:pPr algn="l">
            <a:lnSpc>
              <a:spcPct val="100000"/>
            </a:lnSpc>
            <a:spcAft>
              <a:spcPts val="600"/>
            </a:spcAft>
          </a:pPr>
          <a:r>
            <a:rPr lang="ru-RU" sz="1600" b="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Лаблраторія</a:t>
          </a:r>
          <a:r>
            <a:rPr lang="ru-RU" sz="16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екології</a:t>
          </a:r>
          <a:r>
            <a:rPr lang="ru-RU" sz="16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рослин</a:t>
          </a:r>
          <a:r>
            <a:rPr lang="ru-RU" sz="1600" b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600" b="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охорони</a:t>
          </a:r>
          <a:r>
            <a:rPr lang="ru-RU" sz="1600" b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довкілля</a:t>
          </a:r>
          <a:r>
            <a:rPr lang="ru-RU" sz="1600" b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 та </a:t>
          </a:r>
          <a:r>
            <a:rPr lang="ru-RU" sz="1600" b="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раціонального</a:t>
          </a:r>
          <a:r>
            <a:rPr lang="ru-RU" sz="1600" b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природокористування</a:t>
          </a:r>
          <a:r>
            <a:rPr lang="ru-RU" sz="1600" b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 </a:t>
          </a:r>
          <a:r>
            <a: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– </a:t>
          </a:r>
          <a:r>
            <a:rPr lang="ru-RU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250,09</a:t>
          </a:r>
          <a:r>
            <a:rPr lang="ru-RU" sz="1800" b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тис.грн</a:t>
          </a:r>
          <a:endParaRPr lang="ru-RU" sz="1600" b="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4D83F3A-0185-4094-BA96-A314FBCC9157}" type="parTrans" cxnId="{AF345C03-ED7C-4CAE-B7C3-BB3C0F70E412}">
      <dgm:prSet custT="1"/>
      <dgm:spPr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endParaRPr lang="ru-RU" sz="22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CDD660B-B3C4-410A-AE5D-340CFDDF4496}" type="sibTrans" cxnId="{AF345C03-ED7C-4CAE-B7C3-BB3C0F70E412}">
      <dgm:prSet/>
      <dgm:spPr/>
      <dgm:t>
        <a:bodyPr/>
        <a:lstStyle/>
        <a:p>
          <a:endParaRPr lang="ru-RU" sz="22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7DE0707-40CD-4E63-A5FD-FEACCB4AFB9B}" type="pres">
      <dgm:prSet presAssocID="{E285CBD7-C82E-4247-91B1-5B6E8511DE6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7FA37DE-9B50-4545-B529-C260626B07BD}" type="pres">
      <dgm:prSet presAssocID="{EFF57692-F08E-4690-BEC4-DDBFED05856E}" presName="root" presStyleCnt="0"/>
      <dgm:spPr/>
    </dgm:pt>
    <dgm:pt modelId="{97478221-7584-4A57-B75E-7F9B9BD4CDB4}" type="pres">
      <dgm:prSet presAssocID="{EFF57692-F08E-4690-BEC4-DDBFED05856E}" presName="rootComposite" presStyleCnt="0"/>
      <dgm:spPr/>
    </dgm:pt>
    <dgm:pt modelId="{435B2300-F023-48AE-B703-FA1A46E16F47}" type="pres">
      <dgm:prSet presAssocID="{EFF57692-F08E-4690-BEC4-DDBFED05856E}" presName="rootText" presStyleLbl="node1" presStyleIdx="0" presStyleCnt="1" custScaleX="316809" custScaleY="130273" custLinFactNeighborX="1880" custLinFactNeighborY="-42029"/>
      <dgm:spPr/>
      <dgm:t>
        <a:bodyPr/>
        <a:lstStyle/>
        <a:p>
          <a:endParaRPr lang="ru-RU"/>
        </a:p>
      </dgm:t>
    </dgm:pt>
    <dgm:pt modelId="{FD3BC15C-A31D-40A8-BBC3-8A4AC96696F6}" type="pres">
      <dgm:prSet presAssocID="{EFF57692-F08E-4690-BEC4-DDBFED05856E}" presName="rootConnector" presStyleLbl="node1" presStyleIdx="0" presStyleCnt="1"/>
      <dgm:spPr/>
      <dgm:t>
        <a:bodyPr/>
        <a:lstStyle/>
        <a:p>
          <a:endParaRPr lang="ru-RU"/>
        </a:p>
      </dgm:t>
    </dgm:pt>
    <dgm:pt modelId="{29E40D39-9778-4684-B5EC-61E3CAA40032}" type="pres">
      <dgm:prSet presAssocID="{EFF57692-F08E-4690-BEC4-DDBFED05856E}" presName="childShape" presStyleCnt="0"/>
      <dgm:spPr/>
    </dgm:pt>
    <dgm:pt modelId="{1CFB69CF-4536-4C7E-A6CA-6A67925112B4}" type="pres">
      <dgm:prSet presAssocID="{F5F202E3-3FD3-497A-A484-8417D7DE9857}" presName="Name13" presStyleLbl="parChTrans1D2" presStyleIdx="0" presStyleCnt="3"/>
      <dgm:spPr/>
      <dgm:t>
        <a:bodyPr/>
        <a:lstStyle/>
        <a:p>
          <a:endParaRPr lang="ru-RU"/>
        </a:p>
      </dgm:t>
    </dgm:pt>
    <dgm:pt modelId="{91FD7A9A-A073-4C85-B839-F8A5A05FC030}" type="pres">
      <dgm:prSet presAssocID="{16201BBF-8BF0-4132-91DF-FBFADA545F48}" presName="childText" presStyleLbl="bgAcc1" presStyleIdx="0" presStyleCnt="3" custScaleX="448376" custScaleY="180631" custLinFactY="159023" custLinFactNeighborX="-22201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CEF07F-8E89-4713-BC2F-F8D42FBC62B9}" type="pres">
      <dgm:prSet presAssocID="{B4D83F3A-0185-4094-BA96-A314FBCC9157}" presName="Name13" presStyleLbl="parChTrans1D2" presStyleIdx="1" presStyleCnt="3"/>
      <dgm:spPr/>
      <dgm:t>
        <a:bodyPr/>
        <a:lstStyle/>
        <a:p>
          <a:endParaRPr lang="ru-RU"/>
        </a:p>
      </dgm:t>
    </dgm:pt>
    <dgm:pt modelId="{942A6414-C60C-4773-8080-7C7FC099A358}" type="pres">
      <dgm:prSet presAssocID="{77987C47-01E2-4757-88D0-9BE63CF538EC}" presName="childText" presStyleLbl="bgAcc1" presStyleIdx="1" presStyleCnt="3" custScaleX="449549" custScaleY="165543" custLinFactNeighborX="-16220" custLinFactNeighborY="-389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C26395-0072-4A62-895F-F501F6E75D0F}" type="pres">
      <dgm:prSet presAssocID="{FF888836-6B92-493D-A115-5CC7CF86A193}" presName="Name13" presStyleLbl="parChTrans1D2" presStyleIdx="2" presStyleCnt="3"/>
      <dgm:spPr/>
      <dgm:t>
        <a:bodyPr/>
        <a:lstStyle/>
        <a:p>
          <a:endParaRPr lang="ru-RU"/>
        </a:p>
      </dgm:t>
    </dgm:pt>
    <dgm:pt modelId="{F5791571-05CE-4331-8F27-93E9AF671D2C}" type="pres">
      <dgm:prSet presAssocID="{96677F8A-24F2-4E0A-BEEE-94F6A7CDD373}" presName="childText" presStyleLbl="bgAcc1" presStyleIdx="2" presStyleCnt="3" custScaleX="446054" custScaleY="167634" custLinFactY="-200000" custLinFactNeighborX="-19691" custLinFactNeighborY="-2172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26BF731-0D4B-4E4A-9BED-8F4149B2E58A}" type="presOf" srcId="{F5F202E3-3FD3-497A-A484-8417D7DE9857}" destId="{1CFB69CF-4536-4C7E-A6CA-6A67925112B4}" srcOrd="0" destOrd="0" presId="urn:microsoft.com/office/officeart/2005/8/layout/hierarchy3"/>
    <dgm:cxn modelId="{60586543-DEA1-4C93-9380-23DE50D4310B}" type="presOf" srcId="{96677F8A-24F2-4E0A-BEEE-94F6A7CDD373}" destId="{F5791571-05CE-4331-8F27-93E9AF671D2C}" srcOrd="0" destOrd="0" presId="urn:microsoft.com/office/officeart/2005/8/layout/hierarchy3"/>
    <dgm:cxn modelId="{7B04198B-7BE8-4249-B4CE-6B5A29BA8429}" type="presOf" srcId="{FF888836-6B92-493D-A115-5CC7CF86A193}" destId="{52C26395-0072-4A62-895F-F501F6E75D0F}" srcOrd="0" destOrd="0" presId="urn:microsoft.com/office/officeart/2005/8/layout/hierarchy3"/>
    <dgm:cxn modelId="{C0D92EA1-38C5-4021-80B4-3C54CA6667FE}" srcId="{EFF57692-F08E-4690-BEC4-DDBFED05856E}" destId="{96677F8A-24F2-4E0A-BEEE-94F6A7CDD373}" srcOrd="2" destOrd="0" parTransId="{FF888836-6B92-493D-A115-5CC7CF86A193}" sibTransId="{0A4F5AB0-BBF1-40E9-AD73-9C43ACA0495E}"/>
    <dgm:cxn modelId="{208D8188-4260-42F1-ADFA-5B1173954E88}" srcId="{EFF57692-F08E-4690-BEC4-DDBFED05856E}" destId="{16201BBF-8BF0-4132-91DF-FBFADA545F48}" srcOrd="0" destOrd="0" parTransId="{F5F202E3-3FD3-497A-A484-8417D7DE9857}" sibTransId="{44E2475B-3627-44C9-AA45-AE504A0F0330}"/>
    <dgm:cxn modelId="{9D784C1E-748A-45B5-9151-129F7D20A483}" type="presOf" srcId="{EFF57692-F08E-4690-BEC4-DDBFED05856E}" destId="{435B2300-F023-48AE-B703-FA1A46E16F47}" srcOrd="0" destOrd="0" presId="urn:microsoft.com/office/officeart/2005/8/layout/hierarchy3"/>
    <dgm:cxn modelId="{AB52F70B-3667-48D0-B4C1-83F29FCB9049}" type="presOf" srcId="{B4D83F3A-0185-4094-BA96-A314FBCC9157}" destId="{A0CEF07F-8E89-4713-BC2F-F8D42FBC62B9}" srcOrd="0" destOrd="0" presId="urn:microsoft.com/office/officeart/2005/8/layout/hierarchy3"/>
    <dgm:cxn modelId="{0B80CAEE-F21A-4CDF-A702-DFE8608857AF}" type="presOf" srcId="{16201BBF-8BF0-4132-91DF-FBFADA545F48}" destId="{91FD7A9A-A073-4C85-B839-F8A5A05FC030}" srcOrd="0" destOrd="0" presId="urn:microsoft.com/office/officeart/2005/8/layout/hierarchy3"/>
    <dgm:cxn modelId="{DA9E1928-A3A8-41AC-9EAC-9364B61A8560}" type="presOf" srcId="{EFF57692-F08E-4690-BEC4-DDBFED05856E}" destId="{FD3BC15C-A31D-40A8-BBC3-8A4AC96696F6}" srcOrd="1" destOrd="0" presId="urn:microsoft.com/office/officeart/2005/8/layout/hierarchy3"/>
    <dgm:cxn modelId="{970604AF-9BD6-411D-B6F8-C9E2BCC12CE4}" type="presOf" srcId="{77987C47-01E2-4757-88D0-9BE63CF538EC}" destId="{942A6414-C60C-4773-8080-7C7FC099A358}" srcOrd="0" destOrd="0" presId="urn:microsoft.com/office/officeart/2005/8/layout/hierarchy3"/>
    <dgm:cxn modelId="{AF345C03-ED7C-4CAE-B7C3-BB3C0F70E412}" srcId="{EFF57692-F08E-4690-BEC4-DDBFED05856E}" destId="{77987C47-01E2-4757-88D0-9BE63CF538EC}" srcOrd="1" destOrd="0" parTransId="{B4D83F3A-0185-4094-BA96-A314FBCC9157}" sibTransId="{7CDD660B-B3C4-410A-AE5D-340CFDDF4496}"/>
    <dgm:cxn modelId="{03CE8F49-021E-4439-B417-B99A88D9F319}" srcId="{E285CBD7-C82E-4247-91B1-5B6E8511DE67}" destId="{EFF57692-F08E-4690-BEC4-DDBFED05856E}" srcOrd="0" destOrd="0" parTransId="{D91CE90C-74CF-45B5-8A6B-9243FDA8A9E5}" sibTransId="{F6FEF775-24D7-4E33-97AB-93796B3B2A6F}"/>
    <dgm:cxn modelId="{2EFA8107-A358-42BE-BB65-7DCE4AE7A9C1}" type="presOf" srcId="{E285CBD7-C82E-4247-91B1-5B6E8511DE67}" destId="{87DE0707-40CD-4E63-A5FD-FEACCB4AFB9B}" srcOrd="0" destOrd="0" presId="urn:microsoft.com/office/officeart/2005/8/layout/hierarchy3"/>
    <dgm:cxn modelId="{D5FB9EFB-A8B8-4D92-96F1-9D4DE1F8767E}" type="presParOf" srcId="{87DE0707-40CD-4E63-A5FD-FEACCB4AFB9B}" destId="{D7FA37DE-9B50-4545-B529-C260626B07BD}" srcOrd="0" destOrd="0" presId="urn:microsoft.com/office/officeart/2005/8/layout/hierarchy3"/>
    <dgm:cxn modelId="{505C54D1-6D84-4738-B2B8-E5399251D1AF}" type="presParOf" srcId="{D7FA37DE-9B50-4545-B529-C260626B07BD}" destId="{97478221-7584-4A57-B75E-7F9B9BD4CDB4}" srcOrd="0" destOrd="0" presId="urn:microsoft.com/office/officeart/2005/8/layout/hierarchy3"/>
    <dgm:cxn modelId="{B83EA83F-AAFC-42A5-B3B2-AC4BABC83A66}" type="presParOf" srcId="{97478221-7584-4A57-B75E-7F9B9BD4CDB4}" destId="{435B2300-F023-48AE-B703-FA1A46E16F47}" srcOrd="0" destOrd="0" presId="urn:microsoft.com/office/officeart/2005/8/layout/hierarchy3"/>
    <dgm:cxn modelId="{D9067E8F-0AB6-47A7-9907-164B7A96B8FC}" type="presParOf" srcId="{97478221-7584-4A57-B75E-7F9B9BD4CDB4}" destId="{FD3BC15C-A31D-40A8-BBC3-8A4AC96696F6}" srcOrd="1" destOrd="0" presId="urn:microsoft.com/office/officeart/2005/8/layout/hierarchy3"/>
    <dgm:cxn modelId="{CBB4577D-E6EF-48BB-B223-761653EF893D}" type="presParOf" srcId="{D7FA37DE-9B50-4545-B529-C260626B07BD}" destId="{29E40D39-9778-4684-B5EC-61E3CAA40032}" srcOrd="1" destOrd="0" presId="urn:microsoft.com/office/officeart/2005/8/layout/hierarchy3"/>
    <dgm:cxn modelId="{2BCF447E-B0A0-4AF5-9E58-E609FC0A45F3}" type="presParOf" srcId="{29E40D39-9778-4684-B5EC-61E3CAA40032}" destId="{1CFB69CF-4536-4C7E-A6CA-6A67925112B4}" srcOrd="0" destOrd="0" presId="urn:microsoft.com/office/officeart/2005/8/layout/hierarchy3"/>
    <dgm:cxn modelId="{0877243E-6469-4C97-A363-D2E542279BBC}" type="presParOf" srcId="{29E40D39-9778-4684-B5EC-61E3CAA40032}" destId="{91FD7A9A-A073-4C85-B839-F8A5A05FC030}" srcOrd="1" destOrd="0" presId="urn:microsoft.com/office/officeart/2005/8/layout/hierarchy3"/>
    <dgm:cxn modelId="{C9452DCE-9C7B-47E5-8617-BB301DE0644B}" type="presParOf" srcId="{29E40D39-9778-4684-B5EC-61E3CAA40032}" destId="{A0CEF07F-8E89-4713-BC2F-F8D42FBC62B9}" srcOrd="2" destOrd="0" presId="urn:microsoft.com/office/officeart/2005/8/layout/hierarchy3"/>
    <dgm:cxn modelId="{08146DF0-CAFA-4993-BBB1-E60D543CB001}" type="presParOf" srcId="{29E40D39-9778-4684-B5EC-61E3CAA40032}" destId="{942A6414-C60C-4773-8080-7C7FC099A358}" srcOrd="3" destOrd="0" presId="urn:microsoft.com/office/officeart/2005/8/layout/hierarchy3"/>
    <dgm:cxn modelId="{EE30724D-EE5E-42DD-A308-B911AFF1BF07}" type="presParOf" srcId="{29E40D39-9778-4684-B5EC-61E3CAA40032}" destId="{52C26395-0072-4A62-895F-F501F6E75D0F}" srcOrd="4" destOrd="0" presId="urn:microsoft.com/office/officeart/2005/8/layout/hierarchy3"/>
    <dgm:cxn modelId="{CA8CF7B2-4736-4C9B-8551-B71723F98E13}" type="presParOf" srcId="{29E40D39-9778-4684-B5EC-61E3CAA40032}" destId="{F5791571-05CE-4331-8F27-93E9AF671D2C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285CBD7-C82E-4247-91B1-5B6E8511DE67}" type="doc">
      <dgm:prSet loTypeId="urn:microsoft.com/office/officeart/2005/8/layout/hierarchy3" loCatId="list" qsTypeId="urn:microsoft.com/office/officeart/2005/8/quickstyle/3d4" qsCatId="3D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EFF57692-F08E-4690-BEC4-DDBFED05856E}">
      <dgm:prSet phldrT="[Текст]" custT="1"/>
      <dgm:spPr>
        <a:solidFill>
          <a:srgbClr val="C2D2EC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uk-UA" sz="1800" b="1" dirty="0">
              <a:ln>
                <a:noFill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Математичні науки та природничі науки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91CE90C-74CF-45B5-8A6B-9243FDA8A9E5}" type="parTrans" cxnId="{03CE8F49-021E-4439-B417-B99A88D9F319}">
      <dgm:prSet/>
      <dgm:spPr/>
      <dgm:t>
        <a:bodyPr/>
        <a:lstStyle/>
        <a:p>
          <a:endParaRPr lang="ru-RU" sz="22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6FEF775-24D7-4E33-97AB-93796B3B2A6F}" type="sibTrans" cxnId="{03CE8F49-021E-4439-B417-B99A88D9F319}">
      <dgm:prSet/>
      <dgm:spPr/>
      <dgm:t>
        <a:bodyPr/>
        <a:lstStyle/>
        <a:p>
          <a:endParaRPr lang="ru-RU" sz="22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6677F8A-24F2-4E0A-BEEE-94F6A7CDD373}">
      <dgm:prSet phldrT="[Текст]" custT="1"/>
      <dgm:spPr>
        <a:solidFill>
          <a:schemeClr val="accent5">
            <a:lumMod val="20000"/>
            <a:lumOff val="80000"/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-12700">
          <a:bevelT w="190500" h="38100"/>
        </a:sp3d>
      </dgm:spPr>
      <dgm:t>
        <a:bodyPr/>
        <a:lstStyle/>
        <a:p>
          <a:pPr algn="l">
            <a:lnSpc>
              <a:spcPct val="100000"/>
            </a:lnSpc>
            <a:spcAft>
              <a:spcPts val="600"/>
            </a:spcAft>
          </a:pPr>
          <a:r>
            <a:rPr lang="ru-RU" sz="1600" b="0" dirty="0" err="1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Лабораторія</a:t>
          </a:r>
          <a:r>
            <a:rPr lang="ru-RU" sz="1600" b="0" dirty="0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dirty="0" err="1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аналітичного</a:t>
          </a:r>
          <a:r>
            <a:rPr lang="ru-RU" sz="1600" b="0" dirty="0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контролю  </a:t>
          </a:r>
          <a:r>
            <a:rPr lang="ru-RU" sz="1600" b="1" dirty="0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– </a:t>
          </a:r>
          <a:r>
            <a:rPr lang="ru-RU" sz="1800" b="1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12,6 </a:t>
          </a:r>
          <a:r>
            <a:rPr lang="ru-RU" sz="1600" b="0" dirty="0" err="1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тис.грн</a:t>
          </a:r>
          <a:r>
            <a:rPr lang="ru-RU" sz="1600" b="0" dirty="0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   </a:t>
          </a:r>
        </a:p>
      </dgm:t>
    </dgm:pt>
    <dgm:pt modelId="{FF888836-6B92-493D-A115-5CC7CF86A193}" type="parTrans" cxnId="{C0D92EA1-38C5-4021-80B4-3C54CA6667FE}">
      <dgm:prSet custT="1"/>
      <dgm:spPr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endParaRPr lang="ru-RU" sz="22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A4F5AB0-BBF1-40E9-AD73-9C43ACA0495E}" type="sibTrans" cxnId="{C0D92EA1-38C5-4021-80B4-3C54CA6667FE}">
      <dgm:prSet/>
      <dgm:spPr/>
      <dgm:t>
        <a:bodyPr/>
        <a:lstStyle/>
        <a:p>
          <a:endParaRPr lang="ru-RU" sz="22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7DE0707-40CD-4E63-A5FD-FEACCB4AFB9B}" type="pres">
      <dgm:prSet presAssocID="{E285CBD7-C82E-4247-91B1-5B6E8511DE6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7FA37DE-9B50-4545-B529-C260626B07BD}" type="pres">
      <dgm:prSet presAssocID="{EFF57692-F08E-4690-BEC4-DDBFED05856E}" presName="root" presStyleCnt="0"/>
      <dgm:spPr/>
    </dgm:pt>
    <dgm:pt modelId="{97478221-7584-4A57-B75E-7F9B9BD4CDB4}" type="pres">
      <dgm:prSet presAssocID="{EFF57692-F08E-4690-BEC4-DDBFED05856E}" presName="rootComposite" presStyleCnt="0"/>
      <dgm:spPr/>
    </dgm:pt>
    <dgm:pt modelId="{435B2300-F023-48AE-B703-FA1A46E16F47}" type="pres">
      <dgm:prSet presAssocID="{EFF57692-F08E-4690-BEC4-DDBFED05856E}" presName="rootText" presStyleLbl="node1" presStyleIdx="0" presStyleCnt="1" custScaleX="172537" custScaleY="79283" custLinFactNeighborX="4072" custLinFactNeighborY="-7389"/>
      <dgm:spPr/>
      <dgm:t>
        <a:bodyPr/>
        <a:lstStyle/>
        <a:p>
          <a:endParaRPr lang="ru-RU"/>
        </a:p>
      </dgm:t>
    </dgm:pt>
    <dgm:pt modelId="{FD3BC15C-A31D-40A8-BBC3-8A4AC96696F6}" type="pres">
      <dgm:prSet presAssocID="{EFF57692-F08E-4690-BEC4-DDBFED05856E}" presName="rootConnector" presStyleLbl="node1" presStyleIdx="0" presStyleCnt="1"/>
      <dgm:spPr/>
      <dgm:t>
        <a:bodyPr/>
        <a:lstStyle/>
        <a:p>
          <a:endParaRPr lang="ru-RU"/>
        </a:p>
      </dgm:t>
    </dgm:pt>
    <dgm:pt modelId="{29E40D39-9778-4684-B5EC-61E3CAA40032}" type="pres">
      <dgm:prSet presAssocID="{EFF57692-F08E-4690-BEC4-DDBFED05856E}" presName="childShape" presStyleCnt="0"/>
      <dgm:spPr/>
    </dgm:pt>
    <dgm:pt modelId="{52C26395-0072-4A62-895F-F501F6E75D0F}" type="pres">
      <dgm:prSet presAssocID="{FF888836-6B92-493D-A115-5CC7CF86A193}" presName="Name13" presStyleLbl="parChTrans1D2" presStyleIdx="0" presStyleCnt="1"/>
      <dgm:spPr/>
      <dgm:t>
        <a:bodyPr/>
        <a:lstStyle/>
        <a:p>
          <a:endParaRPr lang="ru-RU"/>
        </a:p>
      </dgm:t>
    </dgm:pt>
    <dgm:pt modelId="{F5791571-05CE-4331-8F27-93E9AF671D2C}" type="pres">
      <dgm:prSet presAssocID="{96677F8A-24F2-4E0A-BEEE-94F6A7CDD373}" presName="childText" presStyleLbl="bgAcc1" presStyleIdx="0" presStyleCnt="1" custScaleX="219497" custScaleY="84591" custLinFactNeighborX="-3453" custLinFactNeighborY="-114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BDF91AB-4D15-4EBA-98BC-3A90B1284B90}" type="presOf" srcId="{96677F8A-24F2-4E0A-BEEE-94F6A7CDD373}" destId="{F5791571-05CE-4331-8F27-93E9AF671D2C}" srcOrd="0" destOrd="0" presId="urn:microsoft.com/office/officeart/2005/8/layout/hierarchy3"/>
    <dgm:cxn modelId="{C0D92EA1-38C5-4021-80B4-3C54CA6667FE}" srcId="{EFF57692-F08E-4690-BEC4-DDBFED05856E}" destId="{96677F8A-24F2-4E0A-BEEE-94F6A7CDD373}" srcOrd="0" destOrd="0" parTransId="{FF888836-6B92-493D-A115-5CC7CF86A193}" sibTransId="{0A4F5AB0-BBF1-40E9-AD73-9C43ACA0495E}"/>
    <dgm:cxn modelId="{5A2354E7-27D2-43E2-9BB1-66E296A4F87F}" type="presOf" srcId="{E285CBD7-C82E-4247-91B1-5B6E8511DE67}" destId="{87DE0707-40CD-4E63-A5FD-FEACCB4AFB9B}" srcOrd="0" destOrd="0" presId="urn:microsoft.com/office/officeart/2005/8/layout/hierarchy3"/>
    <dgm:cxn modelId="{3051D21C-36B8-4768-B899-2E20B00E8368}" type="presOf" srcId="{EFF57692-F08E-4690-BEC4-DDBFED05856E}" destId="{FD3BC15C-A31D-40A8-BBC3-8A4AC96696F6}" srcOrd="1" destOrd="0" presId="urn:microsoft.com/office/officeart/2005/8/layout/hierarchy3"/>
    <dgm:cxn modelId="{4ABF08FE-11DB-4F13-BAEB-82CB54A40A56}" type="presOf" srcId="{FF888836-6B92-493D-A115-5CC7CF86A193}" destId="{52C26395-0072-4A62-895F-F501F6E75D0F}" srcOrd="0" destOrd="0" presId="urn:microsoft.com/office/officeart/2005/8/layout/hierarchy3"/>
    <dgm:cxn modelId="{5C351AE0-F4AD-4C0A-AE75-F3903EFF58AC}" type="presOf" srcId="{EFF57692-F08E-4690-BEC4-DDBFED05856E}" destId="{435B2300-F023-48AE-B703-FA1A46E16F47}" srcOrd="0" destOrd="0" presId="urn:microsoft.com/office/officeart/2005/8/layout/hierarchy3"/>
    <dgm:cxn modelId="{03CE8F49-021E-4439-B417-B99A88D9F319}" srcId="{E285CBD7-C82E-4247-91B1-5B6E8511DE67}" destId="{EFF57692-F08E-4690-BEC4-DDBFED05856E}" srcOrd="0" destOrd="0" parTransId="{D91CE90C-74CF-45B5-8A6B-9243FDA8A9E5}" sibTransId="{F6FEF775-24D7-4E33-97AB-93796B3B2A6F}"/>
    <dgm:cxn modelId="{D8F5E20F-C388-4D8D-80D8-48FF1146252A}" type="presParOf" srcId="{87DE0707-40CD-4E63-A5FD-FEACCB4AFB9B}" destId="{D7FA37DE-9B50-4545-B529-C260626B07BD}" srcOrd="0" destOrd="0" presId="urn:microsoft.com/office/officeart/2005/8/layout/hierarchy3"/>
    <dgm:cxn modelId="{387A4317-400F-4BDD-A347-516383427D63}" type="presParOf" srcId="{D7FA37DE-9B50-4545-B529-C260626B07BD}" destId="{97478221-7584-4A57-B75E-7F9B9BD4CDB4}" srcOrd="0" destOrd="0" presId="urn:microsoft.com/office/officeart/2005/8/layout/hierarchy3"/>
    <dgm:cxn modelId="{F06FB6E8-51A5-4342-99DE-2002D91815F3}" type="presParOf" srcId="{97478221-7584-4A57-B75E-7F9B9BD4CDB4}" destId="{435B2300-F023-48AE-B703-FA1A46E16F47}" srcOrd="0" destOrd="0" presId="urn:microsoft.com/office/officeart/2005/8/layout/hierarchy3"/>
    <dgm:cxn modelId="{7E11AF44-61CA-469D-9756-1684FBE5A5D5}" type="presParOf" srcId="{97478221-7584-4A57-B75E-7F9B9BD4CDB4}" destId="{FD3BC15C-A31D-40A8-BBC3-8A4AC96696F6}" srcOrd="1" destOrd="0" presId="urn:microsoft.com/office/officeart/2005/8/layout/hierarchy3"/>
    <dgm:cxn modelId="{F816F6C1-DA6D-42D7-82E8-4B2F357BA750}" type="presParOf" srcId="{D7FA37DE-9B50-4545-B529-C260626B07BD}" destId="{29E40D39-9778-4684-B5EC-61E3CAA40032}" srcOrd="1" destOrd="0" presId="urn:microsoft.com/office/officeart/2005/8/layout/hierarchy3"/>
    <dgm:cxn modelId="{98013FF3-80F0-406C-BFC0-99E44D324D2B}" type="presParOf" srcId="{29E40D39-9778-4684-B5EC-61E3CAA40032}" destId="{52C26395-0072-4A62-895F-F501F6E75D0F}" srcOrd="0" destOrd="0" presId="urn:microsoft.com/office/officeart/2005/8/layout/hierarchy3"/>
    <dgm:cxn modelId="{70BEE17D-6A7F-4C68-BE3F-7336AE39BF22}" type="presParOf" srcId="{29E40D39-9778-4684-B5EC-61E3CAA40032}" destId="{F5791571-05CE-4331-8F27-93E9AF671D2C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14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285CBD7-C82E-4247-91B1-5B6E8511DE67}" type="doc">
      <dgm:prSet loTypeId="urn:microsoft.com/office/officeart/2005/8/layout/hierarchy3" loCatId="list" qsTypeId="urn:microsoft.com/office/officeart/2005/8/quickstyle/3d4" qsCatId="3D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EFF57692-F08E-4690-BEC4-DDBFED05856E}">
      <dgm:prSet phldrT="[Текст]" custT="1"/>
      <dgm:spPr>
        <a:solidFill>
          <a:srgbClr val="C2D2EC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uk-UA" sz="1800" b="1" dirty="0">
              <a:ln>
                <a:noFill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Суспільні науки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91CE90C-74CF-45B5-8A6B-9243FDA8A9E5}" type="parTrans" cxnId="{03CE8F49-021E-4439-B417-B99A88D9F319}">
      <dgm:prSet/>
      <dgm:spPr/>
      <dgm:t>
        <a:bodyPr/>
        <a:lstStyle/>
        <a:p>
          <a:endParaRPr lang="ru-RU" sz="22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6FEF775-24D7-4E33-97AB-93796B3B2A6F}" type="sibTrans" cxnId="{03CE8F49-021E-4439-B417-B99A88D9F319}">
      <dgm:prSet/>
      <dgm:spPr/>
      <dgm:t>
        <a:bodyPr/>
        <a:lstStyle/>
        <a:p>
          <a:endParaRPr lang="ru-RU" sz="22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6677F8A-24F2-4E0A-BEEE-94F6A7CDD373}">
      <dgm:prSet phldrT="[Текст]" custT="1"/>
      <dgm:spPr>
        <a:solidFill>
          <a:schemeClr val="accent5">
            <a:lumMod val="20000"/>
            <a:lumOff val="80000"/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-12700">
          <a:bevelT w="190500" h="38100"/>
        </a:sp3d>
      </dgm:spPr>
      <dgm:t>
        <a:bodyPr/>
        <a:lstStyle/>
        <a:p>
          <a:pPr algn="l">
            <a:lnSpc>
              <a:spcPct val="100000"/>
            </a:lnSpc>
            <a:spcAft>
              <a:spcPts val="600"/>
            </a:spcAft>
          </a:pPr>
          <a:r>
            <a:rPr lang="ru-RU" sz="1600" b="0" dirty="0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Центр </a:t>
          </a:r>
          <a:r>
            <a:rPr lang="ru-RU" sz="1600" b="0" dirty="0" err="1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прогнозно-планових</a:t>
          </a:r>
          <a:r>
            <a:rPr lang="ru-RU" sz="1600" b="0" dirty="0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dirty="0" err="1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ініціатив</a:t>
          </a:r>
          <a:r>
            <a:rPr lang="ru-RU" sz="1600" b="0" dirty="0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dirty="0" err="1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Таврійського</a:t>
          </a:r>
          <a:r>
            <a:rPr lang="ru-RU" sz="1600" b="0" dirty="0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dirty="0" err="1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регіону</a:t>
          </a:r>
          <a:r>
            <a:rPr lang="ru-RU" sz="1600" b="0" dirty="0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 </a:t>
          </a:r>
          <a:r>
            <a:rPr lang="ru-RU" sz="1600" b="1" dirty="0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– </a:t>
          </a:r>
          <a:r>
            <a:rPr lang="ru-RU" sz="1800" b="1" dirty="0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10,2</a:t>
          </a:r>
          <a:r>
            <a:rPr lang="ru-RU" sz="1600" b="1" dirty="0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dirty="0" err="1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тис.грн</a:t>
          </a:r>
          <a:r>
            <a:rPr lang="ru-RU" sz="1600" b="0" dirty="0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   </a:t>
          </a:r>
        </a:p>
      </dgm:t>
    </dgm:pt>
    <dgm:pt modelId="{FF888836-6B92-493D-A115-5CC7CF86A193}" type="parTrans" cxnId="{C0D92EA1-38C5-4021-80B4-3C54CA6667FE}">
      <dgm:prSet custT="1"/>
      <dgm:spPr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endParaRPr lang="ru-RU" sz="22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A4F5AB0-BBF1-40E9-AD73-9C43ACA0495E}" type="sibTrans" cxnId="{C0D92EA1-38C5-4021-80B4-3C54CA6667FE}">
      <dgm:prSet/>
      <dgm:spPr/>
      <dgm:t>
        <a:bodyPr/>
        <a:lstStyle/>
        <a:p>
          <a:endParaRPr lang="ru-RU" sz="22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7DE0707-40CD-4E63-A5FD-FEACCB4AFB9B}" type="pres">
      <dgm:prSet presAssocID="{E285CBD7-C82E-4247-91B1-5B6E8511DE6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7FA37DE-9B50-4545-B529-C260626B07BD}" type="pres">
      <dgm:prSet presAssocID="{EFF57692-F08E-4690-BEC4-DDBFED05856E}" presName="root" presStyleCnt="0"/>
      <dgm:spPr/>
    </dgm:pt>
    <dgm:pt modelId="{97478221-7584-4A57-B75E-7F9B9BD4CDB4}" type="pres">
      <dgm:prSet presAssocID="{EFF57692-F08E-4690-BEC4-DDBFED05856E}" presName="rootComposite" presStyleCnt="0"/>
      <dgm:spPr/>
    </dgm:pt>
    <dgm:pt modelId="{435B2300-F023-48AE-B703-FA1A46E16F47}" type="pres">
      <dgm:prSet presAssocID="{EFF57692-F08E-4690-BEC4-DDBFED05856E}" presName="rootText" presStyleLbl="node1" presStyleIdx="0" presStyleCnt="1" custScaleX="253777" custScaleY="101168" custLinFactNeighborX="1880" custLinFactNeighborY="-42029"/>
      <dgm:spPr/>
      <dgm:t>
        <a:bodyPr/>
        <a:lstStyle/>
        <a:p>
          <a:endParaRPr lang="ru-RU"/>
        </a:p>
      </dgm:t>
    </dgm:pt>
    <dgm:pt modelId="{FD3BC15C-A31D-40A8-BBC3-8A4AC96696F6}" type="pres">
      <dgm:prSet presAssocID="{EFF57692-F08E-4690-BEC4-DDBFED05856E}" presName="rootConnector" presStyleLbl="node1" presStyleIdx="0" presStyleCnt="1"/>
      <dgm:spPr/>
      <dgm:t>
        <a:bodyPr/>
        <a:lstStyle/>
        <a:p>
          <a:endParaRPr lang="ru-RU"/>
        </a:p>
      </dgm:t>
    </dgm:pt>
    <dgm:pt modelId="{29E40D39-9778-4684-B5EC-61E3CAA40032}" type="pres">
      <dgm:prSet presAssocID="{EFF57692-F08E-4690-BEC4-DDBFED05856E}" presName="childShape" presStyleCnt="0"/>
      <dgm:spPr/>
    </dgm:pt>
    <dgm:pt modelId="{52C26395-0072-4A62-895F-F501F6E75D0F}" type="pres">
      <dgm:prSet presAssocID="{FF888836-6B92-493D-A115-5CC7CF86A193}" presName="Name13" presStyleLbl="parChTrans1D2" presStyleIdx="0" presStyleCnt="1"/>
      <dgm:spPr/>
      <dgm:t>
        <a:bodyPr/>
        <a:lstStyle/>
        <a:p>
          <a:endParaRPr lang="ru-RU"/>
        </a:p>
      </dgm:t>
    </dgm:pt>
    <dgm:pt modelId="{F5791571-05CE-4331-8F27-93E9AF671D2C}" type="pres">
      <dgm:prSet presAssocID="{96677F8A-24F2-4E0A-BEEE-94F6A7CDD373}" presName="childText" presStyleLbl="bgAcc1" presStyleIdx="0" presStyleCnt="1" custScaleX="350729" custScaleY="117943" custLinFactNeighborX="-20984" custLinFactNeighborY="-129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BB83BE-2E8C-4FFA-B84F-19239A09D869}" type="presOf" srcId="{96677F8A-24F2-4E0A-BEEE-94F6A7CDD373}" destId="{F5791571-05CE-4331-8F27-93E9AF671D2C}" srcOrd="0" destOrd="0" presId="urn:microsoft.com/office/officeart/2005/8/layout/hierarchy3"/>
    <dgm:cxn modelId="{879DB9BB-639A-464B-B5C9-E9F9FB3127BE}" type="presOf" srcId="{E285CBD7-C82E-4247-91B1-5B6E8511DE67}" destId="{87DE0707-40CD-4E63-A5FD-FEACCB4AFB9B}" srcOrd="0" destOrd="0" presId="urn:microsoft.com/office/officeart/2005/8/layout/hierarchy3"/>
    <dgm:cxn modelId="{E7410EE2-5A49-4BF5-B1FC-B6918CBAEB73}" type="presOf" srcId="{FF888836-6B92-493D-A115-5CC7CF86A193}" destId="{52C26395-0072-4A62-895F-F501F6E75D0F}" srcOrd="0" destOrd="0" presId="urn:microsoft.com/office/officeart/2005/8/layout/hierarchy3"/>
    <dgm:cxn modelId="{C0D92EA1-38C5-4021-80B4-3C54CA6667FE}" srcId="{EFF57692-F08E-4690-BEC4-DDBFED05856E}" destId="{96677F8A-24F2-4E0A-BEEE-94F6A7CDD373}" srcOrd="0" destOrd="0" parTransId="{FF888836-6B92-493D-A115-5CC7CF86A193}" sibTransId="{0A4F5AB0-BBF1-40E9-AD73-9C43ACA0495E}"/>
    <dgm:cxn modelId="{BEA251C8-A443-4C3E-95F7-02185BEFE987}" type="presOf" srcId="{EFF57692-F08E-4690-BEC4-DDBFED05856E}" destId="{FD3BC15C-A31D-40A8-BBC3-8A4AC96696F6}" srcOrd="1" destOrd="0" presId="urn:microsoft.com/office/officeart/2005/8/layout/hierarchy3"/>
    <dgm:cxn modelId="{8FA3A6AB-4714-42D0-83E4-239CFBB949EB}" type="presOf" srcId="{EFF57692-F08E-4690-BEC4-DDBFED05856E}" destId="{435B2300-F023-48AE-B703-FA1A46E16F47}" srcOrd="0" destOrd="0" presId="urn:microsoft.com/office/officeart/2005/8/layout/hierarchy3"/>
    <dgm:cxn modelId="{03CE8F49-021E-4439-B417-B99A88D9F319}" srcId="{E285CBD7-C82E-4247-91B1-5B6E8511DE67}" destId="{EFF57692-F08E-4690-BEC4-DDBFED05856E}" srcOrd="0" destOrd="0" parTransId="{D91CE90C-74CF-45B5-8A6B-9243FDA8A9E5}" sibTransId="{F6FEF775-24D7-4E33-97AB-93796B3B2A6F}"/>
    <dgm:cxn modelId="{F63A1B02-6C22-4584-B0F6-C22FE0391293}" type="presParOf" srcId="{87DE0707-40CD-4E63-A5FD-FEACCB4AFB9B}" destId="{D7FA37DE-9B50-4545-B529-C260626B07BD}" srcOrd="0" destOrd="0" presId="urn:microsoft.com/office/officeart/2005/8/layout/hierarchy3"/>
    <dgm:cxn modelId="{FB5EA306-A912-4FBA-A1B2-645435767760}" type="presParOf" srcId="{D7FA37DE-9B50-4545-B529-C260626B07BD}" destId="{97478221-7584-4A57-B75E-7F9B9BD4CDB4}" srcOrd="0" destOrd="0" presId="urn:microsoft.com/office/officeart/2005/8/layout/hierarchy3"/>
    <dgm:cxn modelId="{74C61E43-A2F8-4A28-ADDD-CE01CC3761E3}" type="presParOf" srcId="{97478221-7584-4A57-B75E-7F9B9BD4CDB4}" destId="{435B2300-F023-48AE-B703-FA1A46E16F47}" srcOrd="0" destOrd="0" presId="urn:microsoft.com/office/officeart/2005/8/layout/hierarchy3"/>
    <dgm:cxn modelId="{B6EC7C5F-C957-4EC8-95FC-338E12BD9FAE}" type="presParOf" srcId="{97478221-7584-4A57-B75E-7F9B9BD4CDB4}" destId="{FD3BC15C-A31D-40A8-BBC3-8A4AC96696F6}" srcOrd="1" destOrd="0" presId="urn:microsoft.com/office/officeart/2005/8/layout/hierarchy3"/>
    <dgm:cxn modelId="{F0906FAC-AE5E-4764-AD2C-75652E94B73B}" type="presParOf" srcId="{D7FA37DE-9B50-4545-B529-C260626B07BD}" destId="{29E40D39-9778-4684-B5EC-61E3CAA40032}" srcOrd="1" destOrd="0" presId="urn:microsoft.com/office/officeart/2005/8/layout/hierarchy3"/>
    <dgm:cxn modelId="{31A51412-F26F-406C-9CB7-097911BA4B77}" type="presParOf" srcId="{29E40D39-9778-4684-B5EC-61E3CAA40032}" destId="{52C26395-0072-4A62-895F-F501F6E75D0F}" srcOrd="0" destOrd="0" presId="urn:microsoft.com/office/officeart/2005/8/layout/hierarchy3"/>
    <dgm:cxn modelId="{11D557AD-013A-40DE-90CE-53EC276FFA89}" type="presParOf" srcId="{29E40D39-9778-4684-B5EC-61E3CAA40032}" destId="{F5791571-05CE-4331-8F27-93E9AF671D2C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19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FFB6478-7997-4953-97FA-685E1E88953A}" type="doc">
      <dgm:prSet loTypeId="urn:microsoft.com/office/officeart/2005/8/layout/hierarchy3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D951AF3-ADEF-4F9F-B746-B278B6D831E2}">
      <dgm:prSet phldrT="[Текст]" custT="1"/>
      <dgm:spPr>
        <a:solidFill>
          <a:schemeClr val="accent5">
            <a:lumMod val="40000"/>
            <a:lumOff val="60000"/>
          </a:schemeClr>
        </a:solidFill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uk-UA" sz="1800" b="1" dirty="0" smtClean="0">
              <a:ln>
                <a:noFill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Гуманітарні науки та мистецтво</a:t>
          </a:r>
          <a:endParaRPr lang="ru-RU" sz="1800" b="1" dirty="0">
            <a:solidFill>
              <a:srgbClr val="002060"/>
            </a:solidFill>
          </a:endParaRPr>
        </a:p>
      </dgm:t>
    </dgm:pt>
    <dgm:pt modelId="{EF5AEBF5-73BC-48C9-A651-D67D78E848E0}" type="parTrans" cxnId="{17AB8A2A-FC70-4929-BDE1-6F4F9B6EC9BD}">
      <dgm:prSet/>
      <dgm:spPr/>
      <dgm:t>
        <a:bodyPr/>
        <a:lstStyle/>
        <a:p>
          <a:endParaRPr lang="ru-RU" sz="2000">
            <a:solidFill>
              <a:srgbClr val="002060"/>
            </a:solidFill>
          </a:endParaRPr>
        </a:p>
      </dgm:t>
    </dgm:pt>
    <dgm:pt modelId="{7E971F15-19CF-4850-8FA7-51E307D194DD}" type="sibTrans" cxnId="{17AB8A2A-FC70-4929-BDE1-6F4F9B6EC9BD}">
      <dgm:prSet/>
      <dgm:spPr/>
      <dgm:t>
        <a:bodyPr/>
        <a:lstStyle/>
        <a:p>
          <a:endParaRPr lang="ru-RU" sz="2000">
            <a:solidFill>
              <a:srgbClr val="002060"/>
            </a:solidFill>
          </a:endParaRPr>
        </a:p>
      </dgm:t>
    </dgm:pt>
    <dgm:pt modelId="{9ABDD832-DE02-4A46-9888-900B2ACB0399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60000"/>
              <a:lumOff val="40000"/>
            </a:schemeClr>
          </a:solidFill>
        </a:ln>
        <a:effectLst/>
      </dgm:spPr>
      <dgm:t>
        <a:bodyPr/>
        <a:lstStyle/>
        <a:p>
          <a:pPr>
            <a:spcAft>
              <a:spcPts val="0"/>
            </a:spcAft>
          </a:pPr>
          <a:r>
            <a:rPr lang="uk-UA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Технології формування комунікативно-професійної компетенції майбутніх фахівців гуманітарної сфери в умовах стандартизованої мови освіти</a:t>
          </a:r>
        </a:p>
        <a:p>
          <a:pPr>
            <a:spcAft>
              <a:spcPts val="0"/>
            </a:spcAft>
          </a:pPr>
          <a:r>
            <a:rPr lang="uk-UA" sz="16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(</a:t>
          </a:r>
          <a:r>
            <a:rPr lang="uk-UA" sz="1600" i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д.пед.н</a:t>
          </a:r>
          <a:r>
            <a:rPr lang="uk-UA" sz="16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., проф. </a:t>
          </a:r>
          <a:r>
            <a:rPr lang="uk-UA" sz="1600" i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Пентилюк</a:t>
          </a:r>
          <a:r>
            <a:rPr lang="uk-UA" sz="16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М.І.)</a:t>
          </a:r>
          <a:r>
            <a:rPr lang="ru-RU" sz="16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uk-UA" sz="1600" b="1" dirty="0" smtClean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74E344E-BED8-4899-9EE1-101933818809}" type="parTrans" cxnId="{E6FB9077-4CFF-4B51-B1D5-88F078A4AAE2}">
      <dgm:prSet/>
      <dgm:spPr>
        <a:solidFill>
          <a:schemeClr val="accent5">
            <a:lumMod val="40000"/>
            <a:lumOff val="60000"/>
          </a:schemeClr>
        </a:solidFill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endParaRPr lang="ru-RU" sz="2000">
            <a:solidFill>
              <a:srgbClr val="002060"/>
            </a:solidFill>
          </a:endParaRPr>
        </a:p>
      </dgm:t>
    </dgm:pt>
    <dgm:pt modelId="{6C8A55A8-68C6-4264-B76F-4FA2C4959CFD}" type="sibTrans" cxnId="{E6FB9077-4CFF-4B51-B1D5-88F078A4AAE2}">
      <dgm:prSet/>
      <dgm:spPr/>
      <dgm:t>
        <a:bodyPr/>
        <a:lstStyle/>
        <a:p>
          <a:endParaRPr lang="ru-RU" sz="2000">
            <a:solidFill>
              <a:srgbClr val="002060"/>
            </a:solidFill>
          </a:endParaRPr>
        </a:p>
      </dgm:t>
    </dgm:pt>
    <dgm:pt modelId="{3FB5EB2A-5FD9-4940-9F56-F688BCB5221E}">
      <dgm:prSet phldrT="[Текст]"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60000"/>
              <a:lumOff val="40000"/>
            </a:schemeClr>
          </a:solidFill>
        </a:ln>
        <a:effectLst/>
      </dgm:spPr>
      <dgm:t>
        <a:bodyPr/>
        <a:lstStyle/>
        <a:p>
          <a:pPr>
            <a:spcAft>
              <a:spcPts val="0"/>
            </a:spcAft>
          </a:pPr>
          <a:r>
            <a:rPr lang="uk-UA" sz="1600" b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Лінгвокогнітивні</a:t>
          </a:r>
          <a:r>
            <a:rPr lang="uk-UA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та комунікативно-прагматичні аспекти дослідження тексту</a:t>
          </a:r>
        </a:p>
        <a:p>
          <a:pPr>
            <a:spcAft>
              <a:spcPts val="0"/>
            </a:spcAft>
          </a:pPr>
          <a:r>
            <a:rPr lang="uk-UA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(</a:t>
          </a:r>
          <a:r>
            <a:rPr lang="uk-UA" sz="1600" i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д.філол.н</a:t>
          </a:r>
          <a:r>
            <a:rPr lang="uk-UA" sz="16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., </a:t>
          </a:r>
          <a:r>
            <a:rPr lang="uk-UA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проф. </a:t>
          </a:r>
          <a:r>
            <a:rPr lang="uk-UA" sz="1600" i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Бєлєхова</a:t>
          </a:r>
          <a:r>
            <a:rPr lang="uk-UA" sz="16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Л.І.</a:t>
          </a:r>
          <a:r>
            <a:rPr lang="uk-UA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)</a:t>
          </a:r>
          <a:endParaRPr lang="ru-RU" sz="1600" dirty="0">
            <a:solidFill>
              <a:srgbClr val="002060"/>
            </a:solidFill>
          </a:endParaRPr>
        </a:p>
      </dgm:t>
    </dgm:pt>
    <dgm:pt modelId="{C95E3645-156E-467B-BD0D-438DD8522E07}" type="parTrans" cxnId="{75E70E2D-306B-40C1-BAA7-41DAEF0ECEF9}">
      <dgm:prSet/>
      <dgm:spPr>
        <a:solidFill>
          <a:schemeClr val="accent5">
            <a:lumMod val="40000"/>
            <a:lumOff val="60000"/>
          </a:schemeClr>
        </a:solidFill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endParaRPr lang="ru-RU" sz="2000">
            <a:solidFill>
              <a:srgbClr val="002060"/>
            </a:solidFill>
          </a:endParaRPr>
        </a:p>
      </dgm:t>
    </dgm:pt>
    <dgm:pt modelId="{11094D4E-46AE-44A8-83FA-DFFB264B8E71}" type="sibTrans" cxnId="{75E70E2D-306B-40C1-BAA7-41DAEF0ECEF9}">
      <dgm:prSet/>
      <dgm:spPr/>
      <dgm:t>
        <a:bodyPr/>
        <a:lstStyle/>
        <a:p>
          <a:endParaRPr lang="ru-RU" sz="2000">
            <a:solidFill>
              <a:srgbClr val="002060"/>
            </a:solidFill>
          </a:endParaRPr>
        </a:p>
      </dgm:t>
    </dgm:pt>
    <dgm:pt modelId="{821D7837-5060-4D7C-A03B-9837F7EB2A89}">
      <dgm:prSet phldrT="[Текст]"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60000"/>
              <a:lumOff val="40000"/>
            </a:schemeClr>
          </a:solidFill>
        </a:ln>
        <a:effectLst/>
      </dgm:spPr>
      <dgm:t>
        <a:bodyPr/>
        <a:lstStyle/>
        <a:p>
          <a:pPr>
            <a:spcAft>
              <a:spcPts val="0"/>
            </a:spcAft>
          </a:pPr>
          <a:r>
            <a:rPr lang="uk-UA" sz="1600" b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Комунікативно-діяльнісний</a:t>
          </a:r>
          <a:r>
            <a:rPr lang="uk-UA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підхід у формуванні мовної компетентності учнів</a:t>
          </a:r>
        </a:p>
        <a:p>
          <a:pPr>
            <a:spcAft>
              <a:spcPts val="0"/>
            </a:spcAft>
          </a:pPr>
          <a:r>
            <a:rPr lang="uk-UA" sz="16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(</a:t>
          </a:r>
          <a:r>
            <a:rPr lang="uk-UA" sz="1600" i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д.пед.н</a:t>
          </a:r>
          <a:r>
            <a:rPr lang="uk-UA" sz="16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., проф. </a:t>
          </a:r>
          <a:r>
            <a:rPr lang="uk-UA" sz="1600" i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Михайловська</a:t>
          </a:r>
          <a:r>
            <a:rPr lang="uk-UA" sz="16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Г.О.)</a:t>
          </a:r>
          <a:r>
            <a:rPr lang="ru-RU" sz="16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1600" dirty="0">
            <a:solidFill>
              <a:srgbClr val="002060"/>
            </a:solidFill>
          </a:endParaRPr>
        </a:p>
      </dgm:t>
    </dgm:pt>
    <dgm:pt modelId="{4438B473-CD2E-4D62-9FB3-17894F1DBFE7}" type="parTrans" cxnId="{F00991CB-E1E3-4DF6-AACF-5F4456CB1E18}">
      <dgm:prSet/>
      <dgm:spPr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881C1F54-FB83-4F20-BD5B-51A60B646F4A}" type="sibTrans" cxnId="{F00991CB-E1E3-4DF6-AACF-5F4456CB1E18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7CF2B928-0ABD-4B56-A4AF-B77717BA3AF8}" type="pres">
      <dgm:prSet presAssocID="{3FFB6478-7997-4953-97FA-685E1E88953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A35C2EA-D4A1-4F8F-9BB1-FB6C8EAC3E1D}" type="pres">
      <dgm:prSet presAssocID="{1D951AF3-ADEF-4F9F-B746-B278B6D831E2}" presName="root" presStyleCnt="0"/>
      <dgm:spPr/>
    </dgm:pt>
    <dgm:pt modelId="{19BA27F6-36D5-438E-9AB9-ECAED1BFE5AE}" type="pres">
      <dgm:prSet presAssocID="{1D951AF3-ADEF-4F9F-B746-B278B6D831E2}" presName="rootComposite" presStyleCnt="0"/>
      <dgm:spPr/>
    </dgm:pt>
    <dgm:pt modelId="{0B008985-87EF-49C2-AFC2-42EA6AE17105}" type="pres">
      <dgm:prSet presAssocID="{1D951AF3-ADEF-4F9F-B746-B278B6D831E2}" presName="rootText" presStyleLbl="node1" presStyleIdx="0" presStyleCnt="1" custScaleX="441991" custScaleY="116042" custLinFactNeighborX="16353" custLinFactNeighborY="-52769"/>
      <dgm:spPr/>
      <dgm:t>
        <a:bodyPr/>
        <a:lstStyle/>
        <a:p>
          <a:endParaRPr lang="ru-RU"/>
        </a:p>
      </dgm:t>
    </dgm:pt>
    <dgm:pt modelId="{EA0BBDD2-85A3-4EBF-BA6C-868C752523C2}" type="pres">
      <dgm:prSet presAssocID="{1D951AF3-ADEF-4F9F-B746-B278B6D831E2}" presName="rootConnector" presStyleLbl="node1" presStyleIdx="0" presStyleCnt="1"/>
      <dgm:spPr/>
      <dgm:t>
        <a:bodyPr/>
        <a:lstStyle/>
        <a:p>
          <a:endParaRPr lang="ru-RU"/>
        </a:p>
      </dgm:t>
    </dgm:pt>
    <dgm:pt modelId="{90A42A8F-340A-4C26-9445-8A53CA765E33}" type="pres">
      <dgm:prSet presAssocID="{1D951AF3-ADEF-4F9F-B746-B278B6D831E2}" presName="childShape" presStyleCnt="0"/>
      <dgm:spPr/>
    </dgm:pt>
    <dgm:pt modelId="{86B7A72E-848C-4B12-B163-0E8482B0B763}" type="pres">
      <dgm:prSet presAssocID="{C95E3645-156E-467B-BD0D-438DD8522E07}" presName="Name13" presStyleLbl="parChTrans1D2" presStyleIdx="0" presStyleCnt="3"/>
      <dgm:spPr/>
      <dgm:t>
        <a:bodyPr/>
        <a:lstStyle/>
        <a:p>
          <a:endParaRPr lang="ru-RU"/>
        </a:p>
      </dgm:t>
    </dgm:pt>
    <dgm:pt modelId="{833C5A07-6545-4363-9ED5-88C756D8FB29}" type="pres">
      <dgm:prSet presAssocID="{3FB5EB2A-5FD9-4940-9F56-F688BCB5221E}" presName="childText" presStyleLbl="bgAcc1" presStyleIdx="0" presStyleCnt="3" custScaleX="843200" custScaleY="197186" custLinFactY="93236" custLinFactNeighborX="-20568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AE0304-E94A-406A-B1F1-63E8D266F60C}" type="pres">
      <dgm:prSet presAssocID="{4438B473-CD2E-4D62-9FB3-17894F1DBFE7}" presName="Name13" presStyleLbl="parChTrans1D2" presStyleIdx="1" presStyleCnt="3"/>
      <dgm:spPr/>
      <dgm:t>
        <a:bodyPr/>
        <a:lstStyle/>
        <a:p>
          <a:endParaRPr lang="ru-RU"/>
        </a:p>
      </dgm:t>
    </dgm:pt>
    <dgm:pt modelId="{D713C776-8363-4264-8ABF-B178391D459D}" type="pres">
      <dgm:prSet presAssocID="{821D7837-5060-4D7C-A03B-9837F7EB2A89}" presName="childText" presStyleLbl="bgAcc1" presStyleIdx="1" presStyleCnt="3" custScaleX="846014" custScaleY="191832" custLinFactY="-100000" custLinFactNeighborX="-18011" custLinFactNeighborY="-1715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8674E8-8C9A-4CC4-BDE6-18A71F990014}" type="pres">
      <dgm:prSet presAssocID="{A74E344E-BED8-4899-9EE1-101933818809}" presName="Name13" presStyleLbl="parChTrans1D2" presStyleIdx="2" presStyleCnt="3"/>
      <dgm:spPr/>
      <dgm:t>
        <a:bodyPr/>
        <a:lstStyle/>
        <a:p>
          <a:endParaRPr lang="ru-RU"/>
        </a:p>
      </dgm:t>
    </dgm:pt>
    <dgm:pt modelId="{5D2AEDAE-C8A0-49C4-94E9-37F6BC85D5FE}" type="pres">
      <dgm:prSet presAssocID="{9ABDD832-DE02-4A46-9888-900B2ACB0399}" presName="childText" presStyleLbl="bgAcc1" presStyleIdx="2" presStyleCnt="3" custScaleX="839992" custScaleY="205886" custLinFactNeighborX="-19873" custLinFactNeighborY="-55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0991CB-E1E3-4DF6-AACF-5F4456CB1E18}" srcId="{1D951AF3-ADEF-4F9F-B746-B278B6D831E2}" destId="{821D7837-5060-4D7C-A03B-9837F7EB2A89}" srcOrd="1" destOrd="0" parTransId="{4438B473-CD2E-4D62-9FB3-17894F1DBFE7}" sibTransId="{881C1F54-FB83-4F20-BD5B-51A60B646F4A}"/>
    <dgm:cxn modelId="{DE7B4B24-D8C3-44D2-B822-F45317078F94}" type="presOf" srcId="{A74E344E-BED8-4899-9EE1-101933818809}" destId="{A08674E8-8C9A-4CC4-BDE6-18A71F990014}" srcOrd="0" destOrd="0" presId="urn:microsoft.com/office/officeart/2005/8/layout/hierarchy3"/>
    <dgm:cxn modelId="{A51EF25F-A740-4608-8969-11346EC30F13}" type="presOf" srcId="{3FFB6478-7997-4953-97FA-685E1E88953A}" destId="{7CF2B928-0ABD-4B56-A4AF-B77717BA3AF8}" srcOrd="0" destOrd="0" presId="urn:microsoft.com/office/officeart/2005/8/layout/hierarchy3"/>
    <dgm:cxn modelId="{E6FB9077-4CFF-4B51-B1D5-88F078A4AAE2}" srcId="{1D951AF3-ADEF-4F9F-B746-B278B6D831E2}" destId="{9ABDD832-DE02-4A46-9888-900B2ACB0399}" srcOrd="2" destOrd="0" parTransId="{A74E344E-BED8-4899-9EE1-101933818809}" sibTransId="{6C8A55A8-68C6-4264-B76F-4FA2C4959CFD}"/>
    <dgm:cxn modelId="{8A4BAA58-D248-4E7A-B42A-3417836B2B26}" type="presOf" srcId="{821D7837-5060-4D7C-A03B-9837F7EB2A89}" destId="{D713C776-8363-4264-8ABF-B178391D459D}" srcOrd="0" destOrd="0" presId="urn:microsoft.com/office/officeart/2005/8/layout/hierarchy3"/>
    <dgm:cxn modelId="{8952F9B8-6199-44EF-9CF9-06CEA00E7D09}" type="presOf" srcId="{1D951AF3-ADEF-4F9F-B746-B278B6D831E2}" destId="{0B008985-87EF-49C2-AFC2-42EA6AE17105}" srcOrd="0" destOrd="0" presId="urn:microsoft.com/office/officeart/2005/8/layout/hierarchy3"/>
    <dgm:cxn modelId="{75E70E2D-306B-40C1-BAA7-41DAEF0ECEF9}" srcId="{1D951AF3-ADEF-4F9F-B746-B278B6D831E2}" destId="{3FB5EB2A-5FD9-4940-9F56-F688BCB5221E}" srcOrd="0" destOrd="0" parTransId="{C95E3645-156E-467B-BD0D-438DD8522E07}" sibTransId="{11094D4E-46AE-44A8-83FA-DFFB264B8E71}"/>
    <dgm:cxn modelId="{CA5E159E-596C-4E0B-98F7-DDD342063B10}" type="presOf" srcId="{4438B473-CD2E-4D62-9FB3-17894F1DBFE7}" destId="{90AE0304-E94A-406A-B1F1-63E8D266F60C}" srcOrd="0" destOrd="0" presId="urn:microsoft.com/office/officeart/2005/8/layout/hierarchy3"/>
    <dgm:cxn modelId="{77014B9A-E761-46CA-9B6F-B118C6E1AC75}" type="presOf" srcId="{1D951AF3-ADEF-4F9F-B746-B278B6D831E2}" destId="{EA0BBDD2-85A3-4EBF-BA6C-868C752523C2}" srcOrd="1" destOrd="0" presId="urn:microsoft.com/office/officeart/2005/8/layout/hierarchy3"/>
    <dgm:cxn modelId="{A3E6B9E8-F000-4480-A941-0A45C7960A99}" type="presOf" srcId="{C95E3645-156E-467B-BD0D-438DD8522E07}" destId="{86B7A72E-848C-4B12-B163-0E8482B0B763}" srcOrd="0" destOrd="0" presId="urn:microsoft.com/office/officeart/2005/8/layout/hierarchy3"/>
    <dgm:cxn modelId="{4BCD4B97-5916-45E3-8DAC-047508EE59B6}" type="presOf" srcId="{9ABDD832-DE02-4A46-9888-900B2ACB0399}" destId="{5D2AEDAE-C8A0-49C4-94E9-37F6BC85D5FE}" srcOrd="0" destOrd="0" presId="urn:microsoft.com/office/officeart/2005/8/layout/hierarchy3"/>
    <dgm:cxn modelId="{BEEEB783-C2C9-4A39-8D35-B9C27516E93E}" type="presOf" srcId="{3FB5EB2A-5FD9-4940-9F56-F688BCB5221E}" destId="{833C5A07-6545-4363-9ED5-88C756D8FB29}" srcOrd="0" destOrd="0" presId="urn:microsoft.com/office/officeart/2005/8/layout/hierarchy3"/>
    <dgm:cxn modelId="{17AB8A2A-FC70-4929-BDE1-6F4F9B6EC9BD}" srcId="{3FFB6478-7997-4953-97FA-685E1E88953A}" destId="{1D951AF3-ADEF-4F9F-B746-B278B6D831E2}" srcOrd="0" destOrd="0" parTransId="{EF5AEBF5-73BC-48C9-A651-D67D78E848E0}" sibTransId="{7E971F15-19CF-4850-8FA7-51E307D194DD}"/>
    <dgm:cxn modelId="{4B92CF90-D830-40BB-8156-111B13E2C747}" type="presParOf" srcId="{7CF2B928-0ABD-4B56-A4AF-B77717BA3AF8}" destId="{3A35C2EA-D4A1-4F8F-9BB1-FB6C8EAC3E1D}" srcOrd="0" destOrd="0" presId="urn:microsoft.com/office/officeart/2005/8/layout/hierarchy3"/>
    <dgm:cxn modelId="{316919E9-E8FB-41CA-BF62-E780C4F1D53E}" type="presParOf" srcId="{3A35C2EA-D4A1-4F8F-9BB1-FB6C8EAC3E1D}" destId="{19BA27F6-36D5-438E-9AB9-ECAED1BFE5AE}" srcOrd="0" destOrd="0" presId="urn:microsoft.com/office/officeart/2005/8/layout/hierarchy3"/>
    <dgm:cxn modelId="{F63E86E2-F351-4CC0-AFAD-170AFA1B105E}" type="presParOf" srcId="{19BA27F6-36D5-438E-9AB9-ECAED1BFE5AE}" destId="{0B008985-87EF-49C2-AFC2-42EA6AE17105}" srcOrd="0" destOrd="0" presId="urn:microsoft.com/office/officeart/2005/8/layout/hierarchy3"/>
    <dgm:cxn modelId="{25040AA6-72ED-4764-B351-4E5E6EAA613F}" type="presParOf" srcId="{19BA27F6-36D5-438E-9AB9-ECAED1BFE5AE}" destId="{EA0BBDD2-85A3-4EBF-BA6C-868C752523C2}" srcOrd="1" destOrd="0" presId="urn:microsoft.com/office/officeart/2005/8/layout/hierarchy3"/>
    <dgm:cxn modelId="{5E725DF4-B81D-4A18-A3BF-0F6DCF95FDA0}" type="presParOf" srcId="{3A35C2EA-D4A1-4F8F-9BB1-FB6C8EAC3E1D}" destId="{90A42A8F-340A-4C26-9445-8A53CA765E33}" srcOrd="1" destOrd="0" presId="urn:microsoft.com/office/officeart/2005/8/layout/hierarchy3"/>
    <dgm:cxn modelId="{887E84DB-FA35-4FB4-A07F-1E8094537E88}" type="presParOf" srcId="{90A42A8F-340A-4C26-9445-8A53CA765E33}" destId="{86B7A72E-848C-4B12-B163-0E8482B0B763}" srcOrd="0" destOrd="0" presId="urn:microsoft.com/office/officeart/2005/8/layout/hierarchy3"/>
    <dgm:cxn modelId="{591B7807-0E39-44B9-A0E9-F443B3463052}" type="presParOf" srcId="{90A42A8F-340A-4C26-9445-8A53CA765E33}" destId="{833C5A07-6545-4363-9ED5-88C756D8FB29}" srcOrd="1" destOrd="0" presId="urn:microsoft.com/office/officeart/2005/8/layout/hierarchy3"/>
    <dgm:cxn modelId="{71B600D7-4CBC-4B7D-959E-623C7528293F}" type="presParOf" srcId="{90A42A8F-340A-4C26-9445-8A53CA765E33}" destId="{90AE0304-E94A-406A-B1F1-63E8D266F60C}" srcOrd="2" destOrd="0" presId="urn:microsoft.com/office/officeart/2005/8/layout/hierarchy3"/>
    <dgm:cxn modelId="{D254EC90-5402-4AFE-AC54-327AE65C0678}" type="presParOf" srcId="{90A42A8F-340A-4C26-9445-8A53CA765E33}" destId="{D713C776-8363-4264-8ABF-B178391D459D}" srcOrd="3" destOrd="0" presId="urn:microsoft.com/office/officeart/2005/8/layout/hierarchy3"/>
    <dgm:cxn modelId="{A70C3158-2DDC-4C28-9375-8DBF1D24B226}" type="presParOf" srcId="{90A42A8F-340A-4C26-9445-8A53CA765E33}" destId="{A08674E8-8C9A-4CC4-BDE6-18A71F990014}" srcOrd="4" destOrd="0" presId="urn:microsoft.com/office/officeart/2005/8/layout/hierarchy3"/>
    <dgm:cxn modelId="{DF0B9D57-74AF-42A3-B07D-20B224DEEC4C}" type="presParOf" srcId="{90A42A8F-340A-4C26-9445-8A53CA765E33}" destId="{5D2AEDAE-C8A0-49C4-94E9-37F6BC85D5FE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FFB6478-7997-4953-97FA-685E1E88953A}" type="doc">
      <dgm:prSet loTypeId="urn:microsoft.com/office/officeart/2005/8/layout/hierarchy3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D951AF3-ADEF-4F9F-B746-B278B6D831E2}">
      <dgm:prSet phldrT="[Текст]" custT="1"/>
      <dgm:spPr>
        <a:solidFill>
          <a:schemeClr val="accent5">
            <a:lumMod val="40000"/>
            <a:lumOff val="60000"/>
          </a:schemeClr>
        </a:solidFill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uk-UA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Суспільні науки </a:t>
          </a:r>
          <a:endParaRPr lang="ru-RU" sz="1800" b="1" dirty="0">
            <a:solidFill>
              <a:srgbClr val="002060"/>
            </a:solidFill>
          </a:endParaRPr>
        </a:p>
      </dgm:t>
    </dgm:pt>
    <dgm:pt modelId="{EF5AEBF5-73BC-48C9-A651-D67D78E848E0}" type="parTrans" cxnId="{17AB8A2A-FC70-4929-BDE1-6F4F9B6EC9BD}">
      <dgm:prSet/>
      <dgm:spPr/>
      <dgm:t>
        <a:bodyPr/>
        <a:lstStyle/>
        <a:p>
          <a:endParaRPr lang="ru-RU" sz="2000">
            <a:solidFill>
              <a:srgbClr val="002060"/>
            </a:solidFill>
          </a:endParaRPr>
        </a:p>
      </dgm:t>
    </dgm:pt>
    <dgm:pt modelId="{7E971F15-19CF-4850-8FA7-51E307D194DD}" type="sibTrans" cxnId="{17AB8A2A-FC70-4929-BDE1-6F4F9B6EC9BD}">
      <dgm:prSet/>
      <dgm:spPr/>
      <dgm:t>
        <a:bodyPr/>
        <a:lstStyle/>
        <a:p>
          <a:endParaRPr lang="ru-RU" sz="2000">
            <a:solidFill>
              <a:srgbClr val="002060"/>
            </a:solidFill>
          </a:endParaRPr>
        </a:p>
      </dgm:t>
    </dgm:pt>
    <dgm:pt modelId="{9ABDD832-DE02-4A46-9888-900B2ACB0399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60000"/>
              <a:lumOff val="40000"/>
            </a:schemeClr>
          </a:solidFill>
        </a:ln>
        <a:effectLst/>
      </dgm:spPr>
      <dgm:t>
        <a:bodyPr/>
        <a:lstStyle/>
        <a:p>
          <a:pPr>
            <a:spcAft>
              <a:spcPts val="0"/>
            </a:spcAft>
          </a:pPr>
          <a:r>
            <a:rPr lang="uk-UA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Фундаментальні та прикладні проблеми освітньої галузі</a:t>
          </a:r>
        </a:p>
        <a:p>
          <a:pPr>
            <a:spcAft>
              <a:spcPts val="0"/>
            </a:spcAft>
          </a:pPr>
          <a:r>
            <a:rPr lang="uk-UA" sz="16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(</a:t>
          </a:r>
          <a:r>
            <a:rPr lang="uk-UA" sz="1600" i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д.пед.н</a:t>
          </a:r>
          <a:r>
            <a:rPr lang="uk-UA" sz="16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., проф. </a:t>
          </a:r>
          <a:r>
            <a:rPr lang="uk-UA" sz="1600" i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Слюсаренко</a:t>
          </a:r>
          <a:r>
            <a:rPr lang="uk-UA" sz="16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Н.В.)</a:t>
          </a:r>
          <a:r>
            <a:rPr lang="ru-RU" sz="16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uk-UA" sz="1600" b="1" dirty="0" smtClean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74E344E-BED8-4899-9EE1-101933818809}" type="parTrans" cxnId="{E6FB9077-4CFF-4B51-B1D5-88F078A4AAE2}">
      <dgm:prSet/>
      <dgm:spPr>
        <a:solidFill>
          <a:schemeClr val="accent5">
            <a:lumMod val="40000"/>
            <a:lumOff val="60000"/>
          </a:schemeClr>
        </a:solidFill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endParaRPr lang="ru-RU" sz="2000">
            <a:solidFill>
              <a:srgbClr val="002060"/>
            </a:solidFill>
          </a:endParaRPr>
        </a:p>
      </dgm:t>
    </dgm:pt>
    <dgm:pt modelId="{6C8A55A8-68C6-4264-B76F-4FA2C4959CFD}" type="sibTrans" cxnId="{E6FB9077-4CFF-4B51-B1D5-88F078A4AAE2}">
      <dgm:prSet/>
      <dgm:spPr/>
      <dgm:t>
        <a:bodyPr/>
        <a:lstStyle/>
        <a:p>
          <a:endParaRPr lang="ru-RU" sz="2000">
            <a:solidFill>
              <a:srgbClr val="002060"/>
            </a:solidFill>
          </a:endParaRPr>
        </a:p>
      </dgm:t>
    </dgm:pt>
    <dgm:pt modelId="{6EC48462-70A9-44C8-B4BB-15EBA8C008A8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60000"/>
              <a:lumOff val="40000"/>
            </a:schemeClr>
          </a:solidFill>
        </a:ln>
        <a:effectLst/>
      </dgm:spPr>
      <dgm:t>
        <a:bodyPr/>
        <a:lstStyle/>
        <a:p>
          <a:pPr>
            <a:spcAft>
              <a:spcPts val="0"/>
            </a:spcAft>
          </a:pPr>
          <a:r>
            <a:rPr lang="uk-UA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Теорія та практика кримінального процесу  та криміналістики </a:t>
          </a:r>
        </a:p>
        <a:p>
          <a:pPr>
            <a:spcAft>
              <a:spcPts val="0"/>
            </a:spcAft>
          </a:pPr>
          <a:r>
            <a:rPr lang="uk-UA" sz="16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(</a:t>
          </a:r>
          <a:r>
            <a:rPr lang="uk-UA" sz="1600" i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д.ю.н</a:t>
          </a:r>
          <a:r>
            <a:rPr lang="uk-UA" sz="16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., проф. </a:t>
          </a:r>
          <a:r>
            <a:rPr lang="uk-UA" sz="1600" i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Стратонов</a:t>
          </a:r>
          <a:r>
            <a:rPr lang="uk-UA" sz="16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В.М.)</a:t>
          </a:r>
          <a:r>
            <a:rPr lang="ru-RU" sz="16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uk-UA" sz="1600" b="1" dirty="0" smtClean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2691D5C-7947-4552-997F-3E5D9BA37C4E}" type="parTrans" cxnId="{DC0AFE2B-9569-4AFB-89D2-81D72CD7AAC9}">
      <dgm:prSet/>
      <dgm:spPr>
        <a:solidFill>
          <a:schemeClr val="accent5">
            <a:lumMod val="40000"/>
            <a:lumOff val="60000"/>
          </a:schemeClr>
        </a:solidFill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endParaRPr lang="ru-RU" sz="2000">
            <a:solidFill>
              <a:srgbClr val="002060"/>
            </a:solidFill>
          </a:endParaRPr>
        </a:p>
      </dgm:t>
    </dgm:pt>
    <dgm:pt modelId="{E04FD019-EA43-49F2-B38B-EF4C60C57BB4}" type="sibTrans" cxnId="{DC0AFE2B-9569-4AFB-89D2-81D72CD7AAC9}">
      <dgm:prSet/>
      <dgm:spPr/>
      <dgm:t>
        <a:bodyPr/>
        <a:lstStyle/>
        <a:p>
          <a:endParaRPr lang="ru-RU" sz="2000">
            <a:solidFill>
              <a:srgbClr val="002060"/>
            </a:solidFill>
          </a:endParaRPr>
        </a:p>
      </dgm:t>
    </dgm:pt>
    <dgm:pt modelId="{3FB5EB2A-5FD9-4940-9F56-F688BCB5221E}">
      <dgm:prSet phldrT="[Текст]"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60000"/>
              <a:lumOff val="40000"/>
            </a:schemeClr>
          </a:solidFill>
        </a:ln>
        <a:effectLst/>
      </dgm:spPr>
      <dgm:t>
        <a:bodyPr/>
        <a:lstStyle/>
        <a:p>
          <a:pPr>
            <a:spcAft>
              <a:spcPts val="0"/>
            </a:spcAft>
          </a:pPr>
          <a:r>
            <a:rPr lang="uk-UA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Психологія соціальної мобільності особистості</a:t>
          </a:r>
        </a:p>
        <a:p>
          <a:pPr>
            <a:spcAft>
              <a:spcPts val="0"/>
            </a:spcAft>
          </a:pPr>
          <a:r>
            <a:rPr lang="uk-UA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(</a:t>
          </a:r>
          <a:r>
            <a:rPr lang="uk-UA" sz="1600" i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д.психол.н</a:t>
          </a:r>
          <a:r>
            <a:rPr lang="uk-UA" sz="16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., </a:t>
          </a:r>
          <a:r>
            <a:rPr lang="uk-UA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проф. </a:t>
          </a:r>
          <a:r>
            <a:rPr lang="uk-UA" sz="16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Блинова О.Є.</a:t>
          </a:r>
          <a:r>
            <a:rPr lang="uk-UA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)</a:t>
          </a:r>
          <a:endParaRPr lang="ru-RU" sz="1600" dirty="0">
            <a:solidFill>
              <a:srgbClr val="002060"/>
            </a:solidFill>
          </a:endParaRPr>
        </a:p>
      </dgm:t>
    </dgm:pt>
    <dgm:pt modelId="{C95E3645-156E-467B-BD0D-438DD8522E07}" type="parTrans" cxnId="{75E70E2D-306B-40C1-BAA7-41DAEF0ECEF9}">
      <dgm:prSet/>
      <dgm:spPr>
        <a:solidFill>
          <a:schemeClr val="accent5">
            <a:lumMod val="40000"/>
            <a:lumOff val="60000"/>
          </a:schemeClr>
        </a:solidFill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endParaRPr lang="ru-RU" sz="2000">
            <a:solidFill>
              <a:srgbClr val="002060"/>
            </a:solidFill>
          </a:endParaRPr>
        </a:p>
      </dgm:t>
    </dgm:pt>
    <dgm:pt modelId="{11094D4E-46AE-44A8-83FA-DFFB264B8E71}" type="sibTrans" cxnId="{75E70E2D-306B-40C1-BAA7-41DAEF0ECEF9}">
      <dgm:prSet/>
      <dgm:spPr/>
      <dgm:t>
        <a:bodyPr/>
        <a:lstStyle/>
        <a:p>
          <a:endParaRPr lang="ru-RU" sz="2000">
            <a:solidFill>
              <a:srgbClr val="002060"/>
            </a:solidFill>
          </a:endParaRPr>
        </a:p>
      </dgm:t>
    </dgm:pt>
    <dgm:pt modelId="{821D7837-5060-4D7C-A03B-9837F7EB2A89}">
      <dgm:prSet phldrT="[Текст]"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60000"/>
              <a:lumOff val="40000"/>
            </a:schemeClr>
          </a:solidFill>
        </a:ln>
        <a:effectLst/>
      </dgm:spPr>
      <dgm:t>
        <a:bodyPr/>
        <a:lstStyle/>
        <a:p>
          <a:pPr>
            <a:spcAft>
              <a:spcPts val="0"/>
            </a:spcAft>
          </a:pPr>
          <a:r>
            <a:rPr lang="uk-UA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Інноваційні технології викладання іноземних мов у середніх та вищих закладах України</a:t>
          </a:r>
        </a:p>
        <a:p>
          <a:pPr>
            <a:spcAft>
              <a:spcPts val="0"/>
            </a:spcAft>
          </a:pPr>
          <a:r>
            <a:rPr lang="uk-UA" sz="16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(</a:t>
          </a:r>
          <a:r>
            <a:rPr lang="uk-UA" sz="1600" i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д.пед.н</a:t>
          </a:r>
          <a:r>
            <a:rPr lang="uk-UA" sz="16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., проф. </a:t>
          </a:r>
          <a:r>
            <a:rPr lang="uk-UA" sz="1600" i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Заболотська</a:t>
          </a:r>
          <a:r>
            <a:rPr lang="uk-UA" sz="16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О.О.)</a:t>
          </a:r>
          <a:r>
            <a:rPr lang="ru-RU" sz="16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1600" dirty="0">
            <a:solidFill>
              <a:srgbClr val="002060"/>
            </a:solidFill>
          </a:endParaRPr>
        </a:p>
      </dgm:t>
    </dgm:pt>
    <dgm:pt modelId="{4438B473-CD2E-4D62-9FB3-17894F1DBFE7}" type="parTrans" cxnId="{F00991CB-E1E3-4DF6-AACF-5F4456CB1E18}">
      <dgm:prSet/>
      <dgm:spPr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881C1F54-FB83-4F20-BD5B-51A60B646F4A}" type="sibTrans" cxnId="{F00991CB-E1E3-4DF6-AACF-5F4456CB1E18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1631C565-7F0D-4741-8BFB-4536116ECE84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60000"/>
              <a:lumOff val="40000"/>
            </a:schemeClr>
          </a:solidFill>
        </a:ln>
        <a:effectLst/>
      </dgm:spPr>
      <dgm:t>
        <a:bodyPr/>
        <a:lstStyle/>
        <a:p>
          <a:pPr>
            <a:spcAft>
              <a:spcPts val="0"/>
            </a:spcAft>
          </a:pPr>
          <a:r>
            <a:rPr lang="uk-UA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Соціалізація дитини в сім</a:t>
          </a:r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’</a:t>
          </a:r>
          <a:r>
            <a:rPr lang="uk-UA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ї: теорія, історія, практика</a:t>
          </a:r>
        </a:p>
        <a:p>
          <a:pPr>
            <a:spcAft>
              <a:spcPts val="0"/>
            </a:spcAft>
          </a:pPr>
          <a:r>
            <a:rPr lang="uk-UA" sz="16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(</a:t>
          </a:r>
          <a:r>
            <a:rPr lang="uk-UA" sz="1600" i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д.пед.н</a:t>
          </a:r>
          <a:r>
            <a:rPr lang="uk-UA" sz="16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., проф. </a:t>
          </a:r>
          <a:r>
            <a:rPr lang="uk-UA" sz="1600" i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Федяєва</a:t>
          </a:r>
          <a:r>
            <a:rPr lang="uk-UA" sz="16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В.Л.)</a:t>
          </a:r>
          <a:r>
            <a:rPr lang="ru-RU" sz="16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uk-UA" sz="1600" b="1" dirty="0" smtClean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D4DBA02-6ABB-4236-9EAC-8BB4CC9741E9}" type="parTrans" cxnId="{B0519D70-71F9-42F3-A725-A5ED6DF624A1}">
      <dgm:prSet/>
      <dgm:spPr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F0CF7EE2-1D8B-4E33-9D32-FCABD9545E4A}" type="sibTrans" cxnId="{B0519D70-71F9-42F3-A725-A5ED6DF624A1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7CF2B928-0ABD-4B56-A4AF-B77717BA3AF8}" type="pres">
      <dgm:prSet presAssocID="{3FFB6478-7997-4953-97FA-685E1E88953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A35C2EA-D4A1-4F8F-9BB1-FB6C8EAC3E1D}" type="pres">
      <dgm:prSet presAssocID="{1D951AF3-ADEF-4F9F-B746-B278B6D831E2}" presName="root" presStyleCnt="0"/>
      <dgm:spPr/>
    </dgm:pt>
    <dgm:pt modelId="{19BA27F6-36D5-438E-9AB9-ECAED1BFE5AE}" type="pres">
      <dgm:prSet presAssocID="{1D951AF3-ADEF-4F9F-B746-B278B6D831E2}" presName="rootComposite" presStyleCnt="0"/>
      <dgm:spPr/>
    </dgm:pt>
    <dgm:pt modelId="{0B008985-87EF-49C2-AFC2-42EA6AE17105}" type="pres">
      <dgm:prSet presAssocID="{1D951AF3-ADEF-4F9F-B746-B278B6D831E2}" presName="rootText" presStyleLbl="node1" presStyleIdx="0" presStyleCnt="1" custScaleX="558920" custScaleY="145802" custLinFactNeighborX="-59978" custLinFactNeighborY="22132"/>
      <dgm:spPr/>
      <dgm:t>
        <a:bodyPr/>
        <a:lstStyle/>
        <a:p>
          <a:endParaRPr lang="ru-RU"/>
        </a:p>
      </dgm:t>
    </dgm:pt>
    <dgm:pt modelId="{EA0BBDD2-85A3-4EBF-BA6C-868C752523C2}" type="pres">
      <dgm:prSet presAssocID="{1D951AF3-ADEF-4F9F-B746-B278B6D831E2}" presName="rootConnector" presStyleLbl="node1" presStyleIdx="0" presStyleCnt="1"/>
      <dgm:spPr/>
      <dgm:t>
        <a:bodyPr/>
        <a:lstStyle/>
        <a:p>
          <a:endParaRPr lang="ru-RU"/>
        </a:p>
      </dgm:t>
    </dgm:pt>
    <dgm:pt modelId="{90A42A8F-340A-4C26-9445-8A53CA765E33}" type="pres">
      <dgm:prSet presAssocID="{1D951AF3-ADEF-4F9F-B746-B278B6D831E2}" presName="childShape" presStyleCnt="0"/>
      <dgm:spPr/>
    </dgm:pt>
    <dgm:pt modelId="{86B7A72E-848C-4B12-B163-0E8482B0B763}" type="pres">
      <dgm:prSet presAssocID="{C95E3645-156E-467B-BD0D-438DD8522E07}" presName="Name13" presStyleLbl="parChTrans1D2" presStyleIdx="0" presStyleCnt="5"/>
      <dgm:spPr/>
      <dgm:t>
        <a:bodyPr/>
        <a:lstStyle/>
        <a:p>
          <a:endParaRPr lang="ru-RU"/>
        </a:p>
      </dgm:t>
    </dgm:pt>
    <dgm:pt modelId="{833C5A07-6545-4363-9ED5-88C756D8FB29}" type="pres">
      <dgm:prSet presAssocID="{3FB5EB2A-5FD9-4940-9F56-F688BCB5221E}" presName="childText" presStyleLbl="bgAcc1" presStyleIdx="0" presStyleCnt="5" custScaleX="1100076" custScaleY="189608" custLinFactX="-1375" custLinFactY="100000" custLinFactNeighborX="-100000" custLinFactNeighborY="1444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AE0304-E94A-406A-B1F1-63E8D266F60C}" type="pres">
      <dgm:prSet presAssocID="{4438B473-CD2E-4D62-9FB3-17894F1DBFE7}" presName="Name13" presStyleLbl="parChTrans1D2" presStyleIdx="1" presStyleCnt="5"/>
      <dgm:spPr/>
      <dgm:t>
        <a:bodyPr/>
        <a:lstStyle/>
        <a:p>
          <a:endParaRPr lang="ru-RU"/>
        </a:p>
      </dgm:t>
    </dgm:pt>
    <dgm:pt modelId="{D713C776-8363-4264-8ABF-B178391D459D}" type="pres">
      <dgm:prSet presAssocID="{821D7837-5060-4D7C-A03B-9837F7EB2A89}" presName="childText" presStyleLbl="bgAcc1" presStyleIdx="1" presStyleCnt="5" custScaleX="1103748" custScaleY="199836" custLinFactY="-89276" custLinFactNeighborX="-97734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8674E8-8C9A-4CC4-BDE6-18A71F990014}" type="pres">
      <dgm:prSet presAssocID="{A74E344E-BED8-4899-9EE1-101933818809}" presName="Name13" presStyleLbl="parChTrans1D2" presStyleIdx="2" presStyleCnt="5"/>
      <dgm:spPr/>
      <dgm:t>
        <a:bodyPr/>
        <a:lstStyle/>
        <a:p>
          <a:endParaRPr lang="ru-RU"/>
        </a:p>
      </dgm:t>
    </dgm:pt>
    <dgm:pt modelId="{5D2AEDAE-C8A0-49C4-94E9-37F6BC85D5FE}" type="pres">
      <dgm:prSet presAssocID="{9ABDD832-DE02-4A46-9888-900B2ACB0399}" presName="childText" presStyleLbl="bgAcc1" presStyleIdx="2" presStyleCnt="5" custScaleX="1095890" custScaleY="197974" custLinFactY="200000" custLinFactNeighborX="-99785" custLinFactNeighborY="2176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376F23-95CF-4EE8-B7EB-9E917D79207A}" type="pres">
      <dgm:prSet presAssocID="{32691D5C-7947-4552-997F-3E5D9BA37C4E}" presName="Name13" presStyleLbl="parChTrans1D2" presStyleIdx="3" presStyleCnt="5"/>
      <dgm:spPr/>
      <dgm:t>
        <a:bodyPr/>
        <a:lstStyle/>
        <a:p>
          <a:endParaRPr lang="ru-RU"/>
        </a:p>
      </dgm:t>
    </dgm:pt>
    <dgm:pt modelId="{8ED3CA07-0F55-418F-AFB7-3F5655C8E671}" type="pres">
      <dgm:prSet presAssocID="{6EC48462-70A9-44C8-B4BB-15EBA8C008A8}" presName="childText" presStyleLbl="bgAcc1" presStyleIdx="3" presStyleCnt="5" custScaleX="1092228" custScaleY="191936" custLinFactX="-1503" custLinFactNeighborX="-100000" custLinFactNeighborY="-119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B14E98-06FD-4292-B7BD-F9CD82AEDDB1}" type="pres">
      <dgm:prSet presAssocID="{5D4DBA02-6ABB-4236-9EAC-8BB4CC9741E9}" presName="Name13" presStyleLbl="parChTrans1D2" presStyleIdx="4" presStyleCnt="5"/>
      <dgm:spPr/>
      <dgm:t>
        <a:bodyPr/>
        <a:lstStyle/>
        <a:p>
          <a:endParaRPr lang="ru-RU"/>
        </a:p>
      </dgm:t>
    </dgm:pt>
    <dgm:pt modelId="{5F982F26-CC84-4D30-BE3E-EB66E417635A}" type="pres">
      <dgm:prSet presAssocID="{1631C565-7F0D-4741-8BFB-4536116ECE84}" presName="childText" presStyleLbl="bgAcc1" presStyleIdx="4" presStyleCnt="5" custScaleX="1092228" custScaleY="191936" custLinFactX="-3390" custLinFactY="-200000" custLinFactNeighborX="-100000" custLinFactNeighborY="-2319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134BB52-7461-42F9-AE19-1BFE284BCF98}" type="presOf" srcId="{C95E3645-156E-467B-BD0D-438DD8522E07}" destId="{86B7A72E-848C-4B12-B163-0E8482B0B763}" srcOrd="0" destOrd="0" presId="urn:microsoft.com/office/officeart/2005/8/layout/hierarchy3"/>
    <dgm:cxn modelId="{98F01412-96E1-46CC-B46C-B34AC7332DCC}" type="presOf" srcId="{4438B473-CD2E-4D62-9FB3-17894F1DBFE7}" destId="{90AE0304-E94A-406A-B1F1-63E8D266F60C}" srcOrd="0" destOrd="0" presId="urn:microsoft.com/office/officeart/2005/8/layout/hierarchy3"/>
    <dgm:cxn modelId="{AAD97FE0-213B-4E0B-91A7-AE7D69D17FE8}" type="presOf" srcId="{1D951AF3-ADEF-4F9F-B746-B278B6D831E2}" destId="{EA0BBDD2-85A3-4EBF-BA6C-868C752523C2}" srcOrd="1" destOrd="0" presId="urn:microsoft.com/office/officeart/2005/8/layout/hierarchy3"/>
    <dgm:cxn modelId="{37B21A83-C419-4F12-A50A-4014D1ADF3C5}" type="presOf" srcId="{1D951AF3-ADEF-4F9F-B746-B278B6D831E2}" destId="{0B008985-87EF-49C2-AFC2-42EA6AE17105}" srcOrd="0" destOrd="0" presId="urn:microsoft.com/office/officeart/2005/8/layout/hierarchy3"/>
    <dgm:cxn modelId="{DC0AFE2B-9569-4AFB-89D2-81D72CD7AAC9}" srcId="{1D951AF3-ADEF-4F9F-B746-B278B6D831E2}" destId="{6EC48462-70A9-44C8-B4BB-15EBA8C008A8}" srcOrd="3" destOrd="0" parTransId="{32691D5C-7947-4552-997F-3E5D9BA37C4E}" sibTransId="{E04FD019-EA43-49F2-B38B-EF4C60C57BB4}"/>
    <dgm:cxn modelId="{B0519D70-71F9-42F3-A725-A5ED6DF624A1}" srcId="{1D951AF3-ADEF-4F9F-B746-B278B6D831E2}" destId="{1631C565-7F0D-4741-8BFB-4536116ECE84}" srcOrd="4" destOrd="0" parTransId="{5D4DBA02-6ABB-4236-9EAC-8BB4CC9741E9}" sibTransId="{F0CF7EE2-1D8B-4E33-9D32-FCABD9545E4A}"/>
    <dgm:cxn modelId="{6B5A8B2F-8B9A-4B0A-A57B-2E1F7760A640}" type="presOf" srcId="{9ABDD832-DE02-4A46-9888-900B2ACB0399}" destId="{5D2AEDAE-C8A0-49C4-94E9-37F6BC85D5FE}" srcOrd="0" destOrd="0" presId="urn:microsoft.com/office/officeart/2005/8/layout/hierarchy3"/>
    <dgm:cxn modelId="{D5BBA0AB-589B-4141-9BD0-CF092CCCF7F4}" type="presOf" srcId="{32691D5C-7947-4552-997F-3E5D9BA37C4E}" destId="{80376F23-95CF-4EE8-B7EB-9E917D79207A}" srcOrd="0" destOrd="0" presId="urn:microsoft.com/office/officeart/2005/8/layout/hierarchy3"/>
    <dgm:cxn modelId="{85BB0090-C6AF-4DDF-B575-8BDB9297F440}" type="presOf" srcId="{A74E344E-BED8-4899-9EE1-101933818809}" destId="{A08674E8-8C9A-4CC4-BDE6-18A71F990014}" srcOrd="0" destOrd="0" presId="urn:microsoft.com/office/officeart/2005/8/layout/hierarchy3"/>
    <dgm:cxn modelId="{ED7B6B79-7638-4A64-A0C8-A4B3A373FDAC}" type="presOf" srcId="{821D7837-5060-4D7C-A03B-9837F7EB2A89}" destId="{D713C776-8363-4264-8ABF-B178391D459D}" srcOrd="0" destOrd="0" presId="urn:microsoft.com/office/officeart/2005/8/layout/hierarchy3"/>
    <dgm:cxn modelId="{75E70E2D-306B-40C1-BAA7-41DAEF0ECEF9}" srcId="{1D951AF3-ADEF-4F9F-B746-B278B6D831E2}" destId="{3FB5EB2A-5FD9-4940-9F56-F688BCB5221E}" srcOrd="0" destOrd="0" parTransId="{C95E3645-156E-467B-BD0D-438DD8522E07}" sibTransId="{11094D4E-46AE-44A8-83FA-DFFB264B8E71}"/>
    <dgm:cxn modelId="{60ED593D-4B79-43C4-BBE9-A4C8EFCFE71D}" type="presOf" srcId="{1631C565-7F0D-4741-8BFB-4536116ECE84}" destId="{5F982F26-CC84-4D30-BE3E-EB66E417635A}" srcOrd="0" destOrd="0" presId="urn:microsoft.com/office/officeart/2005/8/layout/hierarchy3"/>
    <dgm:cxn modelId="{33A1E3C3-3DEA-4A1B-895B-C358BF1F9B5E}" type="presOf" srcId="{5D4DBA02-6ABB-4236-9EAC-8BB4CC9741E9}" destId="{BCB14E98-06FD-4292-B7BD-F9CD82AEDDB1}" srcOrd="0" destOrd="0" presId="urn:microsoft.com/office/officeart/2005/8/layout/hierarchy3"/>
    <dgm:cxn modelId="{17AB8A2A-FC70-4929-BDE1-6F4F9B6EC9BD}" srcId="{3FFB6478-7997-4953-97FA-685E1E88953A}" destId="{1D951AF3-ADEF-4F9F-B746-B278B6D831E2}" srcOrd="0" destOrd="0" parTransId="{EF5AEBF5-73BC-48C9-A651-D67D78E848E0}" sibTransId="{7E971F15-19CF-4850-8FA7-51E307D194DD}"/>
    <dgm:cxn modelId="{D4FCDAFE-CB38-48F1-B65C-C0C23C36D1EA}" type="presOf" srcId="{6EC48462-70A9-44C8-B4BB-15EBA8C008A8}" destId="{8ED3CA07-0F55-418F-AFB7-3F5655C8E671}" srcOrd="0" destOrd="0" presId="urn:microsoft.com/office/officeart/2005/8/layout/hierarchy3"/>
    <dgm:cxn modelId="{5641E82E-B77C-4E29-8002-F07B52E7408F}" type="presOf" srcId="{3FB5EB2A-5FD9-4940-9F56-F688BCB5221E}" destId="{833C5A07-6545-4363-9ED5-88C756D8FB29}" srcOrd="0" destOrd="0" presId="urn:microsoft.com/office/officeart/2005/8/layout/hierarchy3"/>
    <dgm:cxn modelId="{F00991CB-E1E3-4DF6-AACF-5F4456CB1E18}" srcId="{1D951AF3-ADEF-4F9F-B746-B278B6D831E2}" destId="{821D7837-5060-4D7C-A03B-9837F7EB2A89}" srcOrd="1" destOrd="0" parTransId="{4438B473-CD2E-4D62-9FB3-17894F1DBFE7}" sibTransId="{881C1F54-FB83-4F20-BD5B-51A60B646F4A}"/>
    <dgm:cxn modelId="{E12BD818-238C-441F-89E1-7B01450D280A}" type="presOf" srcId="{3FFB6478-7997-4953-97FA-685E1E88953A}" destId="{7CF2B928-0ABD-4B56-A4AF-B77717BA3AF8}" srcOrd="0" destOrd="0" presId="urn:microsoft.com/office/officeart/2005/8/layout/hierarchy3"/>
    <dgm:cxn modelId="{E6FB9077-4CFF-4B51-B1D5-88F078A4AAE2}" srcId="{1D951AF3-ADEF-4F9F-B746-B278B6D831E2}" destId="{9ABDD832-DE02-4A46-9888-900B2ACB0399}" srcOrd="2" destOrd="0" parTransId="{A74E344E-BED8-4899-9EE1-101933818809}" sibTransId="{6C8A55A8-68C6-4264-B76F-4FA2C4959CFD}"/>
    <dgm:cxn modelId="{D87BBA72-1E1D-4292-9A6A-D191F0AED8A3}" type="presParOf" srcId="{7CF2B928-0ABD-4B56-A4AF-B77717BA3AF8}" destId="{3A35C2EA-D4A1-4F8F-9BB1-FB6C8EAC3E1D}" srcOrd="0" destOrd="0" presId="urn:microsoft.com/office/officeart/2005/8/layout/hierarchy3"/>
    <dgm:cxn modelId="{7B22D6CF-FAA3-44E1-85D4-78A423442945}" type="presParOf" srcId="{3A35C2EA-D4A1-4F8F-9BB1-FB6C8EAC3E1D}" destId="{19BA27F6-36D5-438E-9AB9-ECAED1BFE5AE}" srcOrd="0" destOrd="0" presId="urn:microsoft.com/office/officeart/2005/8/layout/hierarchy3"/>
    <dgm:cxn modelId="{C6C98994-BB70-432C-B188-D9C1D99B5F31}" type="presParOf" srcId="{19BA27F6-36D5-438E-9AB9-ECAED1BFE5AE}" destId="{0B008985-87EF-49C2-AFC2-42EA6AE17105}" srcOrd="0" destOrd="0" presId="urn:microsoft.com/office/officeart/2005/8/layout/hierarchy3"/>
    <dgm:cxn modelId="{F4B2FD72-AAEA-4B95-B65A-5A1281FFA17E}" type="presParOf" srcId="{19BA27F6-36D5-438E-9AB9-ECAED1BFE5AE}" destId="{EA0BBDD2-85A3-4EBF-BA6C-868C752523C2}" srcOrd="1" destOrd="0" presId="urn:microsoft.com/office/officeart/2005/8/layout/hierarchy3"/>
    <dgm:cxn modelId="{0A1A93AA-0077-4898-91CB-E00DBAC00615}" type="presParOf" srcId="{3A35C2EA-D4A1-4F8F-9BB1-FB6C8EAC3E1D}" destId="{90A42A8F-340A-4C26-9445-8A53CA765E33}" srcOrd="1" destOrd="0" presId="urn:microsoft.com/office/officeart/2005/8/layout/hierarchy3"/>
    <dgm:cxn modelId="{8F1DFE8D-4BEA-4CC0-9B94-D839E52CD198}" type="presParOf" srcId="{90A42A8F-340A-4C26-9445-8A53CA765E33}" destId="{86B7A72E-848C-4B12-B163-0E8482B0B763}" srcOrd="0" destOrd="0" presId="urn:microsoft.com/office/officeart/2005/8/layout/hierarchy3"/>
    <dgm:cxn modelId="{017C5CFD-86B2-4543-8BE7-0D87E1925A26}" type="presParOf" srcId="{90A42A8F-340A-4C26-9445-8A53CA765E33}" destId="{833C5A07-6545-4363-9ED5-88C756D8FB29}" srcOrd="1" destOrd="0" presId="urn:microsoft.com/office/officeart/2005/8/layout/hierarchy3"/>
    <dgm:cxn modelId="{23AF0571-5F8C-48C7-9557-7232DD0860C9}" type="presParOf" srcId="{90A42A8F-340A-4C26-9445-8A53CA765E33}" destId="{90AE0304-E94A-406A-B1F1-63E8D266F60C}" srcOrd="2" destOrd="0" presId="urn:microsoft.com/office/officeart/2005/8/layout/hierarchy3"/>
    <dgm:cxn modelId="{9A04A645-0B9A-4566-B551-172D3185E8A6}" type="presParOf" srcId="{90A42A8F-340A-4C26-9445-8A53CA765E33}" destId="{D713C776-8363-4264-8ABF-B178391D459D}" srcOrd="3" destOrd="0" presId="urn:microsoft.com/office/officeart/2005/8/layout/hierarchy3"/>
    <dgm:cxn modelId="{94EA2BBA-1F87-41B3-8B64-34C0B12D19AB}" type="presParOf" srcId="{90A42A8F-340A-4C26-9445-8A53CA765E33}" destId="{A08674E8-8C9A-4CC4-BDE6-18A71F990014}" srcOrd="4" destOrd="0" presId="urn:microsoft.com/office/officeart/2005/8/layout/hierarchy3"/>
    <dgm:cxn modelId="{6ACDBEAC-2F51-47FF-B628-BEB14040DC0C}" type="presParOf" srcId="{90A42A8F-340A-4C26-9445-8A53CA765E33}" destId="{5D2AEDAE-C8A0-49C4-94E9-37F6BC85D5FE}" srcOrd="5" destOrd="0" presId="urn:microsoft.com/office/officeart/2005/8/layout/hierarchy3"/>
    <dgm:cxn modelId="{0281B3DE-A355-44BA-8646-DCFF63AD4877}" type="presParOf" srcId="{90A42A8F-340A-4C26-9445-8A53CA765E33}" destId="{80376F23-95CF-4EE8-B7EB-9E917D79207A}" srcOrd="6" destOrd="0" presId="urn:microsoft.com/office/officeart/2005/8/layout/hierarchy3"/>
    <dgm:cxn modelId="{54D4E9CF-196E-40FF-949C-6930F74F7699}" type="presParOf" srcId="{90A42A8F-340A-4C26-9445-8A53CA765E33}" destId="{8ED3CA07-0F55-418F-AFB7-3F5655C8E671}" srcOrd="7" destOrd="0" presId="urn:microsoft.com/office/officeart/2005/8/layout/hierarchy3"/>
    <dgm:cxn modelId="{5A4F4D11-0C35-4FBF-90CB-F8F626C4FDF6}" type="presParOf" srcId="{90A42A8F-340A-4C26-9445-8A53CA765E33}" destId="{BCB14E98-06FD-4292-B7BD-F9CD82AEDDB1}" srcOrd="8" destOrd="0" presId="urn:microsoft.com/office/officeart/2005/8/layout/hierarchy3"/>
    <dgm:cxn modelId="{16F41F36-CF2F-4D33-B51E-79B5FC381FE5}" type="presParOf" srcId="{90A42A8F-340A-4C26-9445-8A53CA765E33}" destId="{5F982F26-CC84-4D30-BE3E-EB66E417635A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8AC1BA-21D3-4769-B8D5-A8FE6F5F9D39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532A88E9-687D-4259-A363-913C94E08C65}">
      <dgm:prSet phldrT="[Текст]" custT="1"/>
      <dgm:spPr>
        <a:solidFill>
          <a:srgbClr val="C2D2EC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Слабкі сторони</a:t>
          </a:r>
          <a:endParaRPr lang="ru-RU" sz="1800" b="1" dirty="0">
            <a:solidFill>
              <a:schemeClr val="accent5">
                <a:lumMod val="50000"/>
              </a:schemeClr>
            </a:solidFill>
          </a:endParaRPr>
        </a:p>
      </dgm:t>
    </dgm:pt>
    <dgm:pt modelId="{197F4218-A48C-4341-9B01-3885B2DCE390}" type="parTrans" cxnId="{DF84FF68-1E6A-4B5A-9AAC-9005D4A81955}">
      <dgm:prSet/>
      <dgm:spPr/>
      <dgm:t>
        <a:bodyPr/>
        <a:lstStyle/>
        <a:p>
          <a:endParaRPr lang="ru-RU" sz="1800">
            <a:solidFill>
              <a:schemeClr val="accent5">
                <a:lumMod val="50000"/>
              </a:schemeClr>
            </a:solidFill>
          </a:endParaRPr>
        </a:p>
      </dgm:t>
    </dgm:pt>
    <dgm:pt modelId="{35063388-C197-42AC-A218-C66B3D952EBB}" type="sibTrans" cxnId="{DF84FF68-1E6A-4B5A-9AAC-9005D4A81955}">
      <dgm:prSet cust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endParaRPr lang="ru-RU" sz="1800">
            <a:solidFill>
              <a:schemeClr val="accent5">
                <a:lumMod val="50000"/>
              </a:schemeClr>
            </a:solidFill>
          </a:endParaRPr>
        </a:p>
      </dgm:t>
    </dgm:pt>
    <dgm:pt modelId="{881586B9-2681-498A-8ED5-8C79519EE9B9}">
      <dgm:prSet phldrT="[Текст]" custT="1"/>
      <dgm:spPr>
        <a:solidFill>
          <a:srgbClr val="D0DCF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1700" b="1" dirty="0">
              <a:solidFill>
                <a:srgbClr val="5F0111"/>
              </a:solidFill>
              <a:latin typeface="Times New Roman" pitchFamily="18" charset="0"/>
              <a:cs typeface="Times New Roman" pitchFamily="18" charset="0"/>
            </a:rPr>
            <a:t>Виникають ризики успішно пройти державну атестацію </a:t>
          </a:r>
          <a:r>
            <a:rPr lang="uk-UA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університету в частині впровадження наукової (науково-технічної) діяльності за окремими науковими напрямами</a:t>
          </a:r>
          <a:endParaRPr lang="ru-RU" sz="1700" dirty="0">
            <a:solidFill>
              <a:schemeClr val="accent5">
                <a:lumMod val="50000"/>
              </a:schemeClr>
            </a:solidFill>
          </a:endParaRPr>
        </a:p>
      </dgm:t>
    </dgm:pt>
    <dgm:pt modelId="{BA9BA85F-9AD4-406F-A1FE-8BDC9FEBD917}" type="parTrans" cxnId="{D1CA8BE4-817A-448D-B5EE-7BF2A43CF9DB}">
      <dgm:prSet/>
      <dgm:spPr/>
      <dgm:t>
        <a:bodyPr/>
        <a:lstStyle/>
        <a:p>
          <a:endParaRPr lang="ru-RU" sz="1800">
            <a:solidFill>
              <a:schemeClr val="accent5">
                <a:lumMod val="50000"/>
              </a:schemeClr>
            </a:solidFill>
          </a:endParaRPr>
        </a:p>
      </dgm:t>
    </dgm:pt>
    <dgm:pt modelId="{F463F961-4432-4E79-970F-DDF06FE17B81}" type="sibTrans" cxnId="{D1CA8BE4-817A-448D-B5EE-7BF2A43CF9DB}">
      <dgm:prSet cust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endParaRPr lang="ru-RU" sz="1800">
            <a:solidFill>
              <a:schemeClr val="accent5">
                <a:lumMod val="50000"/>
              </a:schemeClr>
            </a:solidFill>
          </a:endParaRPr>
        </a:p>
      </dgm:t>
    </dgm:pt>
    <dgm:pt modelId="{5E230EB5-29ED-4E03-A7E1-47406D3AFA22}" type="pres">
      <dgm:prSet presAssocID="{968AC1BA-21D3-4769-B8D5-A8FE6F5F9D39}" presName="linearFlow" presStyleCnt="0">
        <dgm:presLayoutVars>
          <dgm:resizeHandles val="exact"/>
        </dgm:presLayoutVars>
      </dgm:prSet>
      <dgm:spPr/>
    </dgm:pt>
    <dgm:pt modelId="{97922DBA-3420-42D7-A473-DC6B44CD9CCD}" type="pres">
      <dgm:prSet presAssocID="{532A88E9-687D-4259-A363-913C94E08C65}" presName="node" presStyleLbl="node1" presStyleIdx="0" presStyleCnt="2" custScaleX="52722" custScaleY="62647" custLinFactNeighborX="-329" custLinFactNeighborY="-17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5D8DDA-8228-4A66-A87F-E4637F22E92D}" type="pres">
      <dgm:prSet presAssocID="{35063388-C197-42AC-A218-C66B3D952EBB}" presName="sibTrans" presStyleLbl="sibTrans2D1" presStyleIdx="0" presStyleCnt="1" custScaleY="44877"/>
      <dgm:spPr/>
      <dgm:t>
        <a:bodyPr/>
        <a:lstStyle/>
        <a:p>
          <a:endParaRPr lang="ru-RU"/>
        </a:p>
      </dgm:t>
    </dgm:pt>
    <dgm:pt modelId="{B48EB909-C0E4-46D1-B7D1-58E85EEA8C81}" type="pres">
      <dgm:prSet presAssocID="{35063388-C197-42AC-A218-C66B3D952EBB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E6646558-5179-4602-BB36-891D77A92029}" type="pres">
      <dgm:prSet presAssocID="{881586B9-2681-498A-8ED5-8C79519EE9B9}" presName="node" presStyleLbl="node1" presStyleIdx="1" presStyleCnt="2" custScaleX="52722" custScaleY="1730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D6D44EC-EF9C-4203-B7CD-79B2E47895F5}" type="presOf" srcId="{35063388-C197-42AC-A218-C66B3D952EBB}" destId="{805D8DDA-8228-4A66-A87F-E4637F22E92D}" srcOrd="0" destOrd="0" presId="urn:microsoft.com/office/officeart/2005/8/layout/process2"/>
    <dgm:cxn modelId="{DF84FF68-1E6A-4B5A-9AAC-9005D4A81955}" srcId="{968AC1BA-21D3-4769-B8D5-A8FE6F5F9D39}" destId="{532A88E9-687D-4259-A363-913C94E08C65}" srcOrd="0" destOrd="0" parTransId="{197F4218-A48C-4341-9B01-3885B2DCE390}" sibTransId="{35063388-C197-42AC-A218-C66B3D952EBB}"/>
    <dgm:cxn modelId="{9095BE91-3A3D-4933-986E-8CCF83B8749F}" type="presOf" srcId="{532A88E9-687D-4259-A363-913C94E08C65}" destId="{97922DBA-3420-42D7-A473-DC6B44CD9CCD}" srcOrd="0" destOrd="0" presId="urn:microsoft.com/office/officeart/2005/8/layout/process2"/>
    <dgm:cxn modelId="{D1CA8BE4-817A-448D-B5EE-7BF2A43CF9DB}" srcId="{968AC1BA-21D3-4769-B8D5-A8FE6F5F9D39}" destId="{881586B9-2681-498A-8ED5-8C79519EE9B9}" srcOrd="1" destOrd="0" parTransId="{BA9BA85F-9AD4-406F-A1FE-8BDC9FEBD917}" sibTransId="{F463F961-4432-4E79-970F-DDF06FE17B81}"/>
    <dgm:cxn modelId="{8DF01DD6-8CB4-479C-8736-FCC98832DAC8}" type="presOf" srcId="{881586B9-2681-498A-8ED5-8C79519EE9B9}" destId="{E6646558-5179-4602-BB36-891D77A92029}" srcOrd="0" destOrd="0" presId="urn:microsoft.com/office/officeart/2005/8/layout/process2"/>
    <dgm:cxn modelId="{642181C7-3B20-4DEF-9C4E-9144C18617EB}" type="presOf" srcId="{35063388-C197-42AC-A218-C66B3D952EBB}" destId="{B48EB909-C0E4-46D1-B7D1-58E85EEA8C81}" srcOrd="1" destOrd="0" presId="urn:microsoft.com/office/officeart/2005/8/layout/process2"/>
    <dgm:cxn modelId="{6D7A4308-4C97-403B-92E2-A7D5C85C7137}" type="presOf" srcId="{968AC1BA-21D3-4769-B8D5-A8FE6F5F9D39}" destId="{5E230EB5-29ED-4E03-A7E1-47406D3AFA22}" srcOrd="0" destOrd="0" presId="urn:microsoft.com/office/officeart/2005/8/layout/process2"/>
    <dgm:cxn modelId="{58102163-B03E-4E4E-90B4-00A230E70FD7}" type="presParOf" srcId="{5E230EB5-29ED-4E03-A7E1-47406D3AFA22}" destId="{97922DBA-3420-42D7-A473-DC6B44CD9CCD}" srcOrd="0" destOrd="0" presId="urn:microsoft.com/office/officeart/2005/8/layout/process2"/>
    <dgm:cxn modelId="{9473A243-A113-4A51-A3A8-76FD40B68A9F}" type="presParOf" srcId="{5E230EB5-29ED-4E03-A7E1-47406D3AFA22}" destId="{805D8DDA-8228-4A66-A87F-E4637F22E92D}" srcOrd="1" destOrd="0" presId="urn:microsoft.com/office/officeart/2005/8/layout/process2"/>
    <dgm:cxn modelId="{2DD92E50-8532-4CA3-92AF-77EF1F078B88}" type="presParOf" srcId="{805D8DDA-8228-4A66-A87F-E4637F22E92D}" destId="{B48EB909-C0E4-46D1-B7D1-58E85EEA8C81}" srcOrd="0" destOrd="0" presId="urn:microsoft.com/office/officeart/2005/8/layout/process2"/>
    <dgm:cxn modelId="{02BC56A5-FF2A-4264-9CAD-4EE67337A188}" type="presParOf" srcId="{5E230EB5-29ED-4E03-A7E1-47406D3AFA22}" destId="{E6646558-5179-4602-BB36-891D77A92029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343B1EA0-BD52-47D1-8A85-A59091E9ABBD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7163AAC-776D-42BA-9A68-F6764F973BBF}">
      <dgm:prSet phldrT="[Текст]" custT="1"/>
      <dgm:spPr>
        <a:solidFill>
          <a:srgbClr val="C2D2EC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Біологія та охорона здоров’я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A4F62C3-8083-4657-A562-9E2A1DF8BA4E}" type="parTrans" cxnId="{84F2EC9B-213D-4154-9DF8-D13A6E44F13F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D92F0B25-4425-412D-9B1E-46D148FAE9D4}" type="sibTrans" cxnId="{84F2EC9B-213D-4154-9DF8-D13A6E44F13F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A84BF94-EE21-41AA-AA78-B0395081C01E}">
      <dgm:prSet phldrT="[Текст]" custT="1"/>
      <dgm:spPr>
        <a:ln>
          <a:solidFill>
            <a:schemeClr val="accent5">
              <a:lumMod val="40000"/>
              <a:lumOff val="6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Чорноморський ботанічний журнал</a:t>
          </a:r>
          <a:endParaRPr lang="ru-RU" sz="14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C7DE010-F27D-4FBA-9140-0BB2CC997140}" type="parTrans" cxnId="{A5633E50-9513-4F5E-8A01-926E213AC11A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A66CDC8-79C5-4A5C-9758-C9D552E93E86}" type="sibTrans" cxnId="{A5633E50-9513-4F5E-8A01-926E213AC11A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87C9C57-E99F-4647-8285-0F2B7A730262}">
      <dgm:prSet phldrT="[Текст]" custT="1"/>
      <dgm:spPr>
        <a:ln>
          <a:solidFill>
            <a:schemeClr val="accent5">
              <a:lumMod val="40000"/>
              <a:lumOff val="6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Природничий альманах (біологічні науки)</a:t>
          </a:r>
          <a:endParaRPr lang="ru-RU" sz="14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021E865-A5D0-447D-BF29-D48D73C324A5}" type="parTrans" cxnId="{3ABE8B6B-76AC-4F38-BE06-6FF9EAF96135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D7BF921A-996E-4E5F-81C4-7A218CD7A6F2}" type="sibTrans" cxnId="{3ABE8B6B-76AC-4F38-BE06-6FF9EAF96135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DE8B4F42-959D-449A-99F7-2931F64935F1}">
      <dgm:prSet phldrT="[Текст]" custT="1"/>
      <dgm:spPr>
        <a:solidFill>
          <a:srgbClr val="C2D2EC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Суспільні науки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C50DABF-7263-43AD-B7B7-53A2A5EA7C68}" type="parTrans" cxnId="{24CB30C4-8B1B-45D8-B28E-B5DD9CC86AD3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DA9A19B-37D6-4BA0-9312-9B86C905AC6F}" type="sibTrans" cxnId="{24CB30C4-8B1B-45D8-B28E-B5DD9CC86AD3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56BAE5C-DC0B-470F-81FE-4D11A4AFC702}">
      <dgm:prSet phldrT="[Текст]" custT="1"/>
      <dgm:spPr>
        <a:ln>
          <a:solidFill>
            <a:schemeClr val="accent5">
              <a:lumMod val="40000"/>
              <a:lumOff val="6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Збірник наукових праць «Педагогічні науки»</a:t>
          </a:r>
          <a:endParaRPr lang="ru-RU" sz="14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0BDA842-1C3D-42EF-9087-B76562922335}" type="parTrans" cxnId="{1880C9F0-4148-4FB1-AA23-DB27796062E8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DE78DF1B-78EE-460B-BF04-320139E717F5}" type="sibTrans" cxnId="{1880C9F0-4148-4FB1-AA23-DB27796062E8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E4DB8C6-60F5-4F1B-AA28-778C14877593}">
      <dgm:prSet phldrT="[Текст]" custT="1"/>
      <dgm:spPr>
        <a:ln>
          <a:solidFill>
            <a:schemeClr val="accent5">
              <a:lumMod val="40000"/>
              <a:lumOff val="6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Науковий вісник Херсонського державного університету. Серія «Психологічні науки»</a:t>
          </a:r>
          <a:endParaRPr lang="ru-RU" sz="14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1BAA798-B945-4CBA-B3EC-D2C4A2D769D6}" type="parTrans" cxnId="{45BF8AE5-D3D8-4CCA-A0E9-C75A6792298C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2755E0B-C0F6-4B52-813D-DDDDF5698DAD}" type="sibTrans" cxnId="{45BF8AE5-D3D8-4CCA-A0E9-C75A6792298C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58C1298-DB46-4933-9A07-DB99CD2F1480}">
      <dgm:prSet phldrT="[Текст]" custT="1"/>
      <dgm:spPr>
        <a:ln>
          <a:solidFill>
            <a:schemeClr val="accent5">
              <a:lumMod val="40000"/>
              <a:lumOff val="6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Інсайт: психологічні виміри суспільства</a:t>
          </a:r>
          <a:endParaRPr lang="ru-RU" sz="14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400E2B8-0E67-48F6-B04F-8BA4EAB4950A}" type="parTrans" cxnId="{BCDBF2EC-6652-4657-B973-EEC620379E29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4B49BEE-F332-4E46-A525-74A724F6B8CF}" type="sibTrans" cxnId="{BCDBF2EC-6652-4657-B973-EEC620379E29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1BF4B00-160A-4E21-B6B7-AC48C6209DB8}">
      <dgm:prSet phldrT="[Текст]" custT="1"/>
      <dgm:spPr>
        <a:ln>
          <a:solidFill>
            <a:schemeClr val="accent5">
              <a:lumMod val="40000"/>
              <a:lumOff val="6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Науковий вісник Херсонського державного університету. Серія «Економічні науки»</a:t>
          </a:r>
          <a:endParaRPr lang="ru-RU" sz="14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9C28CF6-8552-4722-A73F-B8CBCE0273E9}" type="parTrans" cxnId="{83921BD5-E296-465F-A055-00BEEE0357D0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FCDA954-CF68-4C18-8A9C-E07BF2BE6DC3}" type="sibTrans" cxnId="{83921BD5-E296-465F-A055-00BEEE0357D0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AAD677A4-98E0-43BE-B55A-1AA55C83B5EB}">
      <dgm:prSet phldrT="[Текст]" custT="1"/>
      <dgm:spPr>
        <a:ln>
          <a:solidFill>
            <a:schemeClr val="accent5">
              <a:lumMod val="40000"/>
              <a:lumOff val="6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1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Український журнал медицини, біології та спорту (серія Біологічні науки, Медичні науки) </a:t>
          </a:r>
          <a:endParaRPr lang="ru-RU" sz="14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1400" b="1" i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(ХДУ співзасновник)</a:t>
          </a:r>
          <a:endParaRPr lang="ru-RU" sz="1400" b="1" i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AAC246F8-A294-4A49-BAE4-E3290C7E2ED3}" type="parTrans" cxnId="{09434ECE-5A0A-4E09-9F5C-F6495D539B96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7EDEB33-7AF7-42A0-A483-3D489FA9D519}" type="sibTrans" cxnId="{09434ECE-5A0A-4E09-9F5C-F6495D539B96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DB6C36B-D994-4DCC-B0AE-ACB8E8055390}">
      <dgm:prSet phldrT="[Текст]" custT="1"/>
      <dgm:spPr>
        <a:solidFill>
          <a:srgbClr val="C2D2EC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Гуманітарні науки та мистецтво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433D77A-5AC1-43D8-8A1A-B520F8DE11E4}" type="parTrans" cxnId="{24060923-03A2-44D6-BBAF-C42EBD8AC4DC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8098877-F794-4EEC-A529-8077C761F171}" type="sibTrans" cxnId="{24060923-03A2-44D6-BBAF-C42EBD8AC4DC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5D44D3A-0CE5-470B-A8DE-1F0D86F2573E}">
      <dgm:prSet phldrT="[Текст]" custT="1"/>
      <dgm:spPr>
        <a:ln>
          <a:solidFill>
            <a:schemeClr val="accent5">
              <a:lumMod val="40000"/>
              <a:lumOff val="6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Південний архів (філологічні науки)</a:t>
          </a:r>
          <a:endParaRPr lang="ru-RU" sz="14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49FF0C4-66AC-4217-BDE7-73D9C39664B8}" type="parTrans" cxnId="{28509B26-7B08-472B-907F-0208F3A9D2AF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E9679A2-6281-4C72-8BE7-FAE1C0F21489}" type="sibTrans" cxnId="{28509B26-7B08-472B-907F-0208F3A9D2AF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3086FE8-ACF5-4D68-BA7C-ABC844C15630}">
      <dgm:prSet phldrT="[Текст]" custT="1"/>
      <dgm:spPr>
        <a:ln>
          <a:solidFill>
            <a:schemeClr val="accent5">
              <a:lumMod val="40000"/>
              <a:lumOff val="6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Науковий вісник Херсонського державного університету. Серія  «Германістика та міжкультурна комунікація»</a:t>
          </a:r>
          <a:endParaRPr lang="ru-RU" sz="14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D1897F89-49E8-4356-8C40-E8E5CB3203F9}" type="parTrans" cxnId="{A227AD3C-E6A3-4466-8C45-372021988448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8C93BB0-C041-4313-8320-A8716C130126}" type="sibTrans" cxnId="{A227AD3C-E6A3-4466-8C45-372021988448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6EE48A5-EF80-4967-9ABC-41BBB40A46A7}">
      <dgm:prSet phldrT="[Текст]" custT="1"/>
      <dgm:spPr>
        <a:solidFill>
          <a:srgbClr val="C2D2EC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Математичні науки та природничі науки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C63E2EF-A6BB-4BB4-95DF-D59FDD4B793D}" type="parTrans" cxnId="{7F0C3EB5-7856-4209-82F2-ECD329AD6E4A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71EA5E9-C376-408E-AE5A-45AC4F6D3C61}" type="sibTrans" cxnId="{7F0C3EB5-7856-4209-82F2-ECD329AD6E4A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A878F18-B449-4FBC-A9E5-4DD7D1835E89}">
      <dgm:prSet phldrT="[Текст]" custT="1"/>
      <dgm:spPr>
        <a:ln>
          <a:solidFill>
            <a:schemeClr val="accent5">
              <a:lumMod val="40000"/>
              <a:lumOff val="6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Науковий вісник Херсонського державного університету. Серія «Географічні науки»</a:t>
          </a:r>
          <a:endParaRPr lang="ru-RU" sz="14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068D0767-B410-4E81-B0CA-C6A369FDEF21}" type="parTrans" cxnId="{74CBD06C-4C34-473B-9F8B-86348AE024E7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A180CA0C-D2CE-48D7-94D8-E1D45C212B0B}" type="sibTrans" cxnId="{74CBD06C-4C34-473B-9F8B-86348AE024E7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3BAE3CFE-A2C4-4E61-85FE-010138BF3252}">
      <dgm:prSet phldrT="[Текст]" custT="1"/>
      <dgm:spPr>
        <a:solidFill>
          <a:srgbClr val="C2D2EC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Технічні науки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E476FCE-E8C4-47AB-96C2-6074E8A807F5}" type="parTrans" cxnId="{359FA704-A6EB-4EBF-9888-8F44AAC4D62F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1ECB4FA-EEB9-494F-8514-53E90DF3D6CD}" type="sibTrans" cxnId="{359FA704-A6EB-4EBF-9888-8F44AAC4D62F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F734306-8D72-4B40-8337-1379FC605C51}">
      <dgm:prSet phldrT="[Текст]" custT="1"/>
      <dgm:spPr>
        <a:ln>
          <a:solidFill>
            <a:schemeClr val="accent5">
              <a:lumMod val="40000"/>
              <a:lumOff val="6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400" b="1" dirty="0" err="1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Information</a:t>
          </a:r>
          <a:r>
            <a:rPr lang="uk-UA" sz="1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Technologies </a:t>
          </a:r>
          <a:r>
            <a:rPr lang="uk-UA" sz="1400" b="1" dirty="0" err="1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in</a:t>
          </a:r>
          <a:r>
            <a:rPr lang="uk-UA" sz="1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uk-UA" sz="1400" b="1" dirty="0" err="1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Education</a:t>
          </a:r>
          <a:endParaRPr lang="ru-RU" sz="14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876DEDD-1DFF-41C8-B9D5-9FF7B7ECF714}" type="parTrans" cxnId="{F57D943F-9088-4970-842A-890EA5323CCF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98CB1B2-6E40-420A-BD7D-ABA577D2EE70}" type="sibTrans" cxnId="{F57D943F-9088-4970-842A-890EA5323CCF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5DDF73F-0FE0-43CE-9D76-EC20C6736612}" type="pres">
      <dgm:prSet presAssocID="{343B1EA0-BD52-47D1-8A85-A59091E9ABB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C3101C0-5C7C-46E8-93EC-354FD6052AB2}" type="pres">
      <dgm:prSet presAssocID="{87163AAC-776D-42BA-9A68-F6764F973BBF}" presName="root" presStyleCnt="0"/>
      <dgm:spPr/>
    </dgm:pt>
    <dgm:pt modelId="{87F6BBEF-B6CA-4552-B0A5-844539478270}" type="pres">
      <dgm:prSet presAssocID="{87163AAC-776D-42BA-9A68-F6764F973BBF}" presName="rootComposite" presStyleCnt="0"/>
      <dgm:spPr/>
    </dgm:pt>
    <dgm:pt modelId="{401A6C5E-7474-4706-BCD7-CE7EF18C807C}" type="pres">
      <dgm:prSet presAssocID="{87163AAC-776D-42BA-9A68-F6764F973BBF}" presName="rootText" presStyleLbl="node1" presStyleIdx="0" presStyleCnt="5" custScaleX="172340" custScaleY="123167" custLinFactX="100000" custLinFactNeighborX="179482" custLinFactNeighborY="-195"/>
      <dgm:spPr/>
      <dgm:t>
        <a:bodyPr/>
        <a:lstStyle/>
        <a:p>
          <a:endParaRPr lang="ru-RU"/>
        </a:p>
      </dgm:t>
    </dgm:pt>
    <dgm:pt modelId="{B0F31701-F4A5-4C43-BE21-A2FF0D3AA099}" type="pres">
      <dgm:prSet presAssocID="{87163AAC-776D-42BA-9A68-F6764F973BBF}" presName="rootConnector" presStyleLbl="node1" presStyleIdx="0" presStyleCnt="5"/>
      <dgm:spPr/>
      <dgm:t>
        <a:bodyPr/>
        <a:lstStyle/>
        <a:p>
          <a:endParaRPr lang="ru-RU"/>
        </a:p>
      </dgm:t>
    </dgm:pt>
    <dgm:pt modelId="{C84564B7-35A3-4D43-9757-BEAE390F4012}" type="pres">
      <dgm:prSet presAssocID="{87163AAC-776D-42BA-9A68-F6764F973BBF}" presName="childShape" presStyleCnt="0"/>
      <dgm:spPr/>
    </dgm:pt>
    <dgm:pt modelId="{E01D5916-EBB2-48A1-BF3C-210D9A1AC456}" type="pres">
      <dgm:prSet presAssocID="{7C7DE010-F27D-4FBA-9140-0BB2CC997140}" presName="Name13" presStyleLbl="parChTrans1D2" presStyleIdx="0" presStyleCnt="11"/>
      <dgm:spPr/>
      <dgm:t>
        <a:bodyPr/>
        <a:lstStyle/>
        <a:p>
          <a:endParaRPr lang="ru-RU"/>
        </a:p>
      </dgm:t>
    </dgm:pt>
    <dgm:pt modelId="{66DD9A24-2D71-45F3-935B-6913C689C8B7}" type="pres">
      <dgm:prSet presAssocID="{6A84BF94-EE21-41AA-AA78-B0395081C01E}" presName="childText" presStyleLbl="bgAcc1" presStyleIdx="0" presStyleCnt="11" custScaleX="210805" custScaleY="113273" custLinFactX="149353" custLinFactNeighborX="200000" custLinFactNeighborY="22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EE0A43-9CFE-4697-9D70-B5E67896F8CB}" type="pres">
      <dgm:prSet presAssocID="{1021E865-A5D0-447D-BF29-D48D73C324A5}" presName="Name13" presStyleLbl="parChTrans1D2" presStyleIdx="1" presStyleCnt="11"/>
      <dgm:spPr/>
      <dgm:t>
        <a:bodyPr/>
        <a:lstStyle/>
        <a:p>
          <a:endParaRPr lang="ru-RU"/>
        </a:p>
      </dgm:t>
    </dgm:pt>
    <dgm:pt modelId="{C4D2E94E-AEDB-4311-8B2E-07935211BCAA}" type="pres">
      <dgm:prSet presAssocID="{787C9C57-E99F-4647-8285-0F2B7A730262}" presName="childText" presStyleLbl="bgAcc1" presStyleIdx="1" presStyleCnt="11" custScaleX="210805" custScaleY="107693" custLinFactX="149353" custLinFactNeighborX="200000" custLinFactNeighborY="22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51C2FB-6958-43B6-B7CF-DE7527FE7C41}" type="pres">
      <dgm:prSet presAssocID="{AAC246F8-A294-4A49-BAE4-E3290C7E2ED3}" presName="Name13" presStyleLbl="parChTrans1D2" presStyleIdx="2" presStyleCnt="11"/>
      <dgm:spPr/>
      <dgm:t>
        <a:bodyPr/>
        <a:lstStyle/>
        <a:p>
          <a:endParaRPr lang="ru-RU"/>
        </a:p>
      </dgm:t>
    </dgm:pt>
    <dgm:pt modelId="{FD147C1A-C7C3-44E5-90F6-F15A9DDAD104}" type="pres">
      <dgm:prSet presAssocID="{AAD677A4-98E0-43BE-B55A-1AA55C83B5EB}" presName="childText" presStyleLbl="bgAcc1" presStyleIdx="2" presStyleCnt="11" custScaleX="210805" custScaleY="237932" custLinFactX="149353" custLinFactNeighborX="200000" custLinFactNeighborY="22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CF676-9F0D-49F2-A38A-C00F47194A56}" type="pres">
      <dgm:prSet presAssocID="{DE8B4F42-959D-449A-99F7-2931F64935F1}" presName="root" presStyleCnt="0"/>
      <dgm:spPr/>
    </dgm:pt>
    <dgm:pt modelId="{588CB52F-683C-4C9C-A40F-7FBEC2021CC2}" type="pres">
      <dgm:prSet presAssocID="{DE8B4F42-959D-449A-99F7-2931F64935F1}" presName="rootComposite" presStyleCnt="0"/>
      <dgm:spPr/>
    </dgm:pt>
    <dgm:pt modelId="{92244EC1-B1A0-406A-8267-D5210D8D9D99}" type="pres">
      <dgm:prSet presAssocID="{DE8B4F42-959D-449A-99F7-2931F64935F1}" presName="rootText" presStyleLbl="node1" presStyleIdx="1" presStyleCnt="5" custScaleX="172340" custScaleY="123167" custLinFactX="-62525" custLinFactNeighborX="-100000" custLinFactNeighborY="1892"/>
      <dgm:spPr/>
      <dgm:t>
        <a:bodyPr/>
        <a:lstStyle/>
        <a:p>
          <a:endParaRPr lang="ru-RU"/>
        </a:p>
      </dgm:t>
    </dgm:pt>
    <dgm:pt modelId="{5D37CD00-AE8C-459D-8889-463333A89287}" type="pres">
      <dgm:prSet presAssocID="{DE8B4F42-959D-449A-99F7-2931F64935F1}" presName="rootConnector" presStyleLbl="node1" presStyleIdx="1" presStyleCnt="5"/>
      <dgm:spPr/>
      <dgm:t>
        <a:bodyPr/>
        <a:lstStyle/>
        <a:p>
          <a:endParaRPr lang="ru-RU"/>
        </a:p>
      </dgm:t>
    </dgm:pt>
    <dgm:pt modelId="{35663D92-69D2-400F-8DAE-07C9C1A7870E}" type="pres">
      <dgm:prSet presAssocID="{DE8B4F42-959D-449A-99F7-2931F64935F1}" presName="childShape" presStyleCnt="0"/>
      <dgm:spPr/>
    </dgm:pt>
    <dgm:pt modelId="{44789788-8FC0-4F12-85C2-B5A5A9897FFA}" type="pres">
      <dgm:prSet presAssocID="{60BDA842-1C3D-42EF-9087-B76562922335}" presName="Name13" presStyleLbl="parChTrans1D2" presStyleIdx="3" presStyleCnt="11"/>
      <dgm:spPr/>
      <dgm:t>
        <a:bodyPr/>
        <a:lstStyle/>
        <a:p>
          <a:endParaRPr lang="ru-RU"/>
        </a:p>
      </dgm:t>
    </dgm:pt>
    <dgm:pt modelId="{CF6E9C49-E662-4D70-A9E4-7467F7E28091}" type="pres">
      <dgm:prSet presAssocID="{C56BAE5C-DC0B-470F-81FE-4D11A4AFC702}" presName="childText" presStyleLbl="bgAcc1" presStyleIdx="3" presStyleCnt="11" custScaleX="210805" custScaleY="118599" custLinFactX="-100000" custLinFactNeighborX="-104019" custLinFactNeighborY="1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D8374B-B768-491A-B287-8A6A0C65CE46}" type="pres">
      <dgm:prSet presAssocID="{51BAA798-B945-4CBA-B3EC-D2C4A2D769D6}" presName="Name13" presStyleLbl="parChTrans1D2" presStyleIdx="4" presStyleCnt="11"/>
      <dgm:spPr/>
      <dgm:t>
        <a:bodyPr/>
        <a:lstStyle/>
        <a:p>
          <a:endParaRPr lang="ru-RU"/>
        </a:p>
      </dgm:t>
    </dgm:pt>
    <dgm:pt modelId="{C2D547CD-B330-4114-85A6-76AC01170FDC}" type="pres">
      <dgm:prSet presAssocID="{9E4DB8C6-60F5-4F1B-AA28-778C14877593}" presName="childText" presStyleLbl="bgAcc1" presStyleIdx="4" presStyleCnt="11" custScaleX="210805" custScaleY="172759" custLinFactX="-100000" custLinFactNeighborX="-104019" custLinFactNeighborY="1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F86E4D-3C98-4960-AE9F-3E10BA41E1D0}" type="pres">
      <dgm:prSet presAssocID="{6400E2B8-0E67-48F6-B04F-8BA4EAB4950A}" presName="Name13" presStyleLbl="parChTrans1D2" presStyleIdx="5" presStyleCnt="11"/>
      <dgm:spPr/>
      <dgm:t>
        <a:bodyPr/>
        <a:lstStyle/>
        <a:p>
          <a:endParaRPr lang="ru-RU"/>
        </a:p>
      </dgm:t>
    </dgm:pt>
    <dgm:pt modelId="{CD48BB75-98D5-4FA1-9B7F-770101299C4E}" type="pres">
      <dgm:prSet presAssocID="{E58C1298-DB46-4933-9A07-DB99CD2F1480}" presName="childText" presStyleLbl="bgAcc1" presStyleIdx="5" presStyleCnt="11" custScaleX="210805" custScaleY="109369" custLinFactX="-100000" custLinFactNeighborX="-104019" custLinFactNeighborY="1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3B52AD-7739-4A60-B1E0-0482687D8FEA}" type="pres">
      <dgm:prSet presAssocID="{59C28CF6-8552-4722-A73F-B8CBCE0273E9}" presName="Name13" presStyleLbl="parChTrans1D2" presStyleIdx="6" presStyleCnt="11"/>
      <dgm:spPr/>
      <dgm:t>
        <a:bodyPr/>
        <a:lstStyle/>
        <a:p>
          <a:endParaRPr lang="ru-RU"/>
        </a:p>
      </dgm:t>
    </dgm:pt>
    <dgm:pt modelId="{B276CA64-5DEF-4A0A-8E2D-E289BBBD4901}" type="pres">
      <dgm:prSet presAssocID="{81BF4B00-160A-4E21-B6B7-AC48C6209DB8}" presName="childText" presStyleLbl="bgAcc1" presStyleIdx="6" presStyleCnt="11" custScaleX="210805" custScaleY="169776" custLinFactX="-100000" custLinFactNeighborX="-104019" custLinFactNeighborY="1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1523E1-E476-4F38-A3F8-8EC23E7943B6}" type="pres">
      <dgm:prSet presAssocID="{4DB6C36B-D994-4DCC-B0AE-ACB8E8055390}" presName="root" presStyleCnt="0"/>
      <dgm:spPr/>
    </dgm:pt>
    <dgm:pt modelId="{A4CFDA31-0D4B-4151-A101-3A912426CB1E}" type="pres">
      <dgm:prSet presAssocID="{4DB6C36B-D994-4DCC-B0AE-ACB8E8055390}" presName="rootComposite" presStyleCnt="0"/>
      <dgm:spPr/>
    </dgm:pt>
    <dgm:pt modelId="{D54D7C6D-F5BF-46E5-85BA-CD625754930F}" type="pres">
      <dgm:prSet presAssocID="{4DB6C36B-D994-4DCC-B0AE-ACB8E8055390}" presName="rootText" presStyleLbl="node1" presStyleIdx="2" presStyleCnt="5" custScaleX="172340" custScaleY="123167" custLinFactX="35842" custLinFactNeighborX="100000" custLinFactNeighborY="-1"/>
      <dgm:spPr/>
      <dgm:t>
        <a:bodyPr/>
        <a:lstStyle/>
        <a:p>
          <a:endParaRPr lang="ru-RU"/>
        </a:p>
      </dgm:t>
    </dgm:pt>
    <dgm:pt modelId="{772F28ED-FD1F-45BA-A135-CA91C678485D}" type="pres">
      <dgm:prSet presAssocID="{4DB6C36B-D994-4DCC-B0AE-ACB8E8055390}" presName="rootConnector" presStyleLbl="node1" presStyleIdx="2" presStyleCnt="5"/>
      <dgm:spPr/>
      <dgm:t>
        <a:bodyPr/>
        <a:lstStyle/>
        <a:p>
          <a:endParaRPr lang="ru-RU"/>
        </a:p>
      </dgm:t>
    </dgm:pt>
    <dgm:pt modelId="{6A0275F8-9C28-4F20-9E60-9B3D7DFFCE15}" type="pres">
      <dgm:prSet presAssocID="{4DB6C36B-D994-4DCC-B0AE-ACB8E8055390}" presName="childShape" presStyleCnt="0"/>
      <dgm:spPr/>
    </dgm:pt>
    <dgm:pt modelId="{69DF5F62-C1B3-49E0-BB21-CF82EA9F0452}" type="pres">
      <dgm:prSet presAssocID="{649FF0C4-66AC-4217-BDE7-73D9C39664B8}" presName="Name13" presStyleLbl="parChTrans1D2" presStyleIdx="7" presStyleCnt="11"/>
      <dgm:spPr/>
      <dgm:t>
        <a:bodyPr/>
        <a:lstStyle/>
        <a:p>
          <a:endParaRPr lang="ru-RU"/>
        </a:p>
      </dgm:t>
    </dgm:pt>
    <dgm:pt modelId="{A8174DF7-B487-4360-86B3-A4CBDF959D77}" type="pres">
      <dgm:prSet presAssocID="{85D44D3A-0CE5-470B-A8DE-1F0D86F2573E}" presName="childText" presStyleLbl="bgAcc1" presStyleIdx="7" presStyleCnt="11" custScaleX="210805" custScaleY="112681" custLinFactX="69801" custLinFactNeighborX="100000" custLinFactNeighborY="-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81EDFE-3C87-44ED-8EB7-24C47DB506EF}" type="pres">
      <dgm:prSet presAssocID="{D1897F89-49E8-4356-8C40-E8E5CB3203F9}" presName="Name13" presStyleLbl="parChTrans1D2" presStyleIdx="8" presStyleCnt="11"/>
      <dgm:spPr/>
      <dgm:t>
        <a:bodyPr/>
        <a:lstStyle/>
        <a:p>
          <a:endParaRPr lang="ru-RU"/>
        </a:p>
      </dgm:t>
    </dgm:pt>
    <dgm:pt modelId="{C0763B0E-F7B3-4E90-834B-1721E251B888}" type="pres">
      <dgm:prSet presAssocID="{83086FE8-ACF5-4D68-BA7C-ABC844C15630}" presName="childText" presStyleLbl="bgAcc1" presStyleIdx="8" presStyleCnt="11" custScaleX="210805" custScaleY="245024" custLinFactX="69801" custLinFactNeighborX="100000" custLinFactNeighborY="-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96B145-BC7B-415C-B0AD-B0110FB471E2}" type="pres">
      <dgm:prSet presAssocID="{F6EE48A5-EF80-4967-9ABC-41BBB40A46A7}" presName="root" presStyleCnt="0"/>
      <dgm:spPr/>
    </dgm:pt>
    <dgm:pt modelId="{9E6A92AF-D7C4-4AF3-B0DE-E053C23C4CF4}" type="pres">
      <dgm:prSet presAssocID="{F6EE48A5-EF80-4967-9ABC-41BBB40A46A7}" presName="rootComposite" presStyleCnt="0"/>
      <dgm:spPr/>
    </dgm:pt>
    <dgm:pt modelId="{19A77331-D31F-4BF5-B86A-6978D91E07F8}" type="pres">
      <dgm:prSet presAssocID="{F6EE48A5-EF80-4967-9ABC-41BBB40A46A7}" presName="rootText" presStyleLbl="node1" presStyleIdx="3" presStyleCnt="5" custScaleX="194285" custScaleY="147373" custLinFactX="100000" custLinFactY="175706" custLinFactNeighborX="100688" custLinFactNeighborY="200000"/>
      <dgm:spPr/>
      <dgm:t>
        <a:bodyPr/>
        <a:lstStyle/>
        <a:p>
          <a:endParaRPr lang="ru-RU"/>
        </a:p>
      </dgm:t>
    </dgm:pt>
    <dgm:pt modelId="{68F5301B-F68A-4146-B532-BD5CDDF7EDE4}" type="pres">
      <dgm:prSet presAssocID="{F6EE48A5-EF80-4967-9ABC-41BBB40A46A7}" presName="rootConnector" presStyleLbl="node1" presStyleIdx="3" presStyleCnt="5"/>
      <dgm:spPr/>
      <dgm:t>
        <a:bodyPr/>
        <a:lstStyle/>
        <a:p>
          <a:endParaRPr lang="ru-RU"/>
        </a:p>
      </dgm:t>
    </dgm:pt>
    <dgm:pt modelId="{7B1343C2-CD78-4D9C-BC4F-44977932B910}" type="pres">
      <dgm:prSet presAssocID="{F6EE48A5-EF80-4967-9ABC-41BBB40A46A7}" presName="childShape" presStyleCnt="0"/>
      <dgm:spPr/>
    </dgm:pt>
    <dgm:pt modelId="{D5B1D656-72F0-412D-9A32-48EA0057ACAE}" type="pres">
      <dgm:prSet presAssocID="{068D0767-B410-4E81-B0CA-C6A369FDEF21}" presName="Name13" presStyleLbl="parChTrans1D2" presStyleIdx="9" presStyleCnt="11"/>
      <dgm:spPr/>
      <dgm:t>
        <a:bodyPr/>
        <a:lstStyle/>
        <a:p>
          <a:endParaRPr lang="ru-RU"/>
        </a:p>
      </dgm:t>
    </dgm:pt>
    <dgm:pt modelId="{F57D2826-4D5F-457A-8769-AF1ADB87D104}" type="pres">
      <dgm:prSet presAssocID="{8A878F18-B449-4FBC-A9E5-4DD7D1835E89}" presName="childText" presStyleLbl="bgAcc1" presStyleIdx="9" presStyleCnt="11" custScaleX="210805" custScaleY="170391" custLinFactX="100000" custLinFactY="175706" custLinFactNeighborX="150859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36B71B-8E55-42F3-871F-F043C4D726A4}" type="pres">
      <dgm:prSet presAssocID="{3BAE3CFE-A2C4-4E61-85FE-010138BF3252}" presName="root" presStyleCnt="0"/>
      <dgm:spPr/>
    </dgm:pt>
    <dgm:pt modelId="{E610E5D3-840F-48E3-BC56-35B8015B1662}" type="pres">
      <dgm:prSet presAssocID="{3BAE3CFE-A2C4-4E61-85FE-010138BF3252}" presName="rootComposite" presStyleCnt="0"/>
      <dgm:spPr/>
    </dgm:pt>
    <dgm:pt modelId="{C6566A8B-9EED-47FA-850C-FCDDFFD536F9}" type="pres">
      <dgm:prSet presAssocID="{3BAE3CFE-A2C4-4E61-85FE-010138BF3252}" presName="rootText" presStyleLbl="node1" presStyleIdx="4" presStyleCnt="5" custScaleX="172340" custScaleY="123167" custLinFactNeighborX="-18563" custLinFactNeighborY="-1047"/>
      <dgm:spPr/>
      <dgm:t>
        <a:bodyPr/>
        <a:lstStyle/>
        <a:p>
          <a:endParaRPr lang="ru-RU"/>
        </a:p>
      </dgm:t>
    </dgm:pt>
    <dgm:pt modelId="{E50EE0E3-491C-4161-ADD8-2487E44741CE}" type="pres">
      <dgm:prSet presAssocID="{3BAE3CFE-A2C4-4E61-85FE-010138BF3252}" presName="rootConnector" presStyleLbl="node1" presStyleIdx="4" presStyleCnt="5"/>
      <dgm:spPr/>
      <dgm:t>
        <a:bodyPr/>
        <a:lstStyle/>
        <a:p>
          <a:endParaRPr lang="ru-RU"/>
        </a:p>
      </dgm:t>
    </dgm:pt>
    <dgm:pt modelId="{B6698972-1B43-4162-8274-219DAF00997D}" type="pres">
      <dgm:prSet presAssocID="{3BAE3CFE-A2C4-4E61-85FE-010138BF3252}" presName="childShape" presStyleCnt="0"/>
      <dgm:spPr/>
    </dgm:pt>
    <dgm:pt modelId="{F741147C-7CCE-4689-B93C-C179A37C6113}" type="pres">
      <dgm:prSet presAssocID="{9876DEDD-1DFF-41C8-B9D5-9FF7B7ECF714}" presName="Name13" presStyleLbl="parChTrans1D2" presStyleIdx="10" presStyleCnt="11"/>
      <dgm:spPr/>
      <dgm:t>
        <a:bodyPr/>
        <a:lstStyle/>
        <a:p>
          <a:endParaRPr lang="ru-RU"/>
        </a:p>
      </dgm:t>
    </dgm:pt>
    <dgm:pt modelId="{E27D92AF-6F20-4D45-8CD2-8704F0CAA42B}" type="pres">
      <dgm:prSet presAssocID="{7F734306-8D72-4B40-8337-1379FC605C51}" presName="childText" presStyleLbl="bgAcc1" presStyleIdx="10" presStyleCnt="11" custScaleX="210805" custScaleY="116044" custLinFactNeighborX="-24458" custLinFactNeighborY="-52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7B63AD6-FAE7-46C6-AC00-4E1726A743D5}" type="presOf" srcId="{068D0767-B410-4E81-B0CA-C6A369FDEF21}" destId="{D5B1D656-72F0-412D-9A32-48EA0057ACAE}" srcOrd="0" destOrd="0" presId="urn:microsoft.com/office/officeart/2005/8/layout/hierarchy3"/>
    <dgm:cxn modelId="{A5633E50-9513-4F5E-8A01-926E213AC11A}" srcId="{87163AAC-776D-42BA-9A68-F6764F973BBF}" destId="{6A84BF94-EE21-41AA-AA78-B0395081C01E}" srcOrd="0" destOrd="0" parTransId="{7C7DE010-F27D-4FBA-9140-0BB2CC997140}" sibTransId="{5A66CDC8-79C5-4A5C-9758-C9D552E93E86}"/>
    <dgm:cxn modelId="{09434ECE-5A0A-4E09-9F5C-F6495D539B96}" srcId="{87163AAC-776D-42BA-9A68-F6764F973BBF}" destId="{AAD677A4-98E0-43BE-B55A-1AA55C83B5EB}" srcOrd="2" destOrd="0" parTransId="{AAC246F8-A294-4A49-BAE4-E3290C7E2ED3}" sibTransId="{C7EDEB33-7AF7-42A0-A483-3D489FA9D519}"/>
    <dgm:cxn modelId="{41D73479-F727-40F7-9E23-D4332636DBB9}" type="presOf" srcId="{6A84BF94-EE21-41AA-AA78-B0395081C01E}" destId="{66DD9A24-2D71-45F3-935B-6913C689C8B7}" srcOrd="0" destOrd="0" presId="urn:microsoft.com/office/officeart/2005/8/layout/hierarchy3"/>
    <dgm:cxn modelId="{CDD35814-9A38-4ACE-98E5-FE6AABD5E503}" type="presOf" srcId="{787C9C57-E99F-4647-8285-0F2B7A730262}" destId="{C4D2E94E-AEDB-4311-8B2E-07935211BCAA}" srcOrd="0" destOrd="0" presId="urn:microsoft.com/office/officeart/2005/8/layout/hierarchy3"/>
    <dgm:cxn modelId="{4B8969F7-FDF5-4F4F-8EDF-C61377423042}" type="presOf" srcId="{1021E865-A5D0-447D-BF29-D48D73C324A5}" destId="{B3EE0A43-9CFE-4697-9D70-B5E67896F8CB}" srcOrd="0" destOrd="0" presId="urn:microsoft.com/office/officeart/2005/8/layout/hierarchy3"/>
    <dgm:cxn modelId="{A227AD3C-E6A3-4466-8C45-372021988448}" srcId="{4DB6C36B-D994-4DCC-B0AE-ACB8E8055390}" destId="{83086FE8-ACF5-4D68-BA7C-ABC844C15630}" srcOrd="1" destOrd="0" parTransId="{D1897F89-49E8-4356-8C40-E8E5CB3203F9}" sibTransId="{58C93BB0-C041-4313-8320-A8716C130126}"/>
    <dgm:cxn modelId="{6AD8F972-5D9C-403E-8487-82E3227736D6}" type="presOf" srcId="{649FF0C4-66AC-4217-BDE7-73D9C39664B8}" destId="{69DF5F62-C1B3-49E0-BB21-CF82EA9F0452}" srcOrd="0" destOrd="0" presId="urn:microsoft.com/office/officeart/2005/8/layout/hierarchy3"/>
    <dgm:cxn modelId="{78D26970-62DB-4B4C-9B6D-A1ABC562C95A}" type="presOf" srcId="{9876DEDD-1DFF-41C8-B9D5-9FF7B7ECF714}" destId="{F741147C-7CCE-4689-B93C-C179A37C6113}" srcOrd="0" destOrd="0" presId="urn:microsoft.com/office/officeart/2005/8/layout/hierarchy3"/>
    <dgm:cxn modelId="{0641CA75-A9AB-4244-B72D-64AF2DBEFFF2}" type="presOf" srcId="{3BAE3CFE-A2C4-4E61-85FE-010138BF3252}" destId="{E50EE0E3-491C-4161-ADD8-2487E44741CE}" srcOrd="1" destOrd="0" presId="urn:microsoft.com/office/officeart/2005/8/layout/hierarchy3"/>
    <dgm:cxn modelId="{2B28C593-6A43-4839-9C84-EDFF2C74141F}" type="presOf" srcId="{59C28CF6-8552-4722-A73F-B8CBCE0273E9}" destId="{943B52AD-7739-4A60-B1E0-0482687D8FEA}" srcOrd="0" destOrd="0" presId="urn:microsoft.com/office/officeart/2005/8/layout/hierarchy3"/>
    <dgm:cxn modelId="{1880C9F0-4148-4FB1-AA23-DB27796062E8}" srcId="{DE8B4F42-959D-449A-99F7-2931F64935F1}" destId="{C56BAE5C-DC0B-470F-81FE-4D11A4AFC702}" srcOrd="0" destOrd="0" parTransId="{60BDA842-1C3D-42EF-9087-B76562922335}" sibTransId="{DE78DF1B-78EE-460B-BF04-320139E717F5}"/>
    <dgm:cxn modelId="{B77AC774-F41C-4064-A4BA-6CA217D452B0}" type="presOf" srcId="{D1897F89-49E8-4356-8C40-E8E5CB3203F9}" destId="{3981EDFE-3C87-44ED-8EB7-24C47DB506EF}" srcOrd="0" destOrd="0" presId="urn:microsoft.com/office/officeart/2005/8/layout/hierarchy3"/>
    <dgm:cxn modelId="{359FA704-A6EB-4EBF-9888-8F44AAC4D62F}" srcId="{343B1EA0-BD52-47D1-8A85-A59091E9ABBD}" destId="{3BAE3CFE-A2C4-4E61-85FE-010138BF3252}" srcOrd="4" destOrd="0" parTransId="{FE476FCE-E8C4-47AB-96C2-6074E8A807F5}" sibTransId="{C1ECB4FA-EEB9-494F-8514-53E90DF3D6CD}"/>
    <dgm:cxn modelId="{84F2EC9B-213D-4154-9DF8-D13A6E44F13F}" srcId="{343B1EA0-BD52-47D1-8A85-A59091E9ABBD}" destId="{87163AAC-776D-42BA-9A68-F6764F973BBF}" srcOrd="0" destOrd="0" parTransId="{9A4F62C3-8083-4657-A562-9E2A1DF8BA4E}" sibTransId="{D92F0B25-4425-412D-9B1E-46D148FAE9D4}"/>
    <dgm:cxn modelId="{F57D943F-9088-4970-842A-890EA5323CCF}" srcId="{3BAE3CFE-A2C4-4E61-85FE-010138BF3252}" destId="{7F734306-8D72-4B40-8337-1379FC605C51}" srcOrd="0" destOrd="0" parTransId="{9876DEDD-1DFF-41C8-B9D5-9FF7B7ECF714}" sibTransId="{898CB1B2-6E40-420A-BD7D-ABA577D2EE70}"/>
    <dgm:cxn modelId="{1A0AFE5F-974F-4820-9FD8-25C6443E7B5D}" type="presOf" srcId="{6400E2B8-0E67-48F6-B04F-8BA4EAB4950A}" destId="{E0F86E4D-3C98-4960-AE9F-3E10BA41E1D0}" srcOrd="0" destOrd="0" presId="urn:microsoft.com/office/officeart/2005/8/layout/hierarchy3"/>
    <dgm:cxn modelId="{DFCA7064-08B5-4396-8497-417EF95B1BB0}" type="presOf" srcId="{C56BAE5C-DC0B-470F-81FE-4D11A4AFC702}" destId="{CF6E9C49-E662-4D70-A9E4-7467F7E28091}" srcOrd="0" destOrd="0" presId="urn:microsoft.com/office/officeart/2005/8/layout/hierarchy3"/>
    <dgm:cxn modelId="{28509B26-7B08-472B-907F-0208F3A9D2AF}" srcId="{4DB6C36B-D994-4DCC-B0AE-ACB8E8055390}" destId="{85D44D3A-0CE5-470B-A8DE-1F0D86F2573E}" srcOrd="0" destOrd="0" parTransId="{649FF0C4-66AC-4217-BDE7-73D9C39664B8}" sibTransId="{EE9679A2-6281-4C72-8BE7-FAE1C0F21489}"/>
    <dgm:cxn modelId="{E497B260-3902-4A6D-83E6-3B3ACE0FAEE8}" type="presOf" srcId="{87163AAC-776D-42BA-9A68-F6764F973BBF}" destId="{401A6C5E-7474-4706-BCD7-CE7EF18C807C}" srcOrd="0" destOrd="0" presId="urn:microsoft.com/office/officeart/2005/8/layout/hierarchy3"/>
    <dgm:cxn modelId="{7240B41A-E32F-4206-A4A6-68876F0EC119}" type="presOf" srcId="{87163AAC-776D-42BA-9A68-F6764F973BBF}" destId="{B0F31701-F4A5-4C43-BE21-A2FF0D3AA099}" srcOrd="1" destOrd="0" presId="urn:microsoft.com/office/officeart/2005/8/layout/hierarchy3"/>
    <dgm:cxn modelId="{AC3DABF4-7C84-4208-B963-1DBA6F424CB5}" type="presOf" srcId="{60BDA842-1C3D-42EF-9087-B76562922335}" destId="{44789788-8FC0-4F12-85C2-B5A5A9897FFA}" srcOrd="0" destOrd="0" presId="urn:microsoft.com/office/officeart/2005/8/layout/hierarchy3"/>
    <dgm:cxn modelId="{2F0FCEB2-F5C5-4360-BA9D-E2AEB98A917E}" type="presOf" srcId="{DE8B4F42-959D-449A-99F7-2931F64935F1}" destId="{5D37CD00-AE8C-459D-8889-463333A89287}" srcOrd="1" destOrd="0" presId="urn:microsoft.com/office/officeart/2005/8/layout/hierarchy3"/>
    <dgm:cxn modelId="{4296C79C-1795-45D5-8F80-06737E3B6113}" type="presOf" srcId="{7F734306-8D72-4B40-8337-1379FC605C51}" destId="{E27D92AF-6F20-4D45-8CD2-8704F0CAA42B}" srcOrd="0" destOrd="0" presId="urn:microsoft.com/office/officeart/2005/8/layout/hierarchy3"/>
    <dgm:cxn modelId="{D70074F6-D645-4B5A-A72D-753936EC9A40}" type="presOf" srcId="{4DB6C36B-D994-4DCC-B0AE-ACB8E8055390}" destId="{772F28ED-FD1F-45BA-A135-CA91C678485D}" srcOrd="1" destOrd="0" presId="urn:microsoft.com/office/officeart/2005/8/layout/hierarchy3"/>
    <dgm:cxn modelId="{E6D01661-9002-4E41-979C-2A268B49D1EC}" type="presOf" srcId="{9E4DB8C6-60F5-4F1B-AA28-778C14877593}" destId="{C2D547CD-B330-4114-85A6-76AC01170FDC}" srcOrd="0" destOrd="0" presId="urn:microsoft.com/office/officeart/2005/8/layout/hierarchy3"/>
    <dgm:cxn modelId="{24060923-03A2-44D6-BBAF-C42EBD8AC4DC}" srcId="{343B1EA0-BD52-47D1-8A85-A59091E9ABBD}" destId="{4DB6C36B-D994-4DCC-B0AE-ACB8E8055390}" srcOrd="2" destOrd="0" parTransId="{D433D77A-5AC1-43D8-8A1A-B520F8DE11E4}" sibTransId="{58098877-F794-4EEC-A529-8077C761F171}"/>
    <dgm:cxn modelId="{74CBD06C-4C34-473B-9F8B-86348AE024E7}" srcId="{F6EE48A5-EF80-4967-9ABC-41BBB40A46A7}" destId="{8A878F18-B449-4FBC-A9E5-4DD7D1835E89}" srcOrd="0" destOrd="0" parTransId="{068D0767-B410-4E81-B0CA-C6A369FDEF21}" sibTransId="{A180CA0C-D2CE-48D7-94D8-E1D45C212B0B}"/>
    <dgm:cxn modelId="{A6DD0692-F11C-40B5-A17F-3FDC1B5AF0F6}" type="presOf" srcId="{4DB6C36B-D994-4DCC-B0AE-ACB8E8055390}" destId="{D54D7C6D-F5BF-46E5-85BA-CD625754930F}" srcOrd="0" destOrd="0" presId="urn:microsoft.com/office/officeart/2005/8/layout/hierarchy3"/>
    <dgm:cxn modelId="{AB413EB9-A699-4EFF-9615-7A7038792622}" type="presOf" srcId="{AAD677A4-98E0-43BE-B55A-1AA55C83B5EB}" destId="{FD147C1A-C7C3-44E5-90F6-F15A9DDAD104}" srcOrd="0" destOrd="0" presId="urn:microsoft.com/office/officeart/2005/8/layout/hierarchy3"/>
    <dgm:cxn modelId="{052E7990-297F-4E60-8166-36B0B9DA419D}" type="presOf" srcId="{E58C1298-DB46-4933-9A07-DB99CD2F1480}" destId="{CD48BB75-98D5-4FA1-9B7F-770101299C4E}" srcOrd="0" destOrd="0" presId="urn:microsoft.com/office/officeart/2005/8/layout/hierarchy3"/>
    <dgm:cxn modelId="{31080FFC-5074-4273-922B-D09A8AFF5297}" type="presOf" srcId="{81BF4B00-160A-4E21-B6B7-AC48C6209DB8}" destId="{B276CA64-5DEF-4A0A-8E2D-E289BBBD4901}" srcOrd="0" destOrd="0" presId="urn:microsoft.com/office/officeart/2005/8/layout/hierarchy3"/>
    <dgm:cxn modelId="{7F0C3EB5-7856-4209-82F2-ECD329AD6E4A}" srcId="{343B1EA0-BD52-47D1-8A85-A59091E9ABBD}" destId="{F6EE48A5-EF80-4967-9ABC-41BBB40A46A7}" srcOrd="3" destOrd="0" parTransId="{0C63E2EF-A6BB-4BB4-95DF-D59FDD4B793D}" sibTransId="{971EA5E9-C376-408E-AE5A-45AC4F6D3C61}"/>
    <dgm:cxn modelId="{05DBA7E1-C6F4-47CE-A625-5A2807A28842}" type="presOf" srcId="{AAC246F8-A294-4A49-BAE4-E3290C7E2ED3}" destId="{EE51C2FB-6958-43B6-B7CF-DE7527FE7C41}" srcOrd="0" destOrd="0" presId="urn:microsoft.com/office/officeart/2005/8/layout/hierarchy3"/>
    <dgm:cxn modelId="{E45DE881-C6E9-4463-870E-50DD92C9BCB4}" type="presOf" srcId="{343B1EA0-BD52-47D1-8A85-A59091E9ABBD}" destId="{85DDF73F-0FE0-43CE-9D76-EC20C6736612}" srcOrd="0" destOrd="0" presId="urn:microsoft.com/office/officeart/2005/8/layout/hierarchy3"/>
    <dgm:cxn modelId="{7D47F0C2-0F2A-41E0-9517-DAED0C923DF3}" type="presOf" srcId="{7C7DE010-F27D-4FBA-9140-0BB2CC997140}" destId="{E01D5916-EBB2-48A1-BF3C-210D9A1AC456}" srcOrd="0" destOrd="0" presId="urn:microsoft.com/office/officeart/2005/8/layout/hierarchy3"/>
    <dgm:cxn modelId="{AC2309AD-32D2-4453-8905-81D64BF4E5B5}" type="presOf" srcId="{85D44D3A-0CE5-470B-A8DE-1F0D86F2573E}" destId="{A8174DF7-B487-4360-86B3-A4CBDF959D77}" srcOrd="0" destOrd="0" presId="urn:microsoft.com/office/officeart/2005/8/layout/hierarchy3"/>
    <dgm:cxn modelId="{F7FBC352-3701-437E-B334-10F38A9D3557}" type="presOf" srcId="{DE8B4F42-959D-449A-99F7-2931F64935F1}" destId="{92244EC1-B1A0-406A-8267-D5210D8D9D99}" srcOrd="0" destOrd="0" presId="urn:microsoft.com/office/officeart/2005/8/layout/hierarchy3"/>
    <dgm:cxn modelId="{BEAA910F-BF09-4EF7-93C9-8E37EED4CE37}" type="presOf" srcId="{F6EE48A5-EF80-4967-9ABC-41BBB40A46A7}" destId="{68F5301B-F68A-4146-B532-BD5CDDF7EDE4}" srcOrd="1" destOrd="0" presId="urn:microsoft.com/office/officeart/2005/8/layout/hierarchy3"/>
    <dgm:cxn modelId="{4D4FC98D-7D7B-40BA-8484-403DA9CF5134}" type="presOf" srcId="{3BAE3CFE-A2C4-4E61-85FE-010138BF3252}" destId="{C6566A8B-9EED-47FA-850C-FCDDFFD536F9}" srcOrd="0" destOrd="0" presId="urn:microsoft.com/office/officeart/2005/8/layout/hierarchy3"/>
    <dgm:cxn modelId="{3ABE8B6B-76AC-4F38-BE06-6FF9EAF96135}" srcId="{87163AAC-776D-42BA-9A68-F6764F973BBF}" destId="{787C9C57-E99F-4647-8285-0F2B7A730262}" srcOrd="1" destOrd="0" parTransId="{1021E865-A5D0-447D-BF29-D48D73C324A5}" sibTransId="{D7BF921A-996E-4E5F-81C4-7A218CD7A6F2}"/>
    <dgm:cxn modelId="{6199674F-CB6F-4E81-8D43-B7A04561BB91}" type="presOf" srcId="{51BAA798-B945-4CBA-B3EC-D2C4A2D769D6}" destId="{A2D8374B-B768-491A-B287-8A6A0C65CE46}" srcOrd="0" destOrd="0" presId="urn:microsoft.com/office/officeart/2005/8/layout/hierarchy3"/>
    <dgm:cxn modelId="{BCDBF2EC-6652-4657-B973-EEC620379E29}" srcId="{DE8B4F42-959D-449A-99F7-2931F64935F1}" destId="{E58C1298-DB46-4933-9A07-DB99CD2F1480}" srcOrd="2" destOrd="0" parTransId="{6400E2B8-0E67-48F6-B04F-8BA4EAB4950A}" sibTransId="{84B49BEE-F332-4E46-A525-74A724F6B8CF}"/>
    <dgm:cxn modelId="{83921BD5-E296-465F-A055-00BEEE0357D0}" srcId="{DE8B4F42-959D-449A-99F7-2931F64935F1}" destId="{81BF4B00-160A-4E21-B6B7-AC48C6209DB8}" srcOrd="3" destOrd="0" parTransId="{59C28CF6-8552-4722-A73F-B8CBCE0273E9}" sibTransId="{BFCDA954-CF68-4C18-8A9C-E07BF2BE6DC3}"/>
    <dgm:cxn modelId="{55D852F7-545E-4827-862B-B30F7354434F}" type="presOf" srcId="{8A878F18-B449-4FBC-A9E5-4DD7D1835E89}" destId="{F57D2826-4D5F-457A-8769-AF1ADB87D104}" srcOrd="0" destOrd="0" presId="urn:microsoft.com/office/officeart/2005/8/layout/hierarchy3"/>
    <dgm:cxn modelId="{280041AD-AB43-4E83-A463-2AABB6CB63D7}" type="presOf" srcId="{83086FE8-ACF5-4D68-BA7C-ABC844C15630}" destId="{C0763B0E-F7B3-4E90-834B-1721E251B888}" srcOrd="0" destOrd="0" presId="urn:microsoft.com/office/officeart/2005/8/layout/hierarchy3"/>
    <dgm:cxn modelId="{E9C382FF-696D-4DF5-AD7C-0BC7E1039398}" type="presOf" srcId="{F6EE48A5-EF80-4967-9ABC-41BBB40A46A7}" destId="{19A77331-D31F-4BF5-B86A-6978D91E07F8}" srcOrd="0" destOrd="0" presId="urn:microsoft.com/office/officeart/2005/8/layout/hierarchy3"/>
    <dgm:cxn modelId="{45BF8AE5-D3D8-4CCA-A0E9-C75A6792298C}" srcId="{DE8B4F42-959D-449A-99F7-2931F64935F1}" destId="{9E4DB8C6-60F5-4F1B-AA28-778C14877593}" srcOrd="1" destOrd="0" parTransId="{51BAA798-B945-4CBA-B3EC-D2C4A2D769D6}" sibTransId="{C2755E0B-C0F6-4B52-813D-DDDDF5698DAD}"/>
    <dgm:cxn modelId="{24CB30C4-8B1B-45D8-B28E-B5DD9CC86AD3}" srcId="{343B1EA0-BD52-47D1-8A85-A59091E9ABBD}" destId="{DE8B4F42-959D-449A-99F7-2931F64935F1}" srcOrd="1" destOrd="0" parTransId="{EC50DABF-7263-43AD-B7B7-53A2A5EA7C68}" sibTransId="{4DA9A19B-37D6-4BA0-9312-9B86C905AC6F}"/>
    <dgm:cxn modelId="{2064095E-1243-458E-A283-E8B0F6F8E2E9}" type="presParOf" srcId="{85DDF73F-0FE0-43CE-9D76-EC20C6736612}" destId="{9C3101C0-5C7C-46E8-93EC-354FD6052AB2}" srcOrd="0" destOrd="0" presId="urn:microsoft.com/office/officeart/2005/8/layout/hierarchy3"/>
    <dgm:cxn modelId="{AE91D90D-6911-4FF8-9E66-2560E7428A88}" type="presParOf" srcId="{9C3101C0-5C7C-46E8-93EC-354FD6052AB2}" destId="{87F6BBEF-B6CA-4552-B0A5-844539478270}" srcOrd="0" destOrd="0" presId="urn:microsoft.com/office/officeart/2005/8/layout/hierarchy3"/>
    <dgm:cxn modelId="{12CCA395-DECA-49A1-A8E6-2C5899DB2FA4}" type="presParOf" srcId="{87F6BBEF-B6CA-4552-B0A5-844539478270}" destId="{401A6C5E-7474-4706-BCD7-CE7EF18C807C}" srcOrd="0" destOrd="0" presId="urn:microsoft.com/office/officeart/2005/8/layout/hierarchy3"/>
    <dgm:cxn modelId="{DFCF6B5F-3EF3-406E-B2A2-18DAC1FB7F85}" type="presParOf" srcId="{87F6BBEF-B6CA-4552-B0A5-844539478270}" destId="{B0F31701-F4A5-4C43-BE21-A2FF0D3AA099}" srcOrd="1" destOrd="0" presId="urn:microsoft.com/office/officeart/2005/8/layout/hierarchy3"/>
    <dgm:cxn modelId="{BCB72A51-E44F-43BA-A64B-ADE33772CDB7}" type="presParOf" srcId="{9C3101C0-5C7C-46E8-93EC-354FD6052AB2}" destId="{C84564B7-35A3-4D43-9757-BEAE390F4012}" srcOrd="1" destOrd="0" presId="urn:microsoft.com/office/officeart/2005/8/layout/hierarchy3"/>
    <dgm:cxn modelId="{CACABE16-7A63-4FA3-8580-FAB2D70174F3}" type="presParOf" srcId="{C84564B7-35A3-4D43-9757-BEAE390F4012}" destId="{E01D5916-EBB2-48A1-BF3C-210D9A1AC456}" srcOrd="0" destOrd="0" presId="urn:microsoft.com/office/officeart/2005/8/layout/hierarchy3"/>
    <dgm:cxn modelId="{8F34FC72-9481-44C5-A29D-E5154848DD68}" type="presParOf" srcId="{C84564B7-35A3-4D43-9757-BEAE390F4012}" destId="{66DD9A24-2D71-45F3-935B-6913C689C8B7}" srcOrd="1" destOrd="0" presId="urn:microsoft.com/office/officeart/2005/8/layout/hierarchy3"/>
    <dgm:cxn modelId="{515825C1-C4F9-4CBE-B89C-5EFAADA51A90}" type="presParOf" srcId="{C84564B7-35A3-4D43-9757-BEAE390F4012}" destId="{B3EE0A43-9CFE-4697-9D70-B5E67896F8CB}" srcOrd="2" destOrd="0" presId="urn:microsoft.com/office/officeart/2005/8/layout/hierarchy3"/>
    <dgm:cxn modelId="{E373AF68-AEAC-40F1-A6F0-27A9DE6B1BDF}" type="presParOf" srcId="{C84564B7-35A3-4D43-9757-BEAE390F4012}" destId="{C4D2E94E-AEDB-4311-8B2E-07935211BCAA}" srcOrd="3" destOrd="0" presId="urn:microsoft.com/office/officeart/2005/8/layout/hierarchy3"/>
    <dgm:cxn modelId="{FB6889E7-4F27-4975-A2AE-E68373D2EE9C}" type="presParOf" srcId="{C84564B7-35A3-4D43-9757-BEAE390F4012}" destId="{EE51C2FB-6958-43B6-B7CF-DE7527FE7C41}" srcOrd="4" destOrd="0" presId="urn:microsoft.com/office/officeart/2005/8/layout/hierarchy3"/>
    <dgm:cxn modelId="{61A11A06-86EA-4273-9552-DD2AE1D0A20F}" type="presParOf" srcId="{C84564B7-35A3-4D43-9757-BEAE390F4012}" destId="{FD147C1A-C7C3-44E5-90F6-F15A9DDAD104}" srcOrd="5" destOrd="0" presId="urn:microsoft.com/office/officeart/2005/8/layout/hierarchy3"/>
    <dgm:cxn modelId="{0F112BA4-C61C-4410-A08E-C07DB23027AD}" type="presParOf" srcId="{85DDF73F-0FE0-43CE-9D76-EC20C6736612}" destId="{37FCF676-9F0D-49F2-A38A-C00F47194A56}" srcOrd="1" destOrd="0" presId="urn:microsoft.com/office/officeart/2005/8/layout/hierarchy3"/>
    <dgm:cxn modelId="{FF9BCB83-1F9A-43B5-8BA6-5D96B87CF216}" type="presParOf" srcId="{37FCF676-9F0D-49F2-A38A-C00F47194A56}" destId="{588CB52F-683C-4C9C-A40F-7FBEC2021CC2}" srcOrd="0" destOrd="0" presId="urn:microsoft.com/office/officeart/2005/8/layout/hierarchy3"/>
    <dgm:cxn modelId="{5021EAA9-D329-4293-A9D6-38212B3B61AE}" type="presParOf" srcId="{588CB52F-683C-4C9C-A40F-7FBEC2021CC2}" destId="{92244EC1-B1A0-406A-8267-D5210D8D9D99}" srcOrd="0" destOrd="0" presId="urn:microsoft.com/office/officeart/2005/8/layout/hierarchy3"/>
    <dgm:cxn modelId="{ADB7238C-DA87-4899-8D61-82C80B2E77E9}" type="presParOf" srcId="{588CB52F-683C-4C9C-A40F-7FBEC2021CC2}" destId="{5D37CD00-AE8C-459D-8889-463333A89287}" srcOrd="1" destOrd="0" presId="urn:microsoft.com/office/officeart/2005/8/layout/hierarchy3"/>
    <dgm:cxn modelId="{1DEB396E-71A5-44EE-B9A2-71FE4CCFF432}" type="presParOf" srcId="{37FCF676-9F0D-49F2-A38A-C00F47194A56}" destId="{35663D92-69D2-400F-8DAE-07C9C1A7870E}" srcOrd="1" destOrd="0" presId="urn:microsoft.com/office/officeart/2005/8/layout/hierarchy3"/>
    <dgm:cxn modelId="{3F154EB3-B8AA-4319-A7B3-D33261BFC399}" type="presParOf" srcId="{35663D92-69D2-400F-8DAE-07C9C1A7870E}" destId="{44789788-8FC0-4F12-85C2-B5A5A9897FFA}" srcOrd="0" destOrd="0" presId="urn:microsoft.com/office/officeart/2005/8/layout/hierarchy3"/>
    <dgm:cxn modelId="{0E9BC7F3-3E20-42CE-85C9-9426EDA13D81}" type="presParOf" srcId="{35663D92-69D2-400F-8DAE-07C9C1A7870E}" destId="{CF6E9C49-E662-4D70-A9E4-7467F7E28091}" srcOrd="1" destOrd="0" presId="urn:microsoft.com/office/officeart/2005/8/layout/hierarchy3"/>
    <dgm:cxn modelId="{ABF7A6C9-1914-4261-9EDE-444373BAC0A3}" type="presParOf" srcId="{35663D92-69D2-400F-8DAE-07C9C1A7870E}" destId="{A2D8374B-B768-491A-B287-8A6A0C65CE46}" srcOrd="2" destOrd="0" presId="urn:microsoft.com/office/officeart/2005/8/layout/hierarchy3"/>
    <dgm:cxn modelId="{4EAD1CDE-2AC4-4BFB-ABE5-42BF230EE125}" type="presParOf" srcId="{35663D92-69D2-400F-8DAE-07C9C1A7870E}" destId="{C2D547CD-B330-4114-85A6-76AC01170FDC}" srcOrd="3" destOrd="0" presId="urn:microsoft.com/office/officeart/2005/8/layout/hierarchy3"/>
    <dgm:cxn modelId="{085A6959-3E20-45C6-B2D7-1394BC67F33F}" type="presParOf" srcId="{35663D92-69D2-400F-8DAE-07C9C1A7870E}" destId="{E0F86E4D-3C98-4960-AE9F-3E10BA41E1D0}" srcOrd="4" destOrd="0" presId="urn:microsoft.com/office/officeart/2005/8/layout/hierarchy3"/>
    <dgm:cxn modelId="{0AD6584D-5F50-42DE-8960-E6CB8DFCF337}" type="presParOf" srcId="{35663D92-69D2-400F-8DAE-07C9C1A7870E}" destId="{CD48BB75-98D5-4FA1-9B7F-770101299C4E}" srcOrd="5" destOrd="0" presId="urn:microsoft.com/office/officeart/2005/8/layout/hierarchy3"/>
    <dgm:cxn modelId="{36C04D48-0F37-4B3C-9474-66CEB1BC6DD3}" type="presParOf" srcId="{35663D92-69D2-400F-8DAE-07C9C1A7870E}" destId="{943B52AD-7739-4A60-B1E0-0482687D8FEA}" srcOrd="6" destOrd="0" presId="urn:microsoft.com/office/officeart/2005/8/layout/hierarchy3"/>
    <dgm:cxn modelId="{D61FF1F2-1C48-4986-A065-1D67C019929C}" type="presParOf" srcId="{35663D92-69D2-400F-8DAE-07C9C1A7870E}" destId="{B276CA64-5DEF-4A0A-8E2D-E289BBBD4901}" srcOrd="7" destOrd="0" presId="urn:microsoft.com/office/officeart/2005/8/layout/hierarchy3"/>
    <dgm:cxn modelId="{78491F3C-69C6-4A23-8380-D437D12A4DCA}" type="presParOf" srcId="{85DDF73F-0FE0-43CE-9D76-EC20C6736612}" destId="{8D1523E1-E476-4F38-A3F8-8EC23E7943B6}" srcOrd="2" destOrd="0" presId="urn:microsoft.com/office/officeart/2005/8/layout/hierarchy3"/>
    <dgm:cxn modelId="{DBE23035-6F24-45E8-9FA9-6CFCC448D6FC}" type="presParOf" srcId="{8D1523E1-E476-4F38-A3F8-8EC23E7943B6}" destId="{A4CFDA31-0D4B-4151-A101-3A912426CB1E}" srcOrd="0" destOrd="0" presId="urn:microsoft.com/office/officeart/2005/8/layout/hierarchy3"/>
    <dgm:cxn modelId="{B6D149BF-187E-4F3D-A6CB-307B91E70E93}" type="presParOf" srcId="{A4CFDA31-0D4B-4151-A101-3A912426CB1E}" destId="{D54D7C6D-F5BF-46E5-85BA-CD625754930F}" srcOrd="0" destOrd="0" presId="urn:microsoft.com/office/officeart/2005/8/layout/hierarchy3"/>
    <dgm:cxn modelId="{20EE59A4-56B7-4CF4-BEF0-8059D7E40B65}" type="presParOf" srcId="{A4CFDA31-0D4B-4151-A101-3A912426CB1E}" destId="{772F28ED-FD1F-45BA-A135-CA91C678485D}" srcOrd="1" destOrd="0" presId="urn:microsoft.com/office/officeart/2005/8/layout/hierarchy3"/>
    <dgm:cxn modelId="{F36D0C5A-8B84-4490-9702-A812E3F4E4B6}" type="presParOf" srcId="{8D1523E1-E476-4F38-A3F8-8EC23E7943B6}" destId="{6A0275F8-9C28-4F20-9E60-9B3D7DFFCE15}" srcOrd="1" destOrd="0" presId="urn:microsoft.com/office/officeart/2005/8/layout/hierarchy3"/>
    <dgm:cxn modelId="{840096A4-CA80-4617-8CB1-8F66FC968FF7}" type="presParOf" srcId="{6A0275F8-9C28-4F20-9E60-9B3D7DFFCE15}" destId="{69DF5F62-C1B3-49E0-BB21-CF82EA9F0452}" srcOrd="0" destOrd="0" presId="urn:microsoft.com/office/officeart/2005/8/layout/hierarchy3"/>
    <dgm:cxn modelId="{998DB8C0-AEC0-496C-807A-121725EF345A}" type="presParOf" srcId="{6A0275F8-9C28-4F20-9E60-9B3D7DFFCE15}" destId="{A8174DF7-B487-4360-86B3-A4CBDF959D77}" srcOrd="1" destOrd="0" presId="urn:microsoft.com/office/officeart/2005/8/layout/hierarchy3"/>
    <dgm:cxn modelId="{09440626-5B60-4485-AA00-D320ED6230AD}" type="presParOf" srcId="{6A0275F8-9C28-4F20-9E60-9B3D7DFFCE15}" destId="{3981EDFE-3C87-44ED-8EB7-24C47DB506EF}" srcOrd="2" destOrd="0" presId="urn:microsoft.com/office/officeart/2005/8/layout/hierarchy3"/>
    <dgm:cxn modelId="{5BF11FE5-E84C-4A8D-939D-88C7729B91A2}" type="presParOf" srcId="{6A0275F8-9C28-4F20-9E60-9B3D7DFFCE15}" destId="{C0763B0E-F7B3-4E90-834B-1721E251B888}" srcOrd="3" destOrd="0" presId="urn:microsoft.com/office/officeart/2005/8/layout/hierarchy3"/>
    <dgm:cxn modelId="{55E3731A-2DC2-4C6C-B5AB-AB7E6A82D6D6}" type="presParOf" srcId="{85DDF73F-0FE0-43CE-9D76-EC20C6736612}" destId="{4596B145-BC7B-415C-B0AD-B0110FB471E2}" srcOrd="3" destOrd="0" presId="urn:microsoft.com/office/officeart/2005/8/layout/hierarchy3"/>
    <dgm:cxn modelId="{97FAB80D-2CC2-482A-A0A0-3ACCD8D4C019}" type="presParOf" srcId="{4596B145-BC7B-415C-B0AD-B0110FB471E2}" destId="{9E6A92AF-D7C4-4AF3-B0DE-E053C23C4CF4}" srcOrd="0" destOrd="0" presId="urn:microsoft.com/office/officeart/2005/8/layout/hierarchy3"/>
    <dgm:cxn modelId="{B318E9E0-7BE8-4FD2-B48B-322DC9BEF154}" type="presParOf" srcId="{9E6A92AF-D7C4-4AF3-B0DE-E053C23C4CF4}" destId="{19A77331-D31F-4BF5-B86A-6978D91E07F8}" srcOrd="0" destOrd="0" presId="urn:microsoft.com/office/officeart/2005/8/layout/hierarchy3"/>
    <dgm:cxn modelId="{FB242FB4-2A45-40C5-93AF-98FB94C48F6D}" type="presParOf" srcId="{9E6A92AF-D7C4-4AF3-B0DE-E053C23C4CF4}" destId="{68F5301B-F68A-4146-B532-BD5CDDF7EDE4}" srcOrd="1" destOrd="0" presId="urn:microsoft.com/office/officeart/2005/8/layout/hierarchy3"/>
    <dgm:cxn modelId="{A0B37DD0-1077-4112-A72B-E64B97EDD0C6}" type="presParOf" srcId="{4596B145-BC7B-415C-B0AD-B0110FB471E2}" destId="{7B1343C2-CD78-4D9C-BC4F-44977932B910}" srcOrd="1" destOrd="0" presId="urn:microsoft.com/office/officeart/2005/8/layout/hierarchy3"/>
    <dgm:cxn modelId="{416E8D84-01CA-439A-ABD1-2CF193505627}" type="presParOf" srcId="{7B1343C2-CD78-4D9C-BC4F-44977932B910}" destId="{D5B1D656-72F0-412D-9A32-48EA0057ACAE}" srcOrd="0" destOrd="0" presId="urn:microsoft.com/office/officeart/2005/8/layout/hierarchy3"/>
    <dgm:cxn modelId="{FC8EB002-43A9-44A7-8E8D-2A4B37E960EA}" type="presParOf" srcId="{7B1343C2-CD78-4D9C-BC4F-44977932B910}" destId="{F57D2826-4D5F-457A-8769-AF1ADB87D104}" srcOrd="1" destOrd="0" presId="urn:microsoft.com/office/officeart/2005/8/layout/hierarchy3"/>
    <dgm:cxn modelId="{3EF3676A-AD31-487B-92AF-A02EFE63ED20}" type="presParOf" srcId="{85DDF73F-0FE0-43CE-9D76-EC20C6736612}" destId="{F336B71B-8E55-42F3-871F-F043C4D726A4}" srcOrd="4" destOrd="0" presId="urn:microsoft.com/office/officeart/2005/8/layout/hierarchy3"/>
    <dgm:cxn modelId="{554D2705-514E-4CFC-A22F-20636531298F}" type="presParOf" srcId="{F336B71B-8E55-42F3-871F-F043C4D726A4}" destId="{E610E5D3-840F-48E3-BC56-35B8015B1662}" srcOrd="0" destOrd="0" presId="urn:microsoft.com/office/officeart/2005/8/layout/hierarchy3"/>
    <dgm:cxn modelId="{87A61D31-7C00-426E-AE40-AB07E53A9886}" type="presParOf" srcId="{E610E5D3-840F-48E3-BC56-35B8015B1662}" destId="{C6566A8B-9EED-47FA-850C-FCDDFFD536F9}" srcOrd="0" destOrd="0" presId="urn:microsoft.com/office/officeart/2005/8/layout/hierarchy3"/>
    <dgm:cxn modelId="{63B3F34E-187B-450E-94B0-9A021443917A}" type="presParOf" srcId="{E610E5D3-840F-48E3-BC56-35B8015B1662}" destId="{E50EE0E3-491C-4161-ADD8-2487E44741CE}" srcOrd="1" destOrd="0" presId="urn:microsoft.com/office/officeart/2005/8/layout/hierarchy3"/>
    <dgm:cxn modelId="{E735E3EA-4A86-428D-B525-C64C2DF1D64F}" type="presParOf" srcId="{F336B71B-8E55-42F3-871F-F043C4D726A4}" destId="{B6698972-1B43-4162-8274-219DAF00997D}" srcOrd="1" destOrd="0" presId="urn:microsoft.com/office/officeart/2005/8/layout/hierarchy3"/>
    <dgm:cxn modelId="{6E487499-E679-4FA7-B9C8-C8E2552C888F}" type="presParOf" srcId="{B6698972-1B43-4162-8274-219DAF00997D}" destId="{F741147C-7CCE-4689-B93C-C179A37C6113}" srcOrd="0" destOrd="0" presId="urn:microsoft.com/office/officeart/2005/8/layout/hierarchy3"/>
    <dgm:cxn modelId="{6A6BFAF7-4790-4996-BA16-EA9E3288EB56}" type="presParOf" srcId="{B6698972-1B43-4162-8274-219DAF00997D}" destId="{E27D92AF-6F20-4D45-8CD2-8704F0CAA42B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343B1EA0-BD52-47D1-8A85-A59091E9ABBD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E8B4F42-959D-449A-99F7-2931F64935F1}">
      <dgm:prSet phldrT="[Текст]" custT="1"/>
      <dgm:spPr>
        <a:solidFill>
          <a:srgbClr val="C2D2EC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Суспільні науки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C50DABF-7263-43AD-B7B7-53A2A5EA7C68}" type="parTrans" cxnId="{24CB30C4-8B1B-45D8-B28E-B5DD9CC86AD3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DA9A19B-37D6-4BA0-9312-9B86C905AC6F}" type="sibTrans" cxnId="{24CB30C4-8B1B-45D8-B28E-B5DD9CC86AD3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56BAE5C-DC0B-470F-81FE-4D11A4AFC702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accent5">
              <a:lumMod val="40000"/>
              <a:lumOff val="6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</dgm:spPr>
      <dgm:t>
        <a:bodyPr anchor="t"/>
        <a:lstStyle/>
        <a:p>
          <a:endParaRPr lang="ru-RU" sz="14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0BDA842-1C3D-42EF-9087-B76562922335}" type="parTrans" cxnId="{1880C9F0-4148-4FB1-AA23-DB27796062E8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DE78DF1B-78EE-460B-BF04-320139E717F5}" type="sibTrans" cxnId="{1880C9F0-4148-4FB1-AA23-DB27796062E8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E4DB8C6-60F5-4F1B-AA28-778C14877593}">
      <dgm:prSet phldrT="[Текст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chemeClr val="accent5">
              <a:lumMod val="40000"/>
              <a:lumOff val="6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</dgm:spPr>
      <dgm:t>
        <a:bodyPr anchor="t"/>
        <a:lstStyle/>
        <a:p>
          <a:endParaRPr lang="ru-RU" sz="14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1BAA798-B945-4CBA-B3EC-D2C4A2D769D6}" type="parTrans" cxnId="{45BF8AE5-D3D8-4CCA-A0E9-C75A6792298C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2755E0B-C0F6-4B52-813D-DDDDF5698DAD}" type="sibTrans" cxnId="{45BF8AE5-D3D8-4CCA-A0E9-C75A6792298C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58C1298-DB46-4933-9A07-DB99CD2F1480}">
      <dgm:prSet phldrT="[Текст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chemeClr val="accent5">
              <a:lumMod val="40000"/>
              <a:lumOff val="6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</dgm:spPr>
      <dgm:t>
        <a:bodyPr anchor="t"/>
        <a:lstStyle/>
        <a:p>
          <a:endParaRPr lang="ru-RU" sz="14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400E2B8-0E67-48F6-B04F-8BA4EAB4950A}" type="parTrans" cxnId="{BCDBF2EC-6652-4657-B973-EEC620379E29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4B49BEE-F332-4E46-A525-74A724F6B8CF}" type="sibTrans" cxnId="{BCDBF2EC-6652-4657-B973-EEC620379E29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1BF4B00-160A-4E21-B6B7-AC48C6209DB8}">
      <dgm:prSet phldrT="[Текст]"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  <a:ln>
          <a:solidFill>
            <a:schemeClr val="accent5">
              <a:lumMod val="40000"/>
              <a:lumOff val="6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</dgm:spPr>
      <dgm:t>
        <a:bodyPr anchor="t"/>
        <a:lstStyle/>
        <a:p>
          <a:endParaRPr lang="ru-RU" sz="14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9C28CF6-8552-4722-A73F-B8CBCE0273E9}" type="parTrans" cxnId="{83921BD5-E296-465F-A055-00BEEE0357D0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FCDA954-CF68-4C18-8A9C-E07BF2BE6DC3}" type="sibTrans" cxnId="{83921BD5-E296-465F-A055-00BEEE0357D0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422A616-30FE-4384-907F-553F4BD344FC}" type="pres">
      <dgm:prSet presAssocID="{343B1EA0-BD52-47D1-8A85-A59091E9ABBD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D8A6AAC-F144-4347-8F13-E8D864D23D97}" type="pres">
      <dgm:prSet presAssocID="{DE8B4F42-959D-449A-99F7-2931F64935F1}" presName="vertOne" presStyleCnt="0"/>
      <dgm:spPr/>
    </dgm:pt>
    <dgm:pt modelId="{EB2F16F6-C0DA-45BD-8219-F85180BFF703}" type="pres">
      <dgm:prSet presAssocID="{DE8B4F42-959D-449A-99F7-2931F64935F1}" presName="txOne" presStyleLbl="node0" presStyleIdx="0" presStyleCnt="1" custScaleX="37194" custScaleY="2056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2817AC2-950E-453D-89AC-2C686A998255}" type="pres">
      <dgm:prSet presAssocID="{DE8B4F42-959D-449A-99F7-2931F64935F1}" presName="parTransOne" presStyleCnt="0"/>
      <dgm:spPr/>
    </dgm:pt>
    <dgm:pt modelId="{5A3EE6C6-5E50-4375-A280-D91182A0CD7B}" type="pres">
      <dgm:prSet presAssocID="{DE8B4F42-959D-449A-99F7-2931F64935F1}" presName="horzOne" presStyleCnt="0"/>
      <dgm:spPr/>
    </dgm:pt>
    <dgm:pt modelId="{F4C9C8CC-9D22-4A29-B130-764E0E6FE65E}" type="pres">
      <dgm:prSet presAssocID="{C56BAE5C-DC0B-470F-81FE-4D11A4AFC702}" presName="vertTwo" presStyleCnt="0"/>
      <dgm:spPr/>
    </dgm:pt>
    <dgm:pt modelId="{4BCE3686-99D6-411D-83EE-E131F091442E}" type="pres">
      <dgm:prSet presAssocID="{C56BAE5C-DC0B-470F-81FE-4D11A4AFC702}" presName="txTwo" presStyleLbl="node2" presStyleIdx="0" presStyleCnt="4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0E2D68DA-392F-4402-8DCD-8A9A213068E0}" type="pres">
      <dgm:prSet presAssocID="{C56BAE5C-DC0B-470F-81FE-4D11A4AFC702}" presName="horzTwo" presStyleCnt="0"/>
      <dgm:spPr/>
    </dgm:pt>
    <dgm:pt modelId="{AB3E4D41-D1EE-4CD3-B8D7-633FD31CCBA2}" type="pres">
      <dgm:prSet presAssocID="{DE78DF1B-78EE-460B-BF04-320139E717F5}" presName="sibSpaceTwo" presStyleCnt="0"/>
      <dgm:spPr/>
    </dgm:pt>
    <dgm:pt modelId="{68D0C4AF-9D5D-4795-A2DD-77B06FB8B2AC}" type="pres">
      <dgm:prSet presAssocID="{9E4DB8C6-60F5-4F1B-AA28-778C14877593}" presName="vertTwo" presStyleCnt="0"/>
      <dgm:spPr/>
    </dgm:pt>
    <dgm:pt modelId="{23D2F27E-8CF6-4057-B566-FA61F573960F}" type="pres">
      <dgm:prSet presAssocID="{9E4DB8C6-60F5-4F1B-AA28-778C14877593}" presName="txTwo" presStyleLbl="node2" presStyleIdx="1" presStyleCnt="4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7336F69E-061E-4AFF-A436-43F4A0E20906}" type="pres">
      <dgm:prSet presAssocID="{9E4DB8C6-60F5-4F1B-AA28-778C14877593}" presName="horzTwo" presStyleCnt="0"/>
      <dgm:spPr/>
    </dgm:pt>
    <dgm:pt modelId="{395CF6D4-833C-45F9-B708-24D98ED8C101}" type="pres">
      <dgm:prSet presAssocID="{C2755E0B-C0F6-4B52-813D-DDDDF5698DAD}" presName="sibSpaceTwo" presStyleCnt="0"/>
      <dgm:spPr/>
    </dgm:pt>
    <dgm:pt modelId="{DFFDFC95-EFCA-4F21-8B3E-F42684489FDB}" type="pres">
      <dgm:prSet presAssocID="{E58C1298-DB46-4933-9A07-DB99CD2F1480}" presName="vertTwo" presStyleCnt="0"/>
      <dgm:spPr/>
    </dgm:pt>
    <dgm:pt modelId="{28051E2F-A79F-4519-8D02-EEF9631BE15A}" type="pres">
      <dgm:prSet presAssocID="{E58C1298-DB46-4933-9A07-DB99CD2F1480}" presName="txTwo" presStyleLbl="node2" presStyleIdx="2" presStyleCnt="4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4927E26A-6FCC-45D2-A2C0-5425E5F88E6B}" type="pres">
      <dgm:prSet presAssocID="{E58C1298-DB46-4933-9A07-DB99CD2F1480}" presName="horzTwo" presStyleCnt="0"/>
      <dgm:spPr/>
    </dgm:pt>
    <dgm:pt modelId="{086AFEEF-C3CF-41AD-B49F-065468492E82}" type="pres">
      <dgm:prSet presAssocID="{84B49BEE-F332-4E46-A525-74A724F6B8CF}" presName="sibSpaceTwo" presStyleCnt="0"/>
      <dgm:spPr/>
    </dgm:pt>
    <dgm:pt modelId="{2DBEA941-731C-4240-8B79-5DD369892264}" type="pres">
      <dgm:prSet presAssocID="{81BF4B00-160A-4E21-B6B7-AC48C6209DB8}" presName="vertTwo" presStyleCnt="0"/>
      <dgm:spPr/>
    </dgm:pt>
    <dgm:pt modelId="{3C31572A-BB0F-4689-AE51-B5C33DC5B880}" type="pres">
      <dgm:prSet presAssocID="{81BF4B00-160A-4E21-B6B7-AC48C6209DB8}" presName="txTwo" presStyleLbl="node2" presStyleIdx="3" presStyleCnt="4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83374CEB-2D6C-4FC8-B0DB-18C9A7FA722E}" type="pres">
      <dgm:prSet presAssocID="{81BF4B00-160A-4E21-B6B7-AC48C6209DB8}" presName="horzTwo" presStyleCnt="0"/>
      <dgm:spPr/>
    </dgm:pt>
  </dgm:ptLst>
  <dgm:cxnLst>
    <dgm:cxn modelId="{83921BD5-E296-465F-A055-00BEEE0357D0}" srcId="{DE8B4F42-959D-449A-99F7-2931F64935F1}" destId="{81BF4B00-160A-4E21-B6B7-AC48C6209DB8}" srcOrd="3" destOrd="0" parTransId="{59C28CF6-8552-4722-A73F-B8CBCE0273E9}" sibTransId="{BFCDA954-CF68-4C18-8A9C-E07BF2BE6DC3}"/>
    <dgm:cxn modelId="{45BF8AE5-D3D8-4CCA-A0E9-C75A6792298C}" srcId="{DE8B4F42-959D-449A-99F7-2931F64935F1}" destId="{9E4DB8C6-60F5-4F1B-AA28-778C14877593}" srcOrd="1" destOrd="0" parTransId="{51BAA798-B945-4CBA-B3EC-D2C4A2D769D6}" sibTransId="{C2755E0B-C0F6-4B52-813D-DDDDF5698DAD}"/>
    <dgm:cxn modelId="{19D82871-2E84-4593-BCD1-029157A2EE79}" type="presOf" srcId="{DE8B4F42-959D-449A-99F7-2931F64935F1}" destId="{EB2F16F6-C0DA-45BD-8219-F85180BFF703}" srcOrd="0" destOrd="0" presId="urn:microsoft.com/office/officeart/2005/8/layout/hierarchy4"/>
    <dgm:cxn modelId="{1EF42840-CA3D-49AA-B296-1482ABAFD17D}" type="presOf" srcId="{81BF4B00-160A-4E21-B6B7-AC48C6209DB8}" destId="{3C31572A-BB0F-4689-AE51-B5C33DC5B880}" srcOrd="0" destOrd="0" presId="urn:microsoft.com/office/officeart/2005/8/layout/hierarchy4"/>
    <dgm:cxn modelId="{BCDBF2EC-6652-4657-B973-EEC620379E29}" srcId="{DE8B4F42-959D-449A-99F7-2931F64935F1}" destId="{E58C1298-DB46-4933-9A07-DB99CD2F1480}" srcOrd="2" destOrd="0" parTransId="{6400E2B8-0E67-48F6-B04F-8BA4EAB4950A}" sibTransId="{84B49BEE-F332-4E46-A525-74A724F6B8CF}"/>
    <dgm:cxn modelId="{1880C9F0-4148-4FB1-AA23-DB27796062E8}" srcId="{DE8B4F42-959D-449A-99F7-2931F64935F1}" destId="{C56BAE5C-DC0B-470F-81FE-4D11A4AFC702}" srcOrd="0" destOrd="0" parTransId="{60BDA842-1C3D-42EF-9087-B76562922335}" sibTransId="{DE78DF1B-78EE-460B-BF04-320139E717F5}"/>
    <dgm:cxn modelId="{14C88DBB-1A2B-4056-9817-CB31AA5F5D53}" type="presOf" srcId="{C56BAE5C-DC0B-470F-81FE-4D11A4AFC702}" destId="{4BCE3686-99D6-411D-83EE-E131F091442E}" srcOrd="0" destOrd="0" presId="urn:microsoft.com/office/officeart/2005/8/layout/hierarchy4"/>
    <dgm:cxn modelId="{24CB30C4-8B1B-45D8-B28E-B5DD9CC86AD3}" srcId="{343B1EA0-BD52-47D1-8A85-A59091E9ABBD}" destId="{DE8B4F42-959D-449A-99F7-2931F64935F1}" srcOrd="0" destOrd="0" parTransId="{EC50DABF-7263-43AD-B7B7-53A2A5EA7C68}" sibTransId="{4DA9A19B-37D6-4BA0-9312-9B86C905AC6F}"/>
    <dgm:cxn modelId="{D90A3A8E-F6E1-4CB9-837B-CA3C96D50C0A}" type="presOf" srcId="{343B1EA0-BD52-47D1-8A85-A59091E9ABBD}" destId="{C422A616-30FE-4384-907F-553F4BD344FC}" srcOrd="0" destOrd="0" presId="urn:microsoft.com/office/officeart/2005/8/layout/hierarchy4"/>
    <dgm:cxn modelId="{350381B0-EFE3-4A8E-89ED-E820A770EA1C}" type="presOf" srcId="{9E4DB8C6-60F5-4F1B-AA28-778C14877593}" destId="{23D2F27E-8CF6-4057-B566-FA61F573960F}" srcOrd="0" destOrd="0" presId="urn:microsoft.com/office/officeart/2005/8/layout/hierarchy4"/>
    <dgm:cxn modelId="{0684E1C5-D934-4760-B17A-8F9BF3D73886}" type="presOf" srcId="{E58C1298-DB46-4933-9A07-DB99CD2F1480}" destId="{28051E2F-A79F-4519-8D02-EEF9631BE15A}" srcOrd="0" destOrd="0" presId="urn:microsoft.com/office/officeart/2005/8/layout/hierarchy4"/>
    <dgm:cxn modelId="{048028F1-FC0B-4FCB-9FED-6F4C882B64DB}" type="presParOf" srcId="{C422A616-30FE-4384-907F-553F4BD344FC}" destId="{BD8A6AAC-F144-4347-8F13-E8D864D23D97}" srcOrd="0" destOrd="0" presId="urn:microsoft.com/office/officeart/2005/8/layout/hierarchy4"/>
    <dgm:cxn modelId="{3E1F7A76-2F8A-46C5-AA80-984FFD105FA1}" type="presParOf" srcId="{BD8A6AAC-F144-4347-8F13-E8D864D23D97}" destId="{EB2F16F6-C0DA-45BD-8219-F85180BFF703}" srcOrd="0" destOrd="0" presId="urn:microsoft.com/office/officeart/2005/8/layout/hierarchy4"/>
    <dgm:cxn modelId="{E6BA7887-EE3A-428F-AAC9-419901C12BBF}" type="presParOf" srcId="{BD8A6AAC-F144-4347-8F13-E8D864D23D97}" destId="{E2817AC2-950E-453D-89AC-2C686A998255}" srcOrd="1" destOrd="0" presId="urn:microsoft.com/office/officeart/2005/8/layout/hierarchy4"/>
    <dgm:cxn modelId="{EA0749CF-0C19-4ABD-9242-20BC32C290AE}" type="presParOf" srcId="{BD8A6AAC-F144-4347-8F13-E8D864D23D97}" destId="{5A3EE6C6-5E50-4375-A280-D91182A0CD7B}" srcOrd="2" destOrd="0" presId="urn:microsoft.com/office/officeart/2005/8/layout/hierarchy4"/>
    <dgm:cxn modelId="{9E74F494-32A3-4388-9AEC-A69FA48263D9}" type="presParOf" srcId="{5A3EE6C6-5E50-4375-A280-D91182A0CD7B}" destId="{F4C9C8CC-9D22-4A29-B130-764E0E6FE65E}" srcOrd="0" destOrd="0" presId="urn:microsoft.com/office/officeart/2005/8/layout/hierarchy4"/>
    <dgm:cxn modelId="{D95491F6-4F08-45EA-9733-0A2800885480}" type="presParOf" srcId="{F4C9C8CC-9D22-4A29-B130-764E0E6FE65E}" destId="{4BCE3686-99D6-411D-83EE-E131F091442E}" srcOrd="0" destOrd="0" presId="urn:microsoft.com/office/officeart/2005/8/layout/hierarchy4"/>
    <dgm:cxn modelId="{4F30D393-F0DC-4B11-8F2D-827EFA179663}" type="presParOf" srcId="{F4C9C8CC-9D22-4A29-B130-764E0E6FE65E}" destId="{0E2D68DA-392F-4402-8DCD-8A9A213068E0}" srcOrd="1" destOrd="0" presId="urn:microsoft.com/office/officeart/2005/8/layout/hierarchy4"/>
    <dgm:cxn modelId="{AAE7AFEB-ED51-4821-A806-63CD7131C516}" type="presParOf" srcId="{5A3EE6C6-5E50-4375-A280-D91182A0CD7B}" destId="{AB3E4D41-D1EE-4CD3-B8D7-633FD31CCBA2}" srcOrd="1" destOrd="0" presId="urn:microsoft.com/office/officeart/2005/8/layout/hierarchy4"/>
    <dgm:cxn modelId="{DF4B18E3-3723-40B6-BD93-9BB3104A5BE4}" type="presParOf" srcId="{5A3EE6C6-5E50-4375-A280-D91182A0CD7B}" destId="{68D0C4AF-9D5D-4795-A2DD-77B06FB8B2AC}" srcOrd="2" destOrd="0" presId="urn:microsoft.com/office/officeart/2005/8/layout/hierarchy4"/>
    <dgm:cxn modelId="{6DD77433-FAE2-492E-936D-15561B9F24DD}" type="presParOf" srcId="{68D0C4AF-9D5D-4795-A2DD-77B06FB8B2AC}" destId="{23D2F27E-8CF6-4057-B566-FA61F573960F}" srcOrd="0" destOrd="0" presId="urn:microsoft.com/office/officeart/2005/8/layout/hierarchy4"/>
    <dgm:cxn modelId="{1023A2CF-A314-4104-9636-504977875F9F}" type="presParOf" srcId="{68D0C4AF-9D5D-4795-A2DD-77B06FB8B2AC}" destId="{7336F69E-061E-4AFF-A436-43F4A0E20906}" srcOrd="1" destOrd="0" presId="urn:microsoft.com/office/officeart/2005/8/layout/hierarchy4"/>
    <dgm:cxn modelId="{1AC25EBC-795E-4B97-8410-6C0BBE2694BB}" type="presParOf" srcId="{5A3EE6C6-5E50-4375-A280-D91182A0CD7B}" destId="{395CF6D4-833C-45F9-B708-24D98ED8C101}" srcOrd="3" destOrd="0" presId="urn:microsoft.com/office/officeart/2005/8/layout/hierarchy4"/>
    <dgm:cxn modelId="{DE579EF4-5F16-4F8D-852B-B8D4015F0F0E}" type="presParOf" srcId="{5A3EE6C6-5E50-4375-A280-D91182A0CD7B}" destId="{DFFDFC95-EFCA-4F21-8B3E-F42684489FDB}" srcOrd="4" destOrd="0" presId="urn:microsoft.com/office/officeart/2005/8/layout/hierarchy4"/>
    <dgm:cxn modelId="{15E0718E-ADDE-4F10-AA60-9B3C6098C8A1}" type="presParOf" srcId="{DFFDFC95-EFCA-4F21-8B3E-F42684489FDB}" destId="{28051E2F-A79F-4519-8D02-EEF9631BE15A}" srcOrd="0" destOrd="0" presId="urn:microsoft.com/office/officeart/2005/8/layout/hierarchy4"/>
    <dgm:cxn modelId="{52C0016E-CDFA-4239-A67A-C17A4979DB2D}" type="presParOf" srcId="{DFFDFC95-EFCA-4F21-8B3E-F42684489FDB}" destId="{4927E26A-6FCC-45D2-A2C0-5425E5F88E6B}" srcOrd="1" destOrd="0" presId="urn:microsoft.com/office/officeart/2005/8/layout/hierarchy4"/>
    <dgm:cxn modelId="{1562F1A9-7D36-4A90-8CF6-8B61232FBAED}" type="presParOf" srcId="{5A3EE6C6-5E50-4375-A280-D91182A0CD7B}" destId="{086AFEEF-C3CF-41AD-B49F-065468492E82}" srcOrd="5" destOrd="0" presId="urn:microsoft.com/office/officeart/2005/8/layout/hierarchy4"/>
    <dgm:cxn modelId="{F8CC1225-2055-4912-BDB3-0CE1AF8F452E}" type="presParOf" srcId="{5A3EE6C6-5E50-4375-A280-D91182A0CD7B}" destId="{2DBEA941-731C-4240-8B79-5DD369892264}" srcOrd="6" destOrd="0" presId="urn:microsoft.com/office/officeart/2005/8/layout/hierarchy4"/>
    <dgm:cxn modelId="{632A2DD4-EB2E-4BA1-92B1-C47C1AEF8CF3}" type="presParOf" srcId="{2DBEA941-731C-4240-8B79-5DD369892264}" destId="{3C31572A-BB0F-4689-AE51-B5C33DC5B880}" srcOrd="0" destOrd="0" presId="urn:microsoft.com/office/officeart/2005/8/layout/hierarchy4"/>
    <dgm:cxn modelId="{54B03DE6-A057-4620-B85B-9B8A35677F83}" type="presParOf" srcId="{2DBEA941-731C-4240-8B79-5DD369892264}" destId="{83374CEB-2D6C-4FC8-B0DB-18C9A7FA722E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343B1EA0-BD52-47D1-8A85-A59091E9ABBD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7163AAC-776D-42BA-9A68-F6764F973BBF}">
      <dgm:prSet phldrT="[Текст]" custT="1"/>
      <dgm:spPr>
        <a:solidFill>
          <a:srgbClr val="C2D2EC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Біологія та охорона здоров’я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A4F62C3-8083-4657-A562-9E2A1DF8BA4E}" type="parTrans" cxnId="{84F2EC9B-213D-4154-9DF8-D13A6E44F13F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D92F0B25-4425-412D-9B1E-46D148FAE9D4}" type="sibTrans" cxnId="{84F2EC9B-213D-4154-9DF8-D13A6E44F13F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A84BF94-EE21-41AA-AA78-B0395081C01E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accent5">
              <a:lumMod val="40000"/>
              <a:lumOff val="6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</dgm:spPr>
      <dgm:t>
        <a:bodyPr/>
        <a:lstStyle/>
        <a:p>
          <a:endParaRPr lang="ru-RU" sz="14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C7DE010-F27D-4FBA-9140-0BB2CC997140}" type="parTrans" cxnId="{A5633E50-9513-4F5E-8A01-926E213AC11A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A66CDC8-79C5-4A5C-9758-C9D552E93E86}" type="sibTrans" cxnId="{A5633E50-9513-4F5E-8A01-926E213AC11A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87C9C57-E99F-4647-8285-0F2B7A730262}">
      <dgm:prSet phldrT="[Текст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chemeClr val="accent5">
              <a:lumMod val="40000"/>
              <a:lumOff val="6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</dgm:spPr>
      <dgm:t>
        <a:bodyPr/>
        <a:lstStyle/>
        <a:p>
          <a:endParaRPr lang="ru-RU" sz="14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021E865-A5D0-447D-BF29-D48D73C324A5}" type="parTrans" cxnId="{3ABE8B6B-76AC-4F38-BE06-6FF9EAF96135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D7BF921A-996E-4E5F-81C4-7A218CD7A6F2}" type="sibTrans" cxnId="{3ABE8B6B-76AC-4F38-BE06-6FF9EAF96135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AAD677A4-98E0-43BE-B55A-1AA55C83B5EB}">
      <dgm:prSet phldrT="[Текст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chemeClr val="accent5">
              <a:lumMod val="40000"/>
              <a:lumOff val="6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1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У</a:t>
          </a:r>
          <a:endParaRPr lang="ru-RU" sz="1400" b="1" i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AAC246F8-A294-4A49-BAE4-E3290C7E2ED3}" type="parTrans" cxnId="{09434ECE-5A0A-4E09-9F5C-F6495D539B96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7EDEB33-7AF7-42A0-A483-3D489FA9D519}" type="sibTrans" cxnId="{09434ECE-5A0A-4E09-9F5C-F6495D539B96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35139C1-3785-4BDA-8D86-65FCA7C7518C}" type="pres">
      <dgm:prSet presAssocID="{343B1EA0-BD52-47D1-8A85-A59091E9ABBD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1162192-7D5C-4484-8C0B-83DF66BFC73A}" type="pres">
      <dgm:prSet presAssocID="{87163AAC-776D-42BA-9A68-F6764F973BBF}" presName="vertOne" presStyleCnt="0"/>
      <dgm:spPr/>
    </dgm:pt>
    <dgm:pt modelId="{7911CBE1-7AAC-4E4B-8FBE-0408DDBD4351}" type="pres">
      <dgm:prSet presAssocID="{87163AAC-776D-42BA-9A68-F6764F973BBF}" presName="txOne" presStyleLbl="node0" presStyleIdx="0" presStyleCnt="1" custScaleX="63385" custScaleY="178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5EC7DBB-D201-4307-801D-64C059258A67}" type="pres">
      <dgm:prSet presAssocID="{87163AAC-776D-42BA-9A68-F6764F973BBF}" presName="parTransOne" presStyleCnt="0"/>
      <dgm:spPr/>
    </dgm:pt>
    <dgm:pt modelId="{44C263D5-7EF1-4276-85C3-AC1790845CB8}" type="pres">
      <dgm:prSet presAssocID="{87163AAC-776D-42BA-9A68-F6764F973BBF}" presName="horzOne" presStyleCnt="0"/>
      <dgm:spPr/>
    </dgm:pt>
    <dgm:pt modelId="{23EFBB36-1E7B-4432-88BA-87EAC6581354}" type="pres">
      <dgm:prSet presAssocID="{6A84BF94-EE21-41AA-AA78-B0395081C01E}" presName="vertTwo" presStyleCnt="0"/>
      <dgm:spPr/>
    </dgm:pt>
    <dgm:pt modelId="{24D1F037-50AE-467F-8F1D-1F29266BA8B8}" type="pres">
      <dgm:prSet presAssocID="{6A84BF94-EE21-41AA-AA78-B0395081C01E}" presName="txTwo" presStyleLbl="node2" presStyleIdx="0" presStyleCnt="3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70004B60-E91A-4711-BFD5-A511235BC1D5}" type="pres">
      <dgm:prSet presAssocID="{6A84BF94-EE21-41AA-AA78-B0395081C01E}" presName="horzTwo" presStyleCnt="0"/>
      <dgm:spPr/>
    </dgm:pt>
    <dgm:pt modelId="{8F0008BE-2FB8-473F-986F-C547943C7677}" type="pres">
      <dgm:prSet presAssocID="{5A66CDC8-79C5-4A5C-9758-C9D552E93E86}" presName="sibSpaceTwo" presStyleCnt="0"/>
      <dgm:spPr/>
    </dgm:pt>
    <dgm:pt modelId="{5692D794-485E-45BC-AD02-715748847C6C}" type="pres">
      <dgm:prSet presAssocID="{787C9C57-E99F-4647-8285-0F2B7A730262}" presName="vertTwo" presStyleCnt="0"/>
      <dgm:spPr/>
    </dgm:pt>
    <dgm:pt modelId="{770CC1E3-D851-4E5A-8430-0B91D9837256}" type="pres">
      <dgm:prSet presAssocID="{787C9C57-E99F-4647-8285-0F2B7A730262}" presName="txTwo" presStyleLbl="node2" presStyleIdx="1" presStyleCnt="3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A5ED16D9-A3A6-435E-B9A3-FC4D7EC028F7}" type="pres">
      <dgm:prSet presAssocID="{787C9C57-E99F-4647-8285-0F2B7A730262}" presName="horzTwo" presStyleCnt="0"/>
      <dgm:spPr/>
    </dgm:pt>
    <dgm:pt modelId="{77A6D367-5044-4D0F-994F-01AF64C66FCD}" type="pres">
      <dgm:prSet presAssocID="{D7BF921A-996E-4E5F-81C4-7A218CD7A6F2}" presName="sibSpaceTwo" presStyleCnt="0"/>
      <dgm:spPr/>
    </dgm:pt>
    <dgm:pt modelId="{AFA7D779-6BE7-44C9-8B5F-EE337CE2DD30}" type="pres">
      <dgm:prSet presAssocID="{AAD677A4-98E0-43BE-B55A-1AA55C83B5EB}" presName="vertTwo" presStyleCnt="0"/>
      <dgm:spPr/>
    </dgm:pt>
    <dgm:pt modelId="{7ECE5DF5-34EB-4B1D-AD1F-CF8B0591A01B}" type="pres">
      <dgm:prSet presAssocID="{AAD677A4-98E0-43BE-B55A-1AA55C83B5EB}" presName="txTwo" presStyleLbl="node2" presStyleIdx="2" presStyleCnt="3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C35F8949-C46E-44A8-846F-513A4CCF63A1}" type="pres">
      <dgm:prSet presAssocID="{AAD677A4-98E0-43BE-B55A-1AA55C83B5EB}" presName="horzTwo" presStyleCnt="0"/>
      <dgm:spPr/>
    </dgm:pt>
  </dgm:ptLst>
  <dgm:cxnLst>
    <dgm:cxn modelId="{E5E6D8CC-C7FA-4F9A-AE76-57C4A7DA8B5B}" type="presOf" srcId="{6A84BF94-EE21-41AA-AA78-B0395081C01E}" destId="{24D1F037-50AE-467F-8F1D-1F29266BA8B8}" srcOrd="0" destOrd="0" presId="urn:microsoft.com/office/officeart/2005/8/layout/hierarchy4"/>
    <dgm:cxn modelId="{84F2EC9B-213D-4154-9DF8-D13A6E44F13F}" srcId="{343B1EA0-BD52-47D1-8A85-A59091E9ABBD}" destId="{87163AAC-776D-42BA-9A68-F6764F973BBF}" srcOrd="0" destOrd="0" parTransId="{9A4F62C3-8083-4657-A562-9E2A1DF8BA4E}" sibTransId="{D92F0B25-4425-412D-9B1E-46D148FAE9D4}"/>
    <dgm:cxn modelId="{57818035-CFDC-41AC-B756-19A20F492D68}" type="presOf" srcId="{AAD677A4-98E0-43BE-B55A-1AA55C83B5EB}" destId="{7ECE5DF5-34EB-4B1D-AD1F-CF8B0591A01B}" srcOrd="0" destOrd="0" presId="urn:microsoft.com/office/officeart/2005/8/layout/hierarchy4"/>
    <dgm:cxn modelId="{B1F5AA57-E66B-435A-AD8A-E1BDE735C24B}" type="presOf" srcId="{343B1EA0-BD52-47D1-8A85-A59091E9ABBD}" destId="{535139C1-3785-4BDA-8D86-65FCA7C7518C}" srcOrd="0" destOrd="0" presId="urn:microsoft.com/office/officeart/2005/8/layout/hierarchy4"/>
    <dgm:cxn modelId="{3ABE8B6B-76AC-4F38-BE06-6FF9EAF96135}" srcId="{87163AAC-776D-42BA-9A68-F6764F973BBF}" destId="{787C9C57-E99F-4647-8285-0F2B7A730262}" srcOrd="1" destOrd="0" parTransId="{1021E865-A5D0-447D-BF29-D48D73C324A5}" sibTransId="{D7BF921A-996E-4E5F-81C4-7A218CD7A6F2}"/>
    <dgm:cxn modelId="{E6C0526B-B507-42DC-82E9-BB5488B200C1}" type="presOf" srcId="{87163AAC-776D-42BA-9A68-F6764F973BBF}" destId="{7911CBE1-7AAC-4E4B-8FBE-0408DDBD4351}" srcOrd="0" destOrd="0" presId="urn:microsoft.com/office/officeart/2005/8/layout/hierarchy4"/>
    <dgm:cxn modelId="{749B3EE0-6081-46AC-91DD-D8C1A8052CB5}" type="presOf" srcId="{787C9C57-E99F-4647-8285-0F2B7A730262}" destId="{770CC1E3-D851-4E5A-8430-0B91D9837256}" srcOrd="0" destOrd="0" presId="urn:microsoft.com/office/officeart/2005/8/layout/hierarchy4"/>
    <dgm:cxn modelId="{A5633E50-9513-4F5E-8A01-926E213AC11A}" srcId="{87163AAC-776D-42BA-9A68-F6764F973BBF}" destId="{6A84BF94-EE21-41AA-AA78-B0395081C01E}" srcOrd="0" destOrd="0" parTransId="{7C7DE010-F27D-4FBA-9140-0BB2CC997140}" sibTransId="{5A66CDC8-79C5-4A5C-9758-C9D552E93E86}"/>
    <dgm:cxn modelId="{09434ECE-5A0A-4E09-9F5C-F6495D539B96}" srcId="{87163AAC-776D-42BA-9A68-F6764F973BBF}" destId="{AAD677A4-98E0-43BE-B55A-1AA55C83B5EB}" srcOrd="2" destOrd="0" parTransId="{AAC246F8-A294-4A49-BAE4-E3290C7E2ED3}" sibTransId="{C7EDEB33-7AF7-42A0-A483-3D489FA9D519}"/>
    <dgm:cxn modelId="{F1457101-264A-490E-A07B-3F5DE18AB39E}" type="presParOf" srcId="{535139C1-3785-4BDA-8D86-65FCA7C7518C}" destId="{B1162192-7D5C-4484-8C0B-83DF66BFC73A}" srcOrd="0" destOrd="0" presId="urn:microsoft.com/office/officeart/2005/8/layout/hierarchy4"/>
    <dgm:cxn modelId="{AC68543A-C901-4B38-9237-33DC0ACC9BF2}" type="presParOf" srcId="{B1162192-7D5C-4484-8C0B-83DF66BFC73A}" destId="{7911CBE1-7AAC-4E4B-8FBE-0408DDBD4351}" srcOrd="0" destOrd="0" presId="urn:microsoft.com/office/officeart/2005/8/layout/hierarchy4"/>
    <dgm:cxn modelId="{339963AB-5DBD-49F8-BC63-708C8940C8C7}" type="presParOf" srcId="{B1162192-7D5C-4484-8C0B-83DF66BFC73A}" destId="{45EC7DBB-D201-4307-801D-64C059258A67}" srcOrd="1" destOrd="0" presId="urn:microsoft.com/office/officeart/2005/8/layout/hierarchy4"/>
    <dgm:cxn modelId="{2D458224-9E93-467B-91E6-8F1A8B4EC6A6}" type="presParOf" srcId="{B1162192-7D5C-4484-8C0B-83DF66BFC73A}" destId="{44C263D5-7EF1-4276-85C3-AC1790845CB8}" srcOrd="2" destOrd="0" presId="urn:microsoft.com/office/officeart/2005/8/layout/hierarchy4"/>
    <dgm:cxn modelId="{5818821D-C953-4095-A037-69355ECF1020}" type="presParOf" srcId="{44C263D5-7EF1-4276-85C3-AC1790845CB8}" destId="{23EFBB36-1E7B-4432-88BA-87EAC6581354}" srcOrd="0" destOrd="0" presId="urn:microsoft.com/office/officeart/2005/8/layout/hierarchy4"/>
    <dgm:cxn modelId="{771228B7-900C-4B24-8D6A-B3DD54EE444B}" type="presParOf" srcId="{23EFBB36-1E7B-4432-88BA-87EAC6581354}" destId="{24D1F037-50AE-467F-8F1D-1F29266BA8B8}" srcOrd="0" destOrd="0" presId="urn:microsoft.com/office/officeart/2005/8/layout/hierarchy4"/>
    <dgm:cxn modelId="{239433D3-9B0C-4F9E-8A14-5DBBDC447763}" type="presParOf" srcId="{23EFBB36-1E7B-4432-88BA-87EAC6581354}" destId="{70004B60-E91A-4711-BFD5-A511235BC1D5}" srcOrd="1" destOrd="0" presId="urn:microsoft.com/office/officeart/2005/8/layout/hierarchy4"/>
    <dgm:cxn modelId="{526F3ECB-D919-45CB-9F93-14635CEDA486}" type="presParOf" srcId="{44C263D5-7EF1-4276-85C3-AC1790845CB8}" destId="{8F0008BE-2FB8-473F-986F-C547943C7677}" srcOrd="1" destOrd="0" presId="urn:microsoft.com/office/officeart/2005/8/layout/hierarchy4"/>
    <dgm:cxn modelId="{A512C621-8B4E-4FE2-AF24-BACB7B5520DA}" type="presParOf" srcId="{44C263D5-7EF1-4276-85C3-AC1790845CB8}" destId="{5692D794-485E-45BC-AD02-715748847C6C}" srcOrd="2" destOrd="0" presId="urn:microsoft.com/office/officeart/2005/8/layout/hierarchy4"/>
    <dgm:cxn modelId="{97ABE86A-3477-4C0E-ABB7-0CD64BE012F9}" type="presParOf" srcId="{5692D794-485E-45BC-AD02-715748847C6C}" destId="{770CC1E3-D851-4E5A-8430-0B91D9837256}" srcOrd="0" destOrd="0" presId="urn:microsoft.com/office/officeart/2005/8/layout/hierarchy4"/>
    <dgm:cxn modelId="{89ABC622-F202-4DA6-B088-A6335DC343D2}" type="presParOf" srcId="{5692D794-485E-45BC-AD02-715748847C6C}" destId="{A5ED16D9-A3A6-435E-B9A3-FC4D7EC028F7}" srcOrd="1" destOrd="0" presId="urn:microsoft.com/office/officeart/2005/8/layout/hierarchy4"/>
    <dgm:cxn modelId="{7D76EA0D-2F78-44FF-BE25-7A0FCEA77884}" type="presParOf" srcId="{44C263D5-7EF1-4276-85C3-AC1790845CB8}" destId="{77A6D367-5044-4D0F-994F-01AF64C66FCD}" srcOrd="3" destOrd="0" presId="urn:microsoft.com/office/officeart/2005/8/layout/hierarchy4"/>
    <dgm:cxn modelId="{54CB262B-0503-400E-975F-C24A76FAAF08}" type="presParOf" srcId="{44C263D5-7EF1-4276-85C3-AC1790845CB8}" destId="{AFA7D779-6BE7-44C9-8B5F-EE337CE2DD30}" srcOrd="4" destOrd="0" presId="urn:microsoft.com/office/officeart/2005/8/layout/hierarchy4"/>
    <dgm:cxn modelId="{69905D88-6E62-41EB-A720-107F712E0662}" type="presParOf" srcId="{AFA7D779-6BE7-44C9-8B5F-EE337CE2DD30}" destId="{7ECE5DF5-34EB-4B1D-AD1F-CF8B0591A01B}" srcOrd="0" destOrd="0" presId="urn:microsoft.com/office/officeart/2005/8/layout/hierarchy4"/>
    <dgm:cxn modelId="{CEBFF2E4-E968-4FDF-97D2-366099B5F870}" type="presParOf" srcId="{AFA7D779-6BE7-44C9-8B5F-EE337CE2DD30}" destId="{C35F8949-C46E-44A8-846F-513A4CCF63A1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343B1EA0-BD52-47D1-8A85-A59091E9ABBD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DB6C36B-D994-4DCC-B0AE-ACB8E8055390}">
      <dgm:prSet phldrT="[Текст]" custT="1"/>
      <dgm:spPr>
        <a:solidFill>
          <a:srgbClr val="C2D2EC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Гуманітарні науки та мистецтво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433D77A-5AC1-43D8-8A1A-B520F8DE11E4}" type="parTrans" cxnId="{24060923-03A2-44D6-BBAF-C42EBD8AC4DC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8098877-F794-4EEC-A529-8077C761F171}" type="sibTrans" cxnId="{24060923-03A2-44D6-BBAF-C42EBD8AC4DC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5D44D3A-0CE5-470B-A8DE-1F0D86F2573E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accent5">
              <a:lumMod val="40000"/>
              <a:lumOff val="6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</dgm:spPr>
      <dgm:t>
        <a:bodyPr/>
        <a:lstStyle/>
        <a:p>
          <a:endParaRPr lang="ru-RU" sz="14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49FF0C4-66AC-4217-BDE7-73D9C39664B8}" type="parTrans" cxnId="{28509B26-7B08-472B-907F-0208F3A9D2AF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E9679A2-6281-4C72-8BE7-FAE1C0F21489}" type="sibTrans" cxnId="{28509B26-7B08-472B-907F-0208F3A9D2AF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6EE48A5-EF80-4967-9ABC-41BBB40A46A7}">
      <dgm:prSet phldrT="[Текст]" custT="1"/>
      <dgm:spPr>
        <a:solidFill>
          <a:srgbClr val="C2D2EC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Математичні науки та природничі науки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C63E2EF-A6BB-4BB4-95DF-D59FDD4B793D}" type="parTrans" cxnId="{7F0C3EB5-7856-4209-82F2-ECD329AD6E4A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71EA5E9-C376-408E-AE5A-45AC4F6D3C61}" type="sibTrans" cxnId="{7F0C3EB5-7856-4209-82F2-ECD329AD6E4A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A878F18-B449-4FBC-A9E5-4DD7D1835E89}">
      <dgm:prSet phldrT="[Текст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chemeClr val="accent5">
              <a:lumMod val="40000"/>
              <a:lumOff val="6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</dgm:spPr>
      <dgm:t>
        <a:bodyPr/>
        <a:lstStyle/>
        <a:p>
          <a:endParaRPr lang="ru-RU" sz="14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068D0767-B410-4E81-B0CA-C6A369FDEF21}" type="parTrans" cxnId="{74CBD06C-4C34-473B-9F8B-86348AE024E7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A180CA0C-D2CE-48D7-94D8-E1D45C212B0B}" type="sibTrans" cxnId="{74CBD06C-4C34-473B-9F8B-86348AE024E7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3BAE3CFE-A2C4-4E61-85FE-010138BF3252}">
      <dgm:prSet phldrT="[Текст]" custT="1"/>
      <dgm:spPr>
        <a:solidFill>
          <a:srgbClr val="C2D2EC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Технічні науки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E476FCE-E8C4-47AB-96C2-6074E8A807F5}" type="parTrans" cxnId="{359FA704-A6EB-4EBF-9888-8F44AAC4D62F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1ECB4FA-EEB9-494F-8514-53E90DF3D6CD}" type="sibTrans" cxnId="{359FA704-A6EB-4EBF-9888-8F44AAC4D62F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F734306-8D72-4B40-8337-1379FC605C51}">
      <dgm:prSet phldrT="[Текст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chemeClr val="accent5">
              <a:lumMod val="40000"/>
              <a:lumOff val="6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</dgm:spPr>
      <dgm:t>
        <a:bodyPr/>
        <a:lstStyle/>
        <a:p>
          <a:endParaRPr lang="ru-RU" sz="1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876DEDD-1DFF-41C8-B9D5-9FF7B7ECF714}" type="parTrans" cxnId="{F57D943F-9088-4970-842A-890EA5323CCF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98CB1B2-6E40-420A-BD7D-ABA577D2EE70}" type="sibTrans" cxnId="{F57D943F-9088-4970-842A-890EA5323CCF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3086FE8-ACF5-4D68-BA7C-ABC844C15630}">
      <dgm:prSet phldrT="[Текст]"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  <a:ln>
          <a:solidFill>
            <a:schemeClr val="accent5">
              <a:lumMod val="40000"/>
              <a:lumOff val="6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</dgm:spPr>
      <dgm:t>
        <a:bodyPr/>
        <a:lstStyle/>
        <a:p>
          <a:endParaRPr lang="ru-RU" sz="14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8C93BB0-C041-4313-8320-A8716C130126}" type="sibTrans" cxnId="{A227AD3C-E6A3-4466-8C45-372021988448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D1897F89-49E8-4356-8C40-E8E5CB3203F9}" type="parTrans" cxnId="{A227AD3C-E6A3-4466-8C45-372021988448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A1AF6DF9-F193-4690-A943-F7327B012168}" type="pres">
      <dgm:prSet presAssocID="{343B1EA0-BD52-47D1-8A85-A59091E9ABBD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C64A3D6-6F5E-474A-BA5E-D5FE12453855}" type="pres">
      <dgm:prSet presAssocID="{4DB6C36B-D994-4DCC-B0AE-ACB8E8055390}" presName="vertOne" presStyleCnt="0"/>
      <dgm:spPr/>
    </dgm:pt>
    <dgm:pt modelId="{C554A585-4EF4-424D-B47F-80F275D8C722}" type="pres">
      <dgm:prSet presAssocID="{4DB6C36B-D994-4DCC-B0AE-ACB8E8055390}" presName="txOne" presStyleLbl="node0" presStyleIdx="0" presStyleCnt="3" custScaleX="87121" custScaleY="211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D955B24-181F-4FD6-92BB-D1AE992A45D1}" type="pres">
      <dgm:prSet presAssocID="{4DB6C36B-D994-4DCC-B0AE-ACB8E8055390}" presName="parTransOne" presStyleCnt="0"/>
      <dgm:spPr/>
    </dgm:pt>
    <dgm:pt modelId="{E572AC0C-B4A5-41E5-BB3D-B3E93ADE2923}" type="pres">
      <dgm:prSet presAssocID="{4DB6C36B-D994-4DCC-B0AE-ACB8E8055390}" presName="horzOne" presStyleCnt="0"/>
      <dgm:spPr/>
    </dgm:pt>
    <dgm:pt modelId="{6A508D59-BFA4-4890-8B5B-5D5403778EF0}" type="pres">
      <dgm:prSet presAssocID="{85D44D3A-0CE5-470B-A8DE-1F0D86F2573E}" presName="vertTwo" presStyleCnt="0"/>
      <dgm:spPr/>
    </dgm:pt>
    <dgm:pt modelId="{47E24161-A24E-4510-9102-83CB3F2B8207}" type="pres">
      <dgm:prSet presAssocID="{85D44D3A-0CE5-470B-A8DE-1F0D86F2573E}" presName="txTwo" presStyleLbl="node2" presStyleIdx="0" presStyleCnt="4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F5AEB684-53BA-4F97-B5EA-C4A17C6616A4}" type="pres">
      <dgm:prSet presAssocID="{85D44D3A-0CE5-470B-A8DE-1F0D86F2573E}" presName="horzTwo" presStyleCnt="0"/>
      <dgm:spPr/>
    </dgm:pt>
    <dgm:pt modelId="{C0D43FC6-2CC7-48FF-8548-860E9915BBB0}" type="pres">
      <dgm:prSet presAssocID="{EE9679A2-6281-4C72-8BE7-FAE1C0F21489}" presName="sibSpaceTwo" presStyleCnt="0"/>
      <dgm:spPr/>
    </dgm:pt>
    <dgm:pt modelId="{03A4719E-DDCA-4688-A64B-0DB62B8A7DD7}" type="pres">
      <dgm:prSet presAssocID="{83086FE8-ACF5-4D68-BA7C-ABC844C15630}" presName="vertTwo" presStyleCnt="0"/>
      <dgm:spPr/>
    </dgm:pt>
    <dgm:pt modelId="{3E14FBD8-6CE0-40FE-899A-6935DA4A0889}" type="pres">
      <dgm:prSet presAssocID="{83086FE8-ACF5-4D68-BA7C-ABC844C15630}" presName="txTwo" presStyleLbl="node2" presStyleIdx="1" presStyleCnt="4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5E7E679B-B4AA-4A47-8092-4EAF39CE9E3D}" type="pres">
      <dgm:prSet presAssocID="{83086FE8-ACF5-4D68-BA7C-ABC844C15630}" presName="horzTwo" presStyleCnt="0"/>
      <dgm:spPr/>
    </dgm:pt>
    <dgm:pt modelId="{ED6F932F-E701-41D0-8069-E464AA66E0AF}" type="pres">
      <dgm:prSet presAssocID="{58098877-F794-4EEC-A529-8077C761F171}" presName="sibSpaceOne" presStyleCnt="0"/>
      <dgm:spPr/>
    </dgm:pt>
    <dgm:pt modelId="{5AFCE34C-D6DB-495D-BE0E-1A218D7E99F8}" type="pres">
      <dgm:prSet presAssocID="{F6EE48A5-EF80-4967-9ABC-41BBB40A46A7}" presName="vertOne" presStyleCnt="0"/>
      <dgm:spPr/>
    </dgm:pt>
    <dgm:pt modelId="{A0EF7034-3A59-48C9-A683-CACD2E57030B}" type="pres">
      <dgm:prSet presAssocID="{F6EE48A5-EF80-4967-9ABC-41BBB40A46A7}" presName="txOne" presStyleLbl="node0" presStyleIdx="1" presStyleCnt="3" custScaleX="94049" custScaleY="211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7E68809-4AAC-486F-876E-BD680A864E69}" type="pres">
      <dgm:prSet presAssocID="{F6EE48A5-EF80-4967-9ABC-41BBB40A46A7}" presName="parTransOne" presStyleCnt="0"/>
      <dgm:spPr/>
    </dgm:pt>
    <dgm:pt modelId="{AD91AFCF-102D-4C9E-BA14-E4B261A9FCCE}" type="pres">
      <dgm:prSet presAssocID="{F6EE48A5-EF80-4967-9ABC-41BBB40A46A7}" presName="horzOne" presStyleCnt="0"/>
      <dgm:spPr/>
    </dgm:pt>
    <dgm:pt modelId="{95155975-4DD9-46C4-BFC6-C4DC9A296A44}" type="pres">
      <dgm:prSet presAssocID="{8A878F18-B449-4FBC-A9E5-4DD7D1835E89}" presName="vertTwo" presStyleCnt="0"/>
      <dgm:spPr/>
    </dgm:pt>
    <dgm:pt modelId="{88DC0CF6-85B6-4D73-8A55-AC2AA5370846}" type="pres">
      <dgm:prSet presAssocID="{8A878F18-B449-4FBC-A9E5-4DD7D1835E89}" presName="txTwo" presStyleLbl="node2" presStyleIdx="2" presStyleCnt="4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C43CC9F4-C8B6-48E7-A1F9-352DAA9B9D67}" type="pres">
      <dgm:prSet presAssocID="{8A878F18-B449-4FBC-A9E5-4DD7D1835E89}" presName="horzTwo" presStyleCnt="0"/>
      <dgm:spPr/>
    </dgm:pt>
    <dgm:pt modelId="{5A29FCC0-5FB6-4F93-A2A1-4114D59BA0E6}" type="pres">
      <dgm:prSet presAssocID="{971EA5E9-C376-408E-AE5A-45AC4F6D3C61}" presName="sibSpaceOne" presStyleCnt="0"/>
      <dgm:spPr/>
    </dgm:pt>
    <dgm:pt modelId="{A2C5AC58-C160-45AE-9576-7982B6AA33BA}" type="pres">
      <dgm:prSet presAssocID="{3BAE3CFE-A2C4-4E61-85FE-010138BF3252}" presName="vertOne" presStyleCnt="0"/>
      <dgm:spPr/>
    </dgm:pt>
    <dgm:pt modelId="{71C3B667-0D8B-4313-BDCA-FECF7D07696E}" type="pres">
      <dgm:prSet presAssocID="{3BAE3CFE-A2C4-4E61-85FE-010138BF3252}" presName="txOne" presStyleLbl="node0" presStyleIdx="2" presStyleCnt="3" custScaleX="87121" custScaleY="211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E9937FC-55AD-4E09-834F-84C19E5DED6C}" type="pres">
      <dgm:prSet presAssocID="{3BAE3CFE-A2C4-4E61-85FE-010138BF3252}" presName="parTransOne" presStyleCnt="0"/>
      <dgm:spPr/>
    </dgm:pt>
    <dgm:pt modelId="{3099DD55-D889-45F1-924D-9E213CFB5601}" type="pres">
      <dgm:prSet presAssocID="{3BAE3CFE-A2C4-4E61-85FE-010138BF3252}" presName="horzOne" presStyleCnt="0"/>
      <dgm:spPr/>
    </dgm:pt>
    <dgm:pt modelId="{26DDDE42-3BB9-4ACD-93DB-4EC11F58A1F4}" type="pres">
      <dgm:prSet presAssocID="{7F734306-8D72-4B40-8337-1379FC605C51}" presName="vertTwo" presStyleCnt="0"/>
      <dgm:spPr/>
    </dgm:pt>
    <dgm:pt modelId="{F170E0AE-75F2-41FB-8AF9-23625700B4D5}" type="pres">
      <dgm:prSet presAssocID="{7F734306-8D72-4B40-8337-1379FC605C51}" presName="txTwo" presStyleLbl="node2" presStyleIdx="3" presStyleCnt="4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B896883D-ABA1-498D-8044-5A680A11E553}" type="pres">
      <dgm:prSet presAssocID="{7F734306-8D72-4B40-8337-1379FC605C51}" presName="horzTwo" presStyleCnt="0"/>
      <dgm:spPr/>
    </dgm:pt>
  </dgm:ptLst>
  <dgm:cxnLst>
    <dgm:cxn modelId="{A227AD3C-E6A3-4466-8C45-372021988448}" srcId="{4DB6C36B-D994-4DCC-B0AE-ACB8E8055390}" destId="{83086FE8-ACF5-4D68-BA7C-ABC844C15630}" srcOrd="1" destOrd="0" parTransId="{D1897F89-49E8-4356-8C40-E8E5CB3203F9}" sibTransId="{58C93BB0-C041-4313-8320-A8716C130126}"/>
    <dgm:cxn modelId="{1AFD0E12-C9DE-41A5-93F2-B75AC8E5D09F}" type="presOf" srcId="{8A878F18-B449-4FBC-A9E5-4DD7D1835E89}" destId="{88DC0CF6-85B6-4D73-8A55-AC2AA5370846}" srcOrd="0" destOrd="0" presId="urn:microsoft.com/office/officeart/2005/8/layout/hierarchy4"/>
    <dgm:cxn modelId="{EBEFF7D6-90AA-4174-800D-26FCFC98D54A}" type="presOf" srcId="{85D44D3A-0CE5-470B-A8DE-1F0D86F2573E}" destId="{47E24161-A24E-4510-9102-83CB3F2B8207}" srcOrd="0" destOrd="0" presId="urn:microsoft.com/office/officeart/2005/8/layout/hierarchy4"/>
    <dgm:cxn modelId="{F57D943F-9088-4970-842A-890EA5323CCF}" srcId="{3BAE3CFE-A2C4-4E61-85FE-010138BF3252}" destId="{7F734306-8D72-4B40-8337-1379FC605C51}" srcOrd="0" destOrd="0" parTransId="{9876DEDD-1DFF-41C8-B9D5-9FF7B7ECF714}" sibTransId="{898CB1B2-6E40-420A-BD7D-ABA577D2EE70}"/>
    <dgm:cxn modelId="{359FA704-A6EB-4EBF-9888-8F44AAC4D62F}" srcId="{343B1EA0-BD52-47D1-8A85-A59091E9ABBD}" destId="{3BAE3CFE-A2C4-4E61-85FE-010138BF3252}" srcOrd="2" destOrd="0" parTransId="{FE476FCE-E8C4-47AB-96C2-6074E8A807F5}" sibTransId="{C1ECB4FA-EEB9-494F-8514-53E90DF3D6CD}"/>
    <dgm:cxn modelId="{7F0C3EB5-7856-4209-82F2-ECD329AD6E4A}" srcId="{343B1EA0-BD52-47D1-8A85-A59091E9ABBD}" destId="{F6EE48A5-EF80-4967-9ABC-41BBB40A46A7}" srcOrd="1" destOrd="0" parTransId="{0C63E2EF-A6BB-4BB4-95DF-D59FDD4B793D}" sibTransId="{971EA5E9-C376-408E-AE5A-45AC4F6D3C61}"/>
    <dgm:cxn modelId="{E50EEAEF-B7C7-4566-8642-797C6F0A0A6A}" type="presOf" srcId="{7F734306-8D72-4B40-8337-1379FC605C51}" destId="{F170E0AE-75F2-41FB-8AF9-23625700B4D5}" srcOrd="0" destOrd="0" presId="urn:microsoft.com/office/officeart/2005/8/layout/hierarchy4"/>
    <dgm:cxn modelId="{28509B26-7B08-472B-907F-0208F3A9D2AF}" srcId="{4DB6C36B-D994-4DCC-B0AE-ACB8E8055390}" destId="{85D44D3A-0CE5-470B-A8DE-1F0D86F2573E}" srcOrd="0" destOrd="0" parTransId="{649FF0C4-66AC-4217-BDE7-73D9C39664B8}" sibTransId="{EE9679A2-6281-4C72-8BE7-FAE1C0F21489}"/>
    <dgm:cxn modelId="{A206B5E5-8E9E-4440-AF9F-6ED791B7EA90}" type="presOf" srcId="{343B1EA0-BD52-47D1-8A85-A59091E9ABBD}" destId="{A1AF6DF9-F193-4690-A943-F7327B012168}" srcOrd="0" destOrd="0" presId="urn:microsoft.com/office/officeart/2005/8/layout/hierarchy4"/>
    <dgm:cxn modelId="{7FC295E7-C602-40F5-BB98-45742418B171}" type="presOf" srcId="{3BAE3CFE-A2C4-4E61-85FE-010138BF3252}" destId="{71C3B667-0D8B-4313-BDCA-FECF7D07696E}" srcOrd="0" destOrd="0" presId="urn:microsoft.com/office/officeart/2005/8/layout/hierarchy4"/>
    <dgm:cxn modelId="{8A2B8B55-6CFC-4404-9982-532EE3C040A2}" type="presOf" srcId="{4DB6C36B-D994-4DCC-B0AE-ACB8E8055390}" destId="{C554A585-4EF4-424D-B47F-80F275D8C722}" srcOrd="0" destOrd="0" presId="urn:microsoft.com/office/officeart/2005/8/layout/hierarchy4"/>
    <dgm:cxn modelId="{24060923-03A2-44D6-BBAF-C42EBD8AC4DC}" srcId="{343B1EA0-BD52-47D1-8A85-A59091E9ABBD}" destId="{4DB6C36B-D994-4DCC-B0AE-ACB8E8055390}" srcOrd="0" destOrd="0" parTransId="{D433D77A-5AC1-43D8-8A1A-B520F8DE11E4}" sibTransId="{58098877-F794-4EEC-A529-8077C761F171}"/>
    <dgm:cxn modelId="{74CBD06C-4C34-473B-9F8B-86348AE024E7}" srcId="{F6EE48A5-EF80-4967-9ABC-41BBB40A46A7}" destId="{8A878F18-B449-4FBC-A9E5-4DD7D1835E89}" srcOrd="0" destOrd="0" parTransId="{068D0767-B410-4E81-B0CA-C6A369FDEF21}" sibTransId="{A180CA0C-D2CE-48D7-94D8-E1D45C212B0B}"/>
    <dgm:cxn modelId="{96BBD50A-9D17-479A-A55A-08BB0500C4CB}" type="presOf" srcId="{83086FE8-ACF5-4D68-BA7C-ABC844C15630}" destId="{3E14FBD8-6CE0-40FE-899A-6935DA4A0889}" srcOrd="0" destOrd="0" presId="urn:microsoft.com/office/officeart/2005/8/layout/hierarchy4"/>
    <dgm:cxn modelId="{A3DAD305-AF20-4452-8E84-44FF1BD9B29B}" type="presOf" srcId="{F6EE48A5-EF80-4967-9ABC-41BBB40A46A7}" destId="{A0EF7034-3A59-48C9-A683-CACD2E57030B}" srcOrd="0" destOrd="0" presId="urn:microsoft.com/office/officeart/2005/8/layout/hierarchy4"/>
    <dgm:cxn modelId="{6387EF1D-6BEE-4653-8CBD-060A33264FF6}" type="presParOf" srcId="{A1AF6DF9-F193-4690-A943-F7327B012168}" destId="{2C64A3D6-6F5E-474A-BA5E-D5FE12453855}" srcOrd="0" destOrd="0" presId="urn:microsoft.com/office/officeart/2005/8/layout/hierarchy4"/>
    <dgm:cxn modelId="{77215F5F-E8D4-40F9-A16E-3FA2B5B65134}" type="presParOf" srcId="{2C64A3D6-6F5E-474A-BA5E-D5FE12453855}" destId="{C554A585-4EF4-424D-B47F-80F275D8C722}" srcOrd="0" destOrd="0" presId="urn:microsoft.com/office/officeart/2005/8/layout/hierarchy4"/>
    <dgm:cxn modelId="{E8C30343-FA2C-489C-98E5-C6E76BA66120}" type="presParOf" srcId="{2C64A3D6-6F5E-474A-BA5E-D5FE12453855}" destId="{8D955B24-181F-4FD6-92BB-D1AE992A45D1}" srcOrd="1" destOrd="0" presId="urn:microsoft.com/office/officeart/2005/8/layout/hierarchy4"/>
    <dgm:cxn modelId="{FCA57B98-9A60-4FEF-BB1A-7CAD42F4F6D0}" type="presParOf" srcId="{2C64A3D6-6F5E-474A-BA5E-D5FE12453855}" destId="{E572AC0C-B4A5-41E5-BB3D-B3E93ADE2923}" srcOrd="2" destOrd="0" presId="urn:microsoft.com/office/officeart/2005/8/layout/hierarchy4"/>
    <dgm:cxn modelId="{DF123E71-EA7A-4374-BB99-F5213DDD79A4}" type="presParOf" srcId="{E572AC0C-B4A5-41E5-BB3D-B3E93ADE2923}" destId="{6A508D59-BFA4-4890-8B5B-5D5403778EF0}" srcOrd="0" destOrd="0" presId="urn:microsoft.com/office/officeart/2005/8/layout/hierarchy4"/>
    <dgm:cxn modelId="{2027FB98-2EA3-4841-A204-B40E911F0C09}" type="presParOf" srcId="{6A508D59-BFA4-4890-8B5B-5D5403778EF0}" destId="{47E24161-A24E-4510-9102-83CB3F2B8207}" srcOrd="0" destOrd="0" presId="urn:microsoft.com/office/officeart/2005/8/layout/hierarchy4"/>
    <dgm:cxn modelId="{8CAB8332-A335-496C-AF35-8B586A9361D6}" type="presParOf" srcId="{6A508D59-BFA4-4890-8B5B-5D5403778EF0}" destId="{F5AEB684-53BA-4F97-B5EA-C4A17C6616A4}" srcOrd="1" destOrd="0" presId="urn:microsoft.com/office/officeart/2005/8/layout/hierarchy4"/>
    <dgm:cxn modelId="{EC6F2DA6-AE60-4D5E-8C35-C794F2B2E923}" type="presParOf" srcId="{E572AC0C-B4A5-41E5-BB3D-B3E93ADE2923}" destId="{C0D43FC6-2CC7-48FF-8548-860E9915BBB0}" srcOrd="1" destOrd="0" presId="urn:microsoft.com/office/officeart/2005/8/layout/hierarchy4"/>
    <dgm:cxn modelId="{FB3EAD6F-8021-452C-AE53-3F38FE18EB04}" type="presParOf" srcId="{E572AC0C-B4A5-41E5-BB3D-B3E93ADE2923}" destId="{03A4719E-DDCA-4688-A64B-0DB62B8A7DD7}" srcOrd="2" destOrd="0" presId="urn:microsoft.com/office/officeart/2005/8/layout/hierarchy4"/>
    <dgm:cxn modelId="{4F491243-86EE-445A-9AE4-19176E4A4784}" type="presParOf" srcId="{03A4719E-DDCA-4688-A64B-0DB62B8A7DD7}" destId="{3E14FBD8-6CE0-40FE-899A-6935DA4A0889}" srcOrd="0" destOrd="0" presId="urn:microsoft.com/office/officeart/2005/8/layout/hierarchy4"/>
    <dgm:cxn modelId="{057AEDFE-1A49-4C71-B3AC-98BD49E4373E}" type="presParOf" srcId="{03A4719E-DDCA-4688-A64B-0DB62B8A7DD7}" destId="{5E7E679B-B4AA-4A47-8092-4EAF39CE9E3D}" srcOrd="1" destOrd="0" presId="urn:microsoft.com/office/officeart/2005/8/layout/hierarchy4"/>
    <dgm:cxn modelId="{71E883E3-4E18-4B09-8C8E-1CA53C658915}" type="presParOf" srcId="{A1AF6DF9-F193-4690-A943-F7327B012168}" destId="{ED6F932F-E701-41D0-8069-E464AA66E0AF}" srcOrd="1" destOrd="0" presId="urn:microsoft.com/office/officeart/2005/8/layout/hierarchy4"/>
    <dgm:cxn modelId="{F3EB6F1E-D55F-4D91-8311-463CD1327BCE}" type="presParOf" srcId="{A1AF6DF9-F193-4690-A943-F7327B012168}" destId="{5AFCE34C-D6DB-495D-BE0E-1A218D7E99F8}" srcOrd="2" destOrd="0" presId="urn:microsoft.com/office/officeart/2005/8/layout/hierarchy4"/>
    <dgm:cxn modelId="{3E50C9F3-FC33-4385-8480-2237AD986934}" type="presParOf" srcId="{5AFCE34C-D6DB-495D-BE0E-1A218D7E99F8}" destId="{A0EF7034-3A59-48C9-A683-CACD2E57030B}" srcOrd="0" destOrd="0" presId="urn:microsoft.com/office/officeart/2005/8/layout/hierarchy4"/>
    <dgm:cxn modelId="{0A542410-2AB6-447E-B2E0-F791D9450F59}" type="presParOf" srcId="{5AFCE34C-D6DB-495D-BE0E-1A218D7E99F8}" destId="{87E68809-4AAC-486F-876E-BD680A864E69}" srcOrd="1" destOrd="0" presId="urn:microsoft.com/office/officeart/2005/8/layout/hierarchy4"/>
    <dgm:cxn modelId="{E23F2C23-C44C-4F59-A124-C37A3AC177A6}" type="presParOf" srcId="{5AFCE34C-D6DB-495D-BE0E-1A218D7E99F8}" destId="{AD91AFCF-102D-4C9E-BA14-E4B261A9FCCE}" srcOrd="2" destOrd="0" presId="urn:microsoft.com/office/officeart/2005/8/layout/hierarchy4"/>
    <dgm:cxn modelId="{0A31B055-0D12-41EA-ABE6-9C3A1CA909CC}" type="presParOf" srcId="{AD91AFCF-102D-4C9E-BA14-E4B261A9FCCE}" destId="{95155975-4DD9-46C4-BFC6-C4DC9A296A44}" srcOrd="0" destOrd="0" presId="urn:microsoft.com/office/officeart/2005/8/layout/hierarchy4"/>
    <dgm:cxn modelId="{956EC6D9-46E2-4D31-BE37-C0C20333B3D6}" type="presParOf" srcId="{95155975-4DD9-46C4-BFC6-C4DC9A296A44}" destId="{88DC0CF6-85B6-4D73-8A55-AC2AA5370846}" srcOrd="0" destOrd="0" presId="urn:microsoft.com/office/officeart/2005/8/layout/hierarchy4"/>
    <dgm:cxn modelId="{A8F05FA4-4793-4BCF-8E6A-734B20ED1282}" type="presParOf" srcId="{95155975-4DD9-46C4-BFC6-C4DC9A296A44}" destId="{C43CC9F4-C8B6-48E7-A1F9-352DAA9B9D67}" srcOrd="1" destOrd="0" presId="urn:microsoft.com/office/officeart/2005/8/layout/hierarchy4"/>
    <dgm:cxn modelId="{E9DDDA26-23F9-44BC-B1ED-1853BDF3875D}" type="presParOf" srcId="{A1AF6DF9-F193-4690-A943-F7327B012168}" destId="{5A29FCC0-5FB6-4F93-A2A1-4114D59BA0E6}" srcOrd="3" destOrd="0" presId="urn:microsoft.com/office/officeart/2005/8/layout/hierarchy4"/>
    <dgm:cxn modelId="{68F3545F-0C9C-418C-9DC5-E41370DB7999}" type="presParOf" srcId="{A1AF6DF9-F193-4690-A943-F7327B012168}" destId="{A2C5AC58-C160-45AE-9576-7982B6AA33BA}" srcOrd="4" destOrd="0" presId="urn:microsoft.com/office/officeart/2005/8/layout/hierarchy4"/>
    <dgm:cxn modelId="{A7967454-5A4F-41DA-8AF1-E0871EE13068}" type="presParOf" srcId="{A2C5AC58-C160-45AE-9576-7982B6AA33BA}" destId="{71C3B667-0D8B-4313-BDCA-FECF7D07696E}" srcOrd="0" destOrd="0" presId="urn:microsoft.com/office/officeart/2005/8/layout/hierarchy4"/>
    <dgm:cxn modelId="{840725B2-37FF-43E3-9579-D2FAEB178A9D}" type="presParOf" srcId="{A2C5AC58-C160-45AE-9576-7982B6AA33BA}" destId="{3E9937FC-55AD-4E09-834F-84C19E5DED6C}" srcOrd="1" destOrd="0" presId="urn:microsoft.com/office/officeart/2005/8/layout/hierarchy4"/>
    <dgm:cxn modelId="{691907A6-03FF-4562-9B83-EB4C45794537}" type="presParOf" srcId="{A2C5AC58-C160-45AE-9576-7982B6AA33BA}" destId="{3099DD55-D889-45F1-924D-9E213CFB5601}" srcOrd="2" destOrd="0" presId="urn:microsoft.com/office/officeart/2005/8/layout/hierarchy4"/>
    <dgm:cxn modelId="{4F6396AD-EE66-4771-8800-EED51589401A}" type="presParOf" srcId="{3099DD55-D889-45F1-924D-9E213CFB5601}" destId="{26DDDE42-3BB9-4ACD-93DB-4EC11F58A1F4}" srcOrd="0" destOrd="0" presId="urn:microsoft.com/office/officeart/2005/8/layout/hierarchy4"/>
    <dgm:cxn modelId="{7C032D31-9EDC-42E9-B433-1AD76CEBE125}" type="presParOf" srcId="{26DDDE42-3BB9-4ACD-93DB-4EC11F58A1F4}" destId="{F170E0AE-75F2-41FB-8AF9-23625700B4D5}" srcOrd="0" destOrd="0" presId="urn:microsoft.com/office/officeart/2005/8/layout/hierarchy4"/>
    <dgm:cxn modelId="{F75BA7C1-72E5-4482-9006-5EF9054A036C}" type="presParOf" srcId="{26DDDE42-3BB9-4ACD-93DB-4EC11F58A1F4}" destId="{B896883D-ABA1-498D-8044-5A680A11E553}" srcOrd="1" destOrd="0" presId="urn:microsoft.com/office/officeart/2005/8/layout/hierarchy4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A3B54FCF-BD50-46E2-92D9-01388360CB50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EB16734-0391-436D-8E41-56EA0F206776}">
      <dgm:prSet phldrT="[Текст]"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40000"/>
              <a:lumOff val="60000"/>
            </a:schemeClr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106</a:t>
          </a:r>
          <a:endParaRPr lang="ru-RU" sz="18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D6563271-4AF9-4CF0-8F79-B454D35FCCE1}" type="parTrans" cxnId="{D1D9C624-89F7-46CA-AC5F-A630DA439099}">
      <dgm:prSet/>
      <dgm:spPr/>
      <dgm:t>
        <a:bodyPr/>
        <a:lstStyle/>
        <a:p>
          <a:endParaRPr lang="ru-RU" sz="1800"/>
        </a:p>
      </dgm:t>
    </dgm:pt>
    <dgm:pt modelId="{767C79E7-E1C9-4255-B12D-A2A5B2D88BB4}" type="sibTrans" cxnId="{D1D9C624-89F7-46CA-AC5F-A630DA439099}">
      <dgm:prSet/>
      <dgm:spPr/>
      <dgm:t>
        <a:bodyPr/>
        <a:lstStyle/>
        <a:p>
          <a:endParaRPr lang="ru-RU" sz="1800"/>
        </a:p>
      </dgm:t>
    </dgm:pt>
    <dgm:pt modelId="{EB5E596E-3DA7-400B-A544-856C06D3BE37}">
      <dgm:prSet phldrT="[Текст]" custT="1"/>
      <dgm:spPr>
        <a:solidFill>
          <a:schemeClr val="accent5">
            <a:lumMod val="40000"/>
            <a:lumOff val="60000"/>
            <a:alpha val="90000"/>
          </a:schemeClr>
        </a:solidFill>
        <a:ln>
          <a:solidFill>
            <a:schemeClr val="accent5">
              <a:lumMod val="60000"/>
              <a:lumOff val="40000"/>
            </a:schemeClr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 anchor="ctr"/>
        <a:lstStyle/>
        <a:p>
          <a:pPr marL="0" indent="0" algn="ctr">
            <a:lnSpc>
              <a:spcPct val="100000"/>
            </a:lnSpc>
            <a:spcAft>
              <a:spcPts val="0"/>
            </a:spcAft>
          </a:pPr>
          <a:r>
            <a:rPr lang="uk-UA" sz="1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СУСПІЛЬНІ НАУКИ </a:t>
          </a:r>
          <a:endParaRPr lang="ru-RU" sz="1800" dirty="0"/>
        </a:p>
      </dgm:t>
    </dgm:pt>
    <dgm:pt modelId="{D8CC4DC5-D540-4C63-AE47-F6CF3BD9EFF1}" type="parTrans" cxnId="{CE83BC3F-29E1-442F-86A8-7B4C4917305C}">
      <dgm:prSet/>
      <dgm:spPr/>
      <dgm:t>
        <a:bodyPr/>
        <a:lstStyle/>
        <a:p>
          <a:endParaRPr lang="ru-RU" sz="1800"/>
        </a:p>
      </dgm:t>
    </dgm:pt>
    <dgm:pt modelId="{B307D671-9F5F-4A78-8E9B-0F36E1D4D89B}" type="sibTrans" cxnId="{CE83BC3F-29E1-442F-86A8-7B4C4917305C}">
      <dgm:prSet/>
      <dgm:spPr/>
      <dgm:t>
        <a:bodyPr/>
        <a:lstStyle/>
        <a:p>
          <a:endParaRPr lang="ru-RU" sz="1800"/>
        </a:p>
      </dgm:t>
    </dgm:pt>
    <dgm:pt modelId="{9BE114F7-00DA-4EC4-ADDC-1BA27437390D}">
      <dgm:prSet phldrT="[Текст]"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40000"/>
              <a:lumOff val="60000"/>
            </a:schemeClr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6</a:t>
          </a:r>
          <a:endParaRPr lang="ru-RU" sz="18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3AD0C68-F80E-4FC5-B729-0F7F12E044A0}" type="parTrans" cxnId="{E6A45C83-1266-4718-B9FC-71C0BF29467A}">
      <dgm:prSet/>
      <dgm:spPr/>
      <dgm:t>
        <a:bodyPr/>
        <a:lstStyle/>
        <a:p>
          <a:endParaRPr lang="ru-RU" sz="1800"/>
        </a:p>
      </dgm:t>
    </dgm:pt>
    <dgm:pt modelId="{36A5110C-907A-42E3-965D-7A4058280A96}" type="sibTrans" cxnId="{E6A45C83-1266-4718-B9FC-71C0BF29467A}">
      <dgm:prSet/>
      <dgm:spPr/>
      <dgm:t>
        <a:bodyPr/>
        <a:lstStyle/>
        <a:p>
          <a:endParaRPr lang="ru-RU" sz="1800"/>
        </a:p>
      </dgm:t>
    </dgm:pt>
    <dgm:pt modelId="{2F7204F2-C4AF-4C55-867E-034468A7CC2C}">
      <dgm:prSet phldrT="[Текст]" custT="1"/>
      <dgm:spPr>
        <a:solidFill>
          <a:schemeClr val="accent5">
            <a:lumMod val="40000"/>
            <a:lumOff val="60000"/>
            <a:alpha val="90000"/>
          </a:schemeClr>
        </a:solidFill>
        <a:ln>
          <a:solidFill>
            <a:schemeClr val="accent5">
              <a:lumMod val="60000"/>
              <a:lumOff val="40000"/>
            </a:schemeClr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 anchor="ctr"/>
        <a:lstStyle/>
        <a:p>
          <a:pPr marL="0" indent="0" algn="ctr">
            <a:lnSpc>
              <a:spcPct val="100000"/>
            </a:lnSpc>
            <a:spcAft>
              <a:spcPts val="0"/>
            </a:spcAft>
          </a:pPr>
          <a:r>
            <a:rPr lang="uk-UA" sz="1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ТЕХНІЧНІ НАУКИ</a:t>
          </a:r>
          <a:endParaRPr lang="ru-RU" sz="1800" dirty="0"/>
        </a:p>
      </dgm:t>
    </dgm:pt>
    <dgm:pt modelId="{BF270507-29CC-4D09-8B15-81AC618421EC}" type="parTrans" cxnId="{5F87978C-254E-49F7-9910-F212094FBA0C}">
      <dgm:prSet/>
      <dgm:spPr/>
      <dgm:t>
        <a:bodyPr/>
        <a:lstStyle/>
        <a:p>
          <a:endParaRPr lang="ru-RU" sz="1800"/>
        </a:p>
      </dgm:t>
    </dgm:pt>
    <dgm:pt modelId="{EDF21C50-A3C9-463C-A4A7-274690B4C4DA}" type="sibTrans" cxnId="{5F87978C-254E-49F7-9910-F212094FBA0C}">
      <dgm:prSet/>
      <dgm:spPr/>
      <dgm:t>
        <a:bodyPr/>
        <a:lstStyle/>
        <a:p>
          <a:endParaRPr lang="ru-RU" sz="1800"/>
        </a:p>
      </dgm:t>
    </dgm:pt>
    <dgm:pt modelId="{5EE29DD0-277C-482F-86B7-8424922F23D2}">
      <dgm:prSet phldrT="[Текст]"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40000"/>
              <a:lumOff val="60000"/>
            </a:schemeClr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26</a:t>
          </a:r>
          <a:endParaRPr lang="ru-RU" sz="18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A5DE03DC-6CBA-463F-BD0A-3873A8E7EB5E}" type="parTrans" cxnId="{9A117556-5119-44EE-8566-009E1C493C43}">
      <dgm:prSet/>
      <dgm:spPr/>
      <dgm:t>
        <a:bodyPr/>
        <a:lstStyle/>
        <a:p>
          <a:endParaRPr lang="ru-RU" sz="1800"/>
        </a:p>
      </dgm:t>
    </dgm:pt>
    <dgm:pt modelId="{E3D4605E-3309-4173-940B-B562EC03C29B}" type="sibTrans" cxnId="{9A117556-5119-44EE-8566-009E1C493C43}">
      <dgm:prSet/>
      <dgm:spPr/>
      <dgm:t>
        <a:bodyPr/>
        <a:lstStyle/>
        <a:p>
          <a:endParaRPr lang="ru-RU" sz="1800"/>
        </a:p>
      </dgm:t>
    </dgm:pt>
    <dgm:pt modelId="{CED07398-6C80-48C5-883D-B01E691532E6}">
      <dgm:prSet phldrT="[Текст]" custT="1"/>
      <dgm:spPr>
        <a:solidFill>
          <a:schemeClr val="accent5">
            <a:lumMod val="40000"/>
            <a:lumOff val="60000"/>
            <a:alpha val="90000"/>
          </a:schemeClr>
        </a:solidFill>
        <a:ln>
          <a:solidFill>
            <a:schemeClr val="accent5">
              <a:lumMod val="60000"/>
              <a:lumOff val="40000"/>
            </a:schemeClr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 anchor="ctr"/>
        <a:lstStyle/>
        <a:p>
          <a:pPr marL="0" indent="0" algn="ctr">
            <a:lnSpc>
              <a:spcPct val="100000"/>
            </a:lnSpc>
            <a:spcAft>
              <a:spcPts val="0"/>
            </a:spcAft>
          </a:pPr>
          <a:r>
            <a:rPr lang="uk-UA" sz="1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БІОЛОГІЯ ТА ОХОРОНА ЗДОРОВ’Я</a:t>
          </a:r>
          <a:endParaRPr lang="ru-RU" sz="1800" dirty="0"/>
        </a:p>
      </dgm:t>
    </dgm:pt>
    <dgm:pt modelId="{CF043D23-E2A0-4E91-B601-B3577D23978D}" type="parTrans" cxnId="{65072955-6056-46BB-A84D-E0FD3CE4928C}">
      <dgm:prSet/>
      <dgm:spPr/>
      <dgm:t>
        <a:bodyPr/>
        <a:lstStyle/>
        <a:p>
          <a:endParaRPr lang="ru-RU" sz="1800"/>
        </a:p>
      </dgm:t>
    </dgm:pt>
    <dgm:pt modelId="{2113CF86-AEC0-471D-B2A7-3BBE7D7BCEF0}" type="sibTrans" cxnId="{65072955-6056-46BB-A84D-E0FD3CE4928C}">
      <dgm:prSet/>
      <dgm:spPr/>
      <dgm:t>
        <a:bodyPr/>
        <a:lstStyle/>
        <a:p>
          <a:endParaRPr lang="ru-RU" sz="1800"/>
        </a:p>
      </dgm:t>
    </dgm:pt>
    <dgm:pt modelId="{5C53397E-EB19-4377-87E4-EB12C6E6E759}">
      <dgm:prSet phldrT="[Текст]"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40000"/>
              <a:lumOff val="60000"/>
            </a:schemeClr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33</a:t>
          </a:r>
          <a:endParaRPr lang="ru-RU" sz="18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1EEF3CE-8529-4570-B0DC-4770813D65B6}" type="parTrans" cxnId="{476F361B-B420-49FF-AC1E-49CAB2F3DFAE}">
      <dgm:prSet/>
      <dgm:spPr/>
      <dgm:t>
        <a:bodyPr/>
        <a:lstStyle/>
        <a:p>
          <a:endParaRPr lang="ru-RU" sz="1800"/>
        </a:p>
      </dgm:t>
    </dgm:pt>
    <dgm:pt modelId="{377853C1-8AE0-4219-AEFB-D4BAE9E92481}" type="sibTrans" cxnId="{476F361B-B420-49FF-AC1E-49CAB2F3DFAE}">
      <dgm:prSet/>
      <dgm:spPr/>
      <dgm:t>
        <a:bodyPr/>
        <a:lstStyle/>
        <a:p>
          <a:endParaRPr lang="ru-RU" sz="1800"/>
        </a:p>
      </dgm:t>
    </dgm:pt>
    <dgm:pt modelId="{1F3BA010-31A8-4727-A3E9-F3CB7B8C1C47}">
      <dgm:prSet phldrT="[Текст]" custT="1"/>
      <dgm:spPr>
        <a:solidFill>
          <a:schemeClr val="accent5">
            <a:lumMod val="40000"/>
            <a:lumOff val="60000"/>
            <a:alpha val="90000"/>
          </a:schemeClr>
        </a:solidFill>
        <a:ln>
          <a:solidFill>
            <a:schemeClr val="accent5">
              <a:lumMod val="60000"/>
              <a:lumOff val="40000"/>
            </a:schemeClr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 anchor="ctr"/>
        <a:lstStyle/>
        <a:p>
          <a:pPr marL="0" indent="0" algn="ctr">
            <a:lnSpc>
              <a:spcPct val="100000"/>
            </a:lnSpc>
            <a:spcAft>
              <a:spcPts val="0"/>
            </a:spcAft>
          </a:pPr>
          <a:r>
            <a:rPr lang="uk-UA" sz="1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ГУМАНІТАРНІ НАУКИ ТА МИСТЕЦТВО</a:t>
          </a:r>
          <a:endParaRPr lang="ru-RU" sz="1800" dirty="0"/>
        </a:p>
      </dgm:t>
    </dgm:pt>
    <dgm:pt modelId="{70296556-F9D3-425E-B2D5-175233100AE0}" type="parTrans" cxnId="{BB940DF2-F097-40EF-97BF-A59E4BC97398}">
      <dgm:prSet/>
      <dgm:spPr/>
      <dgm:t>
        <a:bodyPr/>
        <a:lstStyle/>
        <a:p>
          <a:endParaRPr lang="ru-RU" sz="1800"/>
        </a:p>
      </dgm:t>
    </dgm:pt>
    <dgm:pt modelId="{53992FDA-BD47-410C-8A58-2D80D32B2962}" type="sibTrans" cxnId="{BB940DF2-F097-40EF-97BF-A59E4BC97398}">
      <dgm:prSet/>
      <dgm:spPr/>
      <dgm:t>
        <a:bodyPr/>
        <a:lstStyle/>
        <a:p>
          <a:endParaRPr lang="ru-RU" sz="1800"/>
        </a:p>
      </dgm:t>
    </dgm:pt>
    <dgm:pt modelId="{9A202A04-F694-44AC-89EB-C796332F641F}">
      <dgm:prSet phldrT="[Текст]"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40000"/>
              <a:lumOff val="60000"/>
            </a:schemeClr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18</a:t>
          </a:r>
          <a:endParaRPr lang="ru-RU" sz="18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301581B6-982B-4C06-8E60-46F92D5BBA6D}" type="parTrans" cxnId="{49ACE27B-A217-47EA-983C-7EFE980E5769}">
      <dgm:prSet/>
      <dgm:spPr/>
      <dgm:t>
        <a:bodyPr/>
        <a:lstStyle/>
        <a:p>
          <a:endParaRPr lang="ru-RU" sz="1800"/>
        </a:p>
      </dgm:t>
    </dgm:pt>
    <dgm:pt modelId="{4495733A-B883-4FAE-9CC3-219D0E5714A5}" type="sibTrans" cxnId="{49ACE27B-A217-47EA-983C-7EFE980E5769}">
      <dgm:prSet/>
      <dgm:spPr/>
      <dgm:t>
        <a:bodyPr/>
        <a:lstStyle/>
        <a:p>
          <a:endParaRPr lang="ru-RU" sz="1800"/>
        </a:p>
      </dgm:t>
    </dgm:pt>
    <dgm:pt modelId="{316940F3-CDFC-465F-A8F3-8C5BD30DF8A3}">
      <dgm:prSet phldrT="[Текст]" custT="1"/>
      <dgm:spPr>
        <a:solidFill>
          <a:schemeClr val="accent5">
            <a:lumMod val="40000"/>
            <a:lumOff val="60000"/>
            <a:alpha val="90000"/>
          </a:schemeClr>
        </a:solidFill>
        <a:ln>
          <a:solidFill>
            <a:schemeClr val="accent5">
              <a:lumMod val="60000"/>
              <a:lumOff val="40000"/>
            </a:schemeClr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 anchor="ctr"/>
        <a:lstStyle/>
        <a:p>
          <a:pPr marL="0" indent="0" algn="ctr">
            <a:lnSpc>
              <a:spcPct val="100000"/>
            </a:lnSpc>
            <a:spcAft>
              <a:spcPts val="0"/>
            </a:spcAft>
          </a:pPr>
          <a:r>
            <a:rPr lang="ru-RU" sz="1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МАТЕМАТИЧНІ НАУКИ ТА ПРИРОДНИЧІ НАУКИ</a:t>
          </a:r>
          <a:endParaRPr lang="ru-RU" sz="1800" dirty="0"/>
        </a:p>
      </dgm:t>
    </dgm:pt>
    <dgm:pt modelId="{34BE29C7-F6BF-4855-BB91-F8A936006BDD}" type="parTrans" cxnId="{B87E5659-0705-4130-BBF3-E0F697D26535}">
      <dgm:prSet/>
      <dgm:spPr/>
      <dgm:t>
        <a:bodyPr/>
        <a:lstStyle/>
        <a:p>
          <a:endParaRPr lang="ru-RU" sz="1800"/>
        </a:p>
      </dgm:t>
    </dgm:pt>
    <dgm:pt modelId="{35ADAA50-DD3A-4F6A-92E5-C655479B75DD}" type="sibTrans" cxnId="{B87E5659-0705-4130-BBF3-E0F697D26535}">
      <dgm:prSet/>
      <dgm:spPr/>
      <dgm:t>
        <a:bodyPr/>
        <a:lstStyle/>
        <a:p>
          <a:endParaRPr lang="ru-RU" sz="1800"/>
        </a:p>
      </dgm:t>
    </dgm:pt>
    <dgm:pt modelId="{C3320247-4B46-48EC-81C8-591FA6396F0F}" type="pres">
      <dgm:prSet presAssocID="{A3B54FCF-BD50-46E2-92D9-01388360CB50}" presName="Name0" presStyleCnt="0">
        <dgm:presLayoutVars>
          <dgm:dir val="rev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62126F1-7916-4B42-B2D7-267A8D454738}" type="pres">
      <dgm:prSet presAssocID="{6EB16734-0391-436D-8E41-56EA0F206776}" presName="linNode" presStyleCnt="0"/>
      <dgm:spPr/>
    </dgm:pt>
    <dgm:pt modelId="{00D515D1-7B67-4E9D-8938-92E5323F9FE2}" type="pres">
      <dgm:prSet presAssocID="{6EB16734-0391-436D-8E41-56EA0F206776}" presName="parentShp" presStyleLbl="node1" presStyleIdx="0" presStyleCnt="5" custScaleX="27315" custScaleY="37186" custLinFactNeighborX="7798" custLinFactNeighborY="-611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1BFB34FE-D012-45F3-9AFE-C39B85A5CDF5}" type="pres">
      <dgm:prSet presAssocID="{6EB16734-0391-436D-8E41-56EA0F206776}" presName="childShp" presStyleLbl="bgAccFollowNode1" presStyleIdx="0" presStyleCnt="5" custScaleX="97972" custScaleY="36426" custLinFactNeighborX="-8938" custLinFactNeighborY="-43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3DD919A4-7333-4A70-8888-88C4622A014A}" type="pres">
      <dgm:prSet presAssocID="{767C79E7-E1C9-4255-B12D-A2A5B2D88BB4}" presName="spacing" presStyleCnt="0"/>
      <dgm:spPr/>
    </dgm:pt>
    <dgm:pt modelId="{027439E6-C67A-4E5E-B67B-8458684CA953}" type="pres">
      <dgm:prSet presAssocID="{9BE114F7-00DA-4EC4-ADDC-1BA27437390D}" presName="linNode" presStyleCnt="0"/>
      <dgm:spPr/>
    </dgm:pt>
    <dgm:pt modelId="{7F100940-6769-430A-A2C7-879851A63B4E}" type="pres">
      <dgm:prSet presAssocID="{9BE114F7-00DA-4EC4-ADDC-1BA27437390D}" presName="parentShp" presStyleLbl="node1" presStyleIdx="1" presStyleCnt="5" custScaleX="24814" custScaleY="37186" custLinFactNeighborX="7798" custLinFactNeighborY="-1190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5CABD4EB-4D9E-4C47-91AD-CC789F23EB28}" type="pres">
      <dgm:prSet presAssocID="{9BE114F7-00DA-4EC4-ADDC-1BA27437390D}" presName="childShp" presStyleLbl="bgAccFollowNode1" presStyleIdx="1" presStyleCnt="5" custScaleX="97972" custScaleY="36426" custLinFactNeighborX="-8938" custLinFactNeighborY="-82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CEC04D62-54F5-4499-BFC2-083C34BA8CDF}" type="pres">
      <dgm:prSet presAssocID="{36A5110C-907A-42E3-965D-7A4058280A96}" presName="spacing" presStyleCnt="0"/>
      <dgm:spPr/>
    </dgm:pt>
    <dgm:pt modelId="{89805E4D-4CAB-4C73-82A3-AC76FB0CC1BF}" type="pres">
      <dgm:prSet presAssocID="{5EE29DD0-277C-482F-86B7-8424922F23D2}" presName="linNode" presStyleCnt="0"/>
      <dgm:spPr/>
    </dgm:pt>
    <dgm:pt modelId="{EBC1D8E4-39A3-4C85-999E-9F9054D40E2A}" type="pres">
      <dgm:prSet presAssocID="{5EE29DD0-277C-482F-86B7-8424922F23D2}" presName="parentShp" presStyleLbl="node1" presStyleIdx="2" presStyleCnt="5" custScaleX="24814" custScaleY="37186" custLinFactNeighborX="7798" custLinFactNeighborY="-1190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D673BED2-9201-4EBD-A420-54EA893FAA79}" type="pres">
      <dgm:prSet presAssocID="{5EE29DD0-277C-482F-86B7-8424922F23D2}" presName="childShp" presStyleLbl="bgAccFollowNode1" presStyleIdx="2" presStyleCnt="5" custScaleX="97972" custScaleY="36426" custLinFactNeighborX="-8938" custLinFactNeighborY="-82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C7E2A991-D730-4817-9087-C6CD86857B0C}" type="pres">
      <dgm:prSet presAssocID="{E3D4605E-3309-4173-940B-B562EC03C29B}" presName="spacing" presStyleCnt="0"/>
      <dgm:spPr/>
    </dgm:pt>
    <dgm:pt modelId="{BD7099D3-131D-4546-BABB-7A89F5AD115C}" type="pres">
      <dgm:prSet presAssocID="{5C53397E-EB19-4377-87E4-EB12C6E6E759}" presName="linNode" presStyleCnt="0"/>
      <dgm:spPr/>
    </dgm:pt>
    <dgm:pt modelId="{C84B6A59-4D06-40C8-8EFA-E11FB559DDF5}" type="pres">
      <dgm:prSet presAssocID="{5C53397E-EB19-4377-87E4-EB12C6E6E759}" presName="parentShp" presStyleLbl="node1" presStyleIdx="3" presStyleCnt="5" custScaleX="24814" custScaleY="37186" custLinFactNeighborX="7798" custLinFactNeighborY="-1190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359DFCAF-CB4B-405D-AC62-B99370F4209E}" type="pres">
      <dgm:prSet presAssocID="{5C53397E-EB19-4377-87E4-EB12C6E6E759}" presName="childShp" presStyleLbl="bgAccFollowNode1" presStyleIdx="3" presStyleCnt="5" custScaleX="97972" custScaleY="36426" custLinFactNeighborX="-8938" custLinFactNeighborY="-82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A604E10F-DEA9-4F0E-A53C-70A38857F8B6}" type="pres">
      <dgm:prSet presAssocID="{377853C1-8AE0-4219-AEFB-D4BAE9E92481}" presName="spacing" presStyleCnt="0"/>
      <dgm:spPr/>
    </dgm:pt>
    <dgm:pt modelId="{413628BF-BCF6-4334-B6D3-8E91C4300C24}" type="pres">
      <dgm:prSet presAssocID="{9A202A04-F694-44AC-89EB-C796332F641F}" presName="linNode" presStyleCnt="0"/>
      <dgm:spPr/>
    </dgm:pt>
    <dgm:pt modelId="{8B337CB6-B0D6-4D0D-89A1-8CA31879723E}" type="pres">
      <dgm:prSet presAssocID="{9A202A04-F694-44AC-89EB-C796332F641F}" presName="parentShp" presStyleLbl="node1" presStyleIdx="4" presStyleCnt="5" custScaleX="24814" custScaleY="37186" custLinFactNeighborX="7798" custLinFactNeighborY="-1242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D5AE5B17-860E-4DA3-B883-ADC8286FAD97}" type="pres">
      <dgm:prSet presAssocID="{9A202A04-F694-44AC-89EB-C796332F641F}" presName="childShp" presStyleLbl="bgAccFollowNode1" presStyleIdx="4" presStyleCnt="5" custScaleX="97972" custScaleY="36426" custLinFactNeighborX="-8938" custLinFactNeighborY="-82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D1D9C624-89F7-46CA-AC5F-A630DA439099}" srcId="{A3B54FCF-BD50-46E2-92D9-01388360CB50}" destId="{6EB16734-0391-436D-8E41-56EA0F206776}" srcOrd="0" destOrd="0" parTransId="{D6563271-4AF9-4CF0-8F79-B454D35FCCE1}" sibTransId="{767C79E7-E1C9-4255-B12D-A2A5B2D88BB4}"/>
    <dgm:cxn modelId="{BB940DF2-F097-40EF-97BF-A59E4BC97398}" srcId="{5C53397E-EB19-4377-87E4-EB12C6E6E759}" destId="{1F3BA010-31A8-4727-A3E9-F3CB7B8C1C47}" srcOrd="0" destOrd="0" parTransId="{70296556-F9D3-425E-B2D5-175233100AE0}" sibTransId="{53992FDA-BD47-410C-8A58-2D80D32B2962}"/>
    <dgm:cxn modelId="{48FE0DD8-121A-4406-89D5-AE6A5112A174}" type="presOf" srcId="{316940F3-CDFC-465F-A8F3-8C5BD30DF8A3}" destId="{D5AE5B17-860E-4DA3-B883-ADC8286FAD97}" srcOrd="0" destOrd="0" presId="urn:microsoft.com/office/officeart/2005/8/layout/vList6"/>
    <dgm:cxn modelId="{49ACE27B-A217-47EA-983C-7EFE980E5769}" srcId="{A3B54FCF-BD50-46E2-92D9-01388360CB50}" destId="{9A202A04-F694-44AC-89EB-C796332F641F}" srcOrd="4" destOrd="0" parTransId="{301581B6-982B-4C06-8E60-46F92D5BBA6D}" sibTransId="{4495733A-B883-4FAE-9CC3-219D0E5714A5}"/>
    <dgm:cxn modelId="{55866D93-81A5-49BE-98D3-034E4D4C69BD}" type="presOf" srcId="{5C53397E-EB19-4377-87E4-EB12C6E6E759}" destId="{C84B6A59-4D06-40C8-8EFA-E11FB559DDF5}" srcOrd="0" destOrd="0" presId="urn:microsoft.com/office/officeart/2005/8/layout/vList6"/>
    <dgm:cxn modelId="{9A117556-5119-44EE-8566-009E1C493C43}" srcId="{A3B54FCF-BD50-46E2-92D9-01388360CB50}" destId="{5EE29DD0-277C-482F-86B7-8424922F23D2}" srcOrd="2" destOrd="0" parTransId="{A5DE03DC-6CBA-463F-BD0A-3873A8E7EB5E}" sibTransId="{E3D4605E-3309-4173-940B-B562EC03C29B}"/>
    <dgm:cxn modelId="{47B2EA0C-E1A5-4402-8900-F58A7A36A38A}" type="presOf" srcId="{5EE29DD0-277C-482F-86B7-8424922F23D2}" destId="{EBC1D8E4-39A3-4C85-999E-9F9054D40E2A}" srcOrd="0" destOrd="0" presId="urn:microsoft.com/office/officeart/2005/8/layout/vList6"/>
    <dgm:cxn modelId="{D70AD45B-ED14-4C93-BF87-80EE566EB812}" type="presOf" srcId="{9BE114F7-00DA-4EC4-ADDC-1BA27437390D}" destId="{7F100940-6769-430A-A2C7-879851A63B4E}" srcOrd="0" destOrd="0" presId="urn:microsoft.com/office/officeart/2005/8/layout/vList6"/>
    <dgm:cxn modelId="{476F361B-B420-49FF-AC1E-49CAB2F3DFAE}" srcId="{A3B54FCF-BD50-46E2-92D9-01388360CB50}" destId="{5C53397E-EB19-4377-87E4-EB12C6E6E759}" srcOrd="3" destOrd="0" parTransId="{F1EEF3CE-8529-4570-B0DC-4770813D65B6}" sibTransId="{377853C1-8AE0-4219-AEFB-D4BAE9E92481}"/>
    <dgm:cxn modelId="{B87E5659-0705-4130-BBF3-E0F697D26535}" srcId="{9A202A04-F694-44AC-89EB-C796332F641F}" destId="{316940F3-CDFC-465F-A8F3-8C5BD30DF8A3}" srcOrd="0" destOrd="0" parTransId="{34BE29C7-F6BF-4855-BB91-F8A936006BDD}" sibTransId="{35ADAA50-DD3A-4F6A-92E5-C655479B75DD}"/>
    <dgm:cxn modelId="{CE83BC3F-29E1-442F-86A8-7B4C4917305C}" srcId="{6EB16734-0391-436D-8E41-56EA0F206776}" destId="{EB5E596E-3DA7-400B-A544-856C06D3BE37}" srcOrd="0" destOrd="0" parTransId="{D8CC4DC5-D540-4C63-AE47-F6CF3BD9EFF1}" sibTransId="{B307D671-9F5F-4A78-8E9B-0F36E1D4D89B}"/>
    <dgm:cxn modelId="{CAA80AB0-8C32-46F0-8476-6F6B5BD79B2E}" type="presOf" srcId="{1F3BA010-31A8-4727-A3E9-F3CB7B8C1C47}" destId="{359DFCAF-CB4B-405D-AC62-B99370F4209E}" srcOrd="0" destOrd="0" presId="urn:microsoft.com/office/officeart/2005/8/layout/vList6"/>
    <dgm:cxn modelId="{972681B0-B4FE-48BF-BFA4-B3D0D7AC70FA}" type="presOf" srcId="{2F7204F2-C4AF-4C55-867E-034468A7CC2C}" destId="{5CABD4EB-4D9E-4C47-91AD-CC789F23EB28}" srcOrd="0" destOrd="0" presId="urn:microsoft.com/office/officeart/2005/8/layout/vList6"/>
    <dgm:cxn modelId="{E6A45C83-1266-4718-B9FC-71C0BF29467A}" srcId="{A3B54FCF-BD50-46E2-92D9-01388360CB50}" destId="{9BE114F7-00DA-4EC4-ADDC-1BA27437390D}" srcOrd="1" destOrd="0" parTransId="{63AD0C68-F80E-4FC5-B729-0F7F12E044A0}" sibTransId="{36A5110C-907A-42E3-965D-7A4058280A96}"/>
    <dgm:cxn modelId="{D0DF93BB-A53A-4252-8EDC-649EC723AEBB}" type="presOf" srcId="{A3B54FCF-BD50-46E2-92D9-01388360CB50}" destId="{C3320247-4B46-48EC-81C8-591FA6396F0F}" srcOrd="0" destOrd="0" presId="urn:microsoft.com/office/officeart/2005/8/layout/vList6"/>
    <dgm:cxn modelId="{26AB9FF0-592F-462E-92B7-E075A55F963C}" type="presOf" srcId="{EB5E596E-3DA7-400B-A544-856C06D3BE37}" destId="{1BFB34FE-D012-45F3-9AFE-C39B85A5CDF5}" srcOrd="0" destOrd="0" presId="urn:microsoft.com/office/officeart/2005/8/layout/vList6"/>
    <dgm:cxn modelId="{65072955-6056-46BB-A84D-E0FD3CE4928C}" srcId="{5EE29DD0-277C-482F-86B7-8424922F23D2}" destId="{CED07398-6C80-48C5-883D-B01E691532E6}" srcOrd="0" destOrd="0" parTransId="{CF043D23-E2A0-4E91-B601-B3577D23978D}" sibTransId="{2113CF86-AEC0-471D-B2A7-3BBE7D7BCEF0}"/>
    <dgm:cxn modelId="{B8F8834F-184A-4015-8A77-0EFE33C03CB2}" type="presOf" srcId="{CED07398-6C80-48C5-883D-B01E691532E6}" destId="{D673BED2-9201-4EBD-A420-54EA893FAA79}" srcOrd="0" destOrd="0" presId="urn:microsoft.com/office/officeart/2005/8/layout/vList6"/>
    <dgm:cxn modelId="{5F87978C-254E-49F7-9910-F212094FBA0C}" srcId="{9BE114F7-00DA-4EC4-ADDC-1BA27437390D}" destId="{2F7204F2-C4AF-4C55-867E-034468A7CC2C}" srcOrd="0" destOrd="0" parTransId="{BF270507-29CC-4D09-8B15-81AC618421EC}" sibTransId="{EDF21C50-A3C9-463C-A4A7-274690B4C4DA}"/>
    <dgm:cxn modelId="{AAD08730-8695-4DF6-90BD-B34ED21FD221}" type="presOf" srcId="{9A202A04-F694-44AC-89EB-C796332F641F}" destId="{8B337CB6-B0D6-4D0D-89A1-8CA31879723E}" srcOrd="0" destOrd="0" presId="urn:microsoft.com/office/officeart/2005/8/layout/vList6"/>
    <dgm:cxn modelId="{44114718-7F15-494D-B1F4-56726C267234}" type="presOf" srcId="{6EB16734-0391-436D-8E41-56EA0F206776}" destId="{00D515D1-7B67-4E9D-8938-92E5323F9FE2}" srcOrd="0" destOrd="0" presId="urn:microsoft.com/office/officeart/2005/8/layout/vList6"/>
    <dgm:cxn modelId="{A1B62AA2-FAF0-4EA8-AC7A-1BA1BDA251D5}" type="presParOf" srcId="{C3320247-4B46-48EC-81C8-591FA6396F0F}" destId="{362126F1-7916-4B42-B2D7-267A8D454738}" srcOrd="0" destOrd="0" presId="urn:microsoft.com/office/officeart/2005/8/layout/vList6"/>
    <dgm:cxn modelId="{EE01AFE8-6B59-4D47-9CAA-078EA0F2BFB4}" type="presParOf" srcId="{362126F1-7916-4B42-B2D7-267A8D454738}" destId="{00D515D1-7B67-4E9D-8938-92E5323F9FE2}" srcOrd="0" destOrd="0" presId="urn:microsoft.com/office/officeart/2005/8/layout/vList6"/>
    <dgm:cxn modelId="{6AB20C32-FDED-4683-916A-5C172086089B}" type="presParOf" srcId="{362126F1-7916-4B42-B2D7-267A8D454738}" destId="{1BFB34FE-D012-45F3-9AFE-C39B85A5CDF5}" srcOrd="1" destOrd="0" presId="urn:microsoft.com/office/officeart/2005/8/layout/vList6"/>
    <dgm:cxn modelId="{20E06AB9-4C19-4ED1-B063-41B1A16EA05C}" type="presParOf" srcId="{C3320247-4B46-48EC-81C8-591FA6396F0F}" destId="{3DD919A4-7333-4A70-8888-88C4622A014A}" srcOrd="1" destOrd="0" presId="urn:microsoft.com/office/officeart/2005/8/layout/vList6"/>
    <dgm:cxn modelId="{955806CE-C945-4705-AD1A-782B12633FA1}" type="presParOf" srcId="{C3320247-4B46-48EC-81C8-591FA6396F0F}" destId="{027439E6-C67A-4E5E-B67B-8458684CA953}" srcOrd="2" destOrd="0" presId="urn:microsoft.com/office/officeart/2005/8/layout/vList6"/>
    <dgm:cxn modelId="{EE67FC9E-C19E-4F9A-9AE5-9EFEDA985C90}" type="presParOf" srcId="{027439E6-C67A-4E5E-B67B-8458684CA953}" destId="{7F100940-6769-430A-A2C7-879851A63B4E}" srcOrd="0" destOrd="0" presId="urn:microsoft.com/office/officeart/2005/8/layout/vList6"/>
    <dgm:cxn modelId="{A78D7487-2782-46BD-A6BB-DDA7C4F56575}" type="presParOf" srcId="{027439E6-C67A-4E5E-B67B-8458684CA953}" destId="{5CABD4EB-4D9E-4C47-91AD-CC789F23EB28}" srcOrd="1" destOrd="0" presId="urn:microsoft.com/office/officeart/2005/8/layout/vList6"/>
    <dgm:cxn modelId="{A2740F17-EA5A-41FE-99D3-F01C064208E6}" type="presParOf" srcId="{C3320247-4B46-48EC-81C8-591FA6396F0F}" destId="{CEC04D62-54F5-4499-BFC2-083C34BA8CDF}" srcOrd="3" destOrd="0" presId="urn:microsoft.com/office/officeart/2005/8/layout/vList6"/>
    <dgm:cxn modelId="{97AF56ED-A7B8-4FFE-A8CC-4EEA937D5CB7}" type="presParOf" srcId="{C3320247-4B46-48EC-81C8-591FA6396F0F}" destId="{89805E4D-4CAB-4C73-82A3-AC76FB0CC1BF}" srcOrd="4" destOrd="0" presId="urn:microsoft.com/office/officeart/2005/8/layout/vList6"/>
    <dgm:cxn modelId="{00F256E7-E5F4-4DAE-8ADA-13B5A370CA73}" type="presParOf" srcId="{89805E4D-4CAB-4C73-82A3-AC76FB0CC1BF}" destId="{EBC1D8E4-39A3-4C85-999E-9F9054D40E2A}" srcOrd="0" destOrd="0" presId="urn:microsoft.com/office/officeart/2005/8/layout/vList6"/>
    <dgm:cxn modelId="{6C81BB2A-4FCB-407B-B7A1-72BB89DA691B}" type="presParOf" srcId="{89805E4D-4CAB-4C73-82A3-AC76FB0CC1BF}" destId="{D673BED2-9201-4EBD-A420-54EA893FAA79}" srcOrd="1" destOrd="0" presId="urn:microsoft.com/office/officeart/2005/8/layout/vList6"/>
    <dgm:cxn modelId="{94405320-038F-4EC8-885A-635777989E03}" type="presParOf" srcId="{C3320247-4B46-48EC-81C8-591FA6396F0F}" destId="{C7E2A991-D730-4817-9087-C6CD86857B0C}" srcOrd="5" destOrd="0" presId="urn:microsoft.com/office/officeart/2005/8/layout/vList6"/>
    <dgm:cxn modelId="{417934EE-F0A1-4A0F-94F8-0C9B68F36B9C}" type="presParOf" srcId="{C3320247-4B46-48EC-81C8-591FA6396F0F}" destId="{BD7099D3-131D-4546-BABB-7A89F5AD115C}" srcOrd="6" destOrd="0" presId="urn:microsoft.com/office/officeart/2005/8/layout/vList6"/>
    <dgm:cxn modelId="{3B179C8C-5F80-4E2A-9800-DD7F52856CF3}" type="presParOf" srcId="{BD7099D3-131D-4546-BABB-7A89F5AD115C}" destId="{C84B6A59-4D06-40C8-8EFA-E11FB559DDF5}" srcOrd="0" destOrd="0" presId="urn:microsoft.com/office/officeart/2005/8/layout/vList6"/>
    <dgm:cxn modelId="{F4B35412-EF32-46AD-9726-9AA58038038B}" type="presParOf" srcId="{BD7099D3-131D-4546-BABB-7A89F5AD115C}" destId="{359DFCAF-CB4B-405D-AC62-B99370F4209E}" srcOrd="1" destOrd="0" presId="urn:microsoft.com/office/officeart/2005/8/layout/vList6"/>
    <dgm:cxn modelId="{A10BE994-9FBA-454C-9204-72D18ACE0D5A}" type="presParOf" srcId="{C3320247-4B46-48EC-81C8-591FA6396F0F}" destId="{A604E10F-DEA9-4F0E-A53C-70A38857F8B6}" srcOrd="7" destOrd="0" presId="urn:microsoft.com/office/officeart/2005/8/layout/vList6"/>
    <dgm:cxn modelId="{84F19272-AF20-41A3-8408-70C9297A1E95}" type="presParOf" srcId="{C3320247-4B46-48EC-81C8-591FA6396F0F}" destId="{413628BF-BCF6-4334-B6D3-8E91C4300C24}" srcOrd="8" destOrd="0" presId="urn:microsoft.com/office/officeart/2005/8/layout/vList6"/>
    <dgm:cxn modelId="{718E40CB-7FA7-4333-8DB0-29FCDE10A9AD}" type="presParOf" srcId="{413628BF-BCF6-4334-B6D3-8E91C4300C24}" destId="{8B337CB6-B0D6-4D0D-89A1-8CA31879723E}" srcOrd="0" destOrd="0" presId="urn:microsoft.com/office/officeart/2005/8/layout/vList6"/>
    <dgm:cxn modelId="{5CA9EA88-706E-4F1C-A91F-F6A5BAD3E3FC}" type="presParOf" srcId="{413628BF-BCF6-4334-B6D3-8E91C4300C24}" destId="{D5AE5B17-860E-4DA3-B883-ADC8286FAD97}" srcOrd="1" destOrd="0" presId="urn:microsoft.com/office/officeart/2005/8/layout/vList6"/>
  </dgm:cxnLst>
  <dgm:bg>
    <a:effectLst>
      <a:outerShdw blurRad="50800" dist="38100" dir="5400000" algn="t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E6A16177-4242-4C23-8C49-0852E9538CBD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ru-RU"/>
        </a:p>
      </dgm:t>
    </dgm:pt>
    <dgm:pt modelId="{CB67FEEE-980F-4557-AC12-E2CB2E5D2F3C}">
      <dgm:prSet phldrT="[Текст]" custT="1"/>
      <dgm:spPr>
        <a:solidFill>
          <a:schemeClr val="accent5">
            <a:lumMod val="40000"/>
            <a:lumOff val="60000"/>
          </a:schemeClr>
        </a:solidFill>
        <a:ln>
          <a:solidFill>
            <a:schemeClr val="accent5">
              <a:lumMod val="60000"/>
              <a:lumOff val="4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1800" b="1" dirty="0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НБД </a:t>
          </a:r>
          <a:r>
            <a:rPr lang="en-US" sz="1800" b="1" dirty="0">
              <a:solidFill>
                <a:schemeClr val="accent5">
                  <a:lumMod val="50000"/>
                </a:schemeClr>
              </a:solidFill>
              <a:latin typeface="Times New Roman" pitchFamily="16" charset="0"/>
              <a:ea typeface="Microsoft YaHei" charset="-122"/>
              <a:cs typeface="Times New Roman" pitchFamily="16" charset="0"/>
            </a:rPr>
            <a:t>SCOPUS</a:t>
          </a:r>
          <a:r>
            <a:rPr lang="uk-UA" sz="1800" b="1" dirty="0">
              <a:solidFill>
                <a:schemeClr val="accent5">
                  <a:lumMod val="50000"/>
                </a:schemeClr>
              </a:solidFill>
              <a:latin typeface="Times New Roman" pitchFamily="16" charset="0"/>
              <a:ea typeface="Microsoft YaHei" charset="-122"/>
              <a:cs typeface="Times New Roman" pitchFamily="16" charset="0"/>
            </a:rPr>
            <a:t> та </a:t>
          </a:r>
          <a:r>
            <a:rPr lang="en-US" sz="1800" b="1" dirty="0">
              <a:solidFill>
                <a:schemeClr val="accent5">
                  <a:lumMod val="50000"/>
                </a:schemeClr>
              </a:solidFill>
              <a:latin typeface="Times New Roman" pitchFamily="16" charset="0"/>
              <a:ea typeface="Microsoft YaHei" charset="-122"/>
              <a:cs typeface="Times New Roman" pitchFamily="16" charset="0"/>
            </a:rPr>
            <a:t>W</a:t>
          </a:r>
          <a:r>
            <a:rPr lang="uk-UA" sz="1800" b="1" dirty="0">
              <a:solidFill>
                <a:schemeClr val="accent5">
                  <a:lumMod val="50000"/>
                </a:schemeClr>
              </a:solidFill>
              <a:latin typeface="Times New Roman" pitchFamily="16" charset="0"/>
              <a:ea typeface="Microsoft YaHei" charset="-122"/>
              <a:cs typeface="Times New Roman" pitchFamily="16" charset="0"/>
            </a:rPr>
            <a:t>о</a:t>
          </a:r>
          <a:r>
            <a:rPr lang="en-US" sz="1800" b="1" dirty="0">
              <a:solidFill>
                <a:schemeClr val="accent5">
                  <a:lumMod val="50000"/>
                </a:schemeClr>
              </a:solidFill>
              <a:latin typeface="Times New Roman" pitchFamily="16" charset="0"/>
              <a:ea typeface="Microsoft YaHei" charset="-122"/>
              <a:cs typeface="Times New Roman" pitchFamily="16" charset="0"/>
            </a:rPr>
            <a:t>S</a:t>
          </a:r>
          <a:r>
            <a:rPr lang="uk-UA" sz="1800" b="1" dirty="0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1800" b="1" dirty="0">
            <a:ln>
              <a:noFill/>
            </a:ln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BA37FD9-4227-4E80-AA79-BF0713C8F8B3}" type="parTrans" cxnId="{9E593FFD-5BD1-4121-9A95-7912F7C4D8B7}">
      <dgm:prSet/>
      <dgm:spPr/>
      <dgm:t>
        <a:bodyPr/>
        <a:lstStyle/>
        <a:p>
          <a:endParaRPr lang="ru-RU" sz="20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FD94E89-6945-493E-9DFA-CDC4C091940A}" type="sibTrans" cxnId="{9E593FFD-5BD1-4121-9A95-7912F7C4D8B7}">
      <dgm:prSet/>
      <dgm:spPr/>
      <dgm:t>
        <a:bodyPr/>
        <a:lstStyle/>
        <a:p>
          <a:endParaRPr lang="ru-RU" sz="20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311DAD3-4A5E-403B-BEB7-2EA8477018D6}">
      <dgm:prSet phldrT="[Текст]" custT="1"/>
      <dgm:spPr>
        <a:solidFill>
          <a:srgbClr val="CBD9ED">
            <a:alpha val="89804"/>
          </a:srgbClr>
        </a:solidFill>
        <a:ln>
          <a:solidFill>
            <a:schemeClr val="accent5">
              <a:lumMod val="40000"/>
              <a:lumOff val="6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135 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E94F4AE-D1E1-4971-A961-ACF8108A27F9}" type="parTrans" cxnId="{4E78540F-9E27-4893-9CE6-A483665C7BE9}">
      <dgm:prSet/>
      <dgm:spPr/>
      <dgm:t>
        <a:bodyPr/>
        <a:lstStyle/>
        <a:p>
          <a:endParaRPr lang="ru-RU" sz="20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1523C82-DAC8-463F-93EA-16FC30CBDFF4}" type="sibTrans" cxnId="{4E78540F-9E27-4893-9CE6-A483665C7BE9}">
      <dgm:prSet/>
      <dgm:spPr/>
      <dgm:t>
        <a:bodyPr/>
        <a:lstStyle/>
        <a:p>
          <a:endParaRPr lang="ru-RU" sz="20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C7D7343-E396-44C4-8538-B905299A4B71}">
      <dgm:prSet phldrT="[Текст]" custT="1"/>
      <dgm:spPr>
        <a:solidFill>
          <a:srgbClr val="E8EEF8">
            <a:alpha val="90000"/>
          </a:srgbClr>
        </a:solidFill>
        <a:ln>
          <a:solidFill>
            <a:schemeClr val="accent5">
              <a:lumMod val="40000"/>
              <a:lumOff val="6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0,37 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0B2D95E-292D-424E-AD16-792C6BB06B33}" type="parTrans" cxnId="{F894A111-E5CB-4805-AD81-2D4D0672C533}">
      <dgm:prSet/>
      <dgm:spPr/>
      <dgm:t>
        <a:bodyPr/>
        <a:lstStyle/>
        <a:p>
          <a:endParaRPr lang="ru-RU" sz="20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AB70CB6-5E5E-41C2-BE71-734CFF17EFE1}" type="sibTrans" cxnId="{F894A111-E5CB-4805-AD81-2D4D0672C533}">
      <dgm:prSet/>
      <dgm:spPr/>
      <dgm:t>
        <a:bodyPr/>
        <a:lstStyle/>
        <a:p>
          <a:endParaRPr lang="ru-RU" sz="20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2DD2B7B-C5FF-42A1-A58C-DCC83BF9DD91}">
      <dgm:prSet phldrT="[Текст]" custT="1"/>
      <dgm:spPr>
        <a:solidFill>
          <a:schemeClr val="accent5">
            <a:lumMod val="40000"/>
            <a:lumOff val="60000"/>
          </a:schemeClr>
        </a:solidFill>
        <a:ln>
          <a:solidFill>
            <a:schemeClr val="accent5">
              <a:lumMod val="60000"/>
              <a:lumOff val="4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1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Категорії «Б»</a:t>
          </a:r>
          <a:endParaRPr lang="ru-RU" sz="1800" b="1" dirty="0">
            <a:ln>
              <a:noFill/>
            </a:ln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1E23C5B-7CD7-47A8-A4B5-3DD0A51D36E5}" type="parTrans" cxnId="{631CB802-D476-4346-BC66-69C7A05C70D2}">
      <dgm:prSet/>
      <dgm:spPr/>
      <dgm:t>
        <a:bodyPr/>
        <a:lstStyle/>
        <a:p>
          <a:endParaRPr lang="ru-RU" sz="20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C2CBFCF-B5A6-47C7-98A3-67A234324927}" type="sibTrans" cxnId="{631CB802-D476-4346-BC66-69C7A05C70D2}">
      <dgm:prSet/>
      <dgm:spPr/>
      <dgm:t>
        <a:bodyPr/>
        <a:lstStyle/>
        <a:p>
          <a:endParaRPr lang="ru-RU" sz="20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D18EA5E-66D5-4B90-A039-FB46936CFE15}">
      <dgm:prSet phldrT="[Текст]" custT="1"/>
      <dgm:spPr>
        <a:solidFill>
          <a:srgbClr val="CBD9ED">
            <a:alpha val="89804"/>
          </a:srgbClr>
        </a:solidFill>
        <a:ln>
          <a:solidFill>
            <a:schemeClr val="accent5">
              <a:lumMod val="40000"/>
              <a:lumOff val="6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189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CF3A101-F5EB-4093-962D-226CD481FC8C}" type="parTrans" cxnId="{8584D883-428B-4EEA-BA22-671D939EF37D}">
      <dgm:prSet/>
      <dgm:spPr/>
      <dgm:t>
        <a:bodyPr/>
        <a:lstStyle/>
        <a:p>
          <a:endParaRPr lang="ru-RU" sz="20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2283611-82C8-469B-A18D-BE6A0AD67FDF}" type="sibTrans" cxnId="{8584D883-428B-4EEA-BA22-671D939EF37D}">
      <dgm:prSet/>
      <dgm:spPr/>
      <dgm:t>
        <a:bodyPr/>
        <a:lstStyle/>
        <a:p>
          <a:endParaRPr lang="ru-RU" sz="20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27B46B8-E481-4C7D-B96A-83CB388D0B0E}">
      <dgm:prSet phldrT="[Текст]" custT="1"/>
      <dgm:spPr>
        <a:solidFill>
          <a:srgbClr val="E8EEF8">
            <a:alpha val="90000"/>
          </a:srgbClr>
        </a:solidFill>
        <a:ln>
          <a:solidFill>
            <a:schemeClr val="accent5">
              <a:lumMod val="40000"/>
              <a:lumOff val="6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0,52 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D466AC4-F6C1-41E0-8B07-E7F8DFAC8274}" type="parTrans" cxnId="{C7E0E549-56D5-4BE0-8AD2-3299D18EBD04}">
      <dgm:prSet/>
      <dgm:spPr/>
      <dgm:t>
        <a:bodyPr/>
        <a:lstStyle/>
        <a:p>
          <a:endParaRPr lang="ru-RU" sz="20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617AA11-99FA-4E31-B612-229D412F322E}" type="sibTrans" cxnId="{C7E0E549-56D5-4BE0-8AD2-3299D18EBD04}">
      <dgm:prSet/>
      <dgm:spPr/>
      <dgm:t>
        <a:bodyPr/>
        <a:lstStyle/>
        <a:p>
          <a:endParaRPr lang="ru-RU" sz="20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78DFF87-CF81-43DE-BAE5-2CAD572EA0C4}">
      <dgm:prSet phldrT="[Текст]" custT="1"/>
      <dgm:spPr>
        <a:solidFill>
          <a:schemeClr val="accent5">
            <a:lumMod val="40000"/>
            <a:lumOff val="60000"/>
          </a:schemeClr>
        </a:solidFill>
        <a:ln>
          <a:solidFill>
            <a:schemeClr val="accent5">
              <a:lumMod val="60000"/>
              <a:lumOff val="4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1800" b="1" dirty="0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УСЬОГО</a:t>
          </a:r>
          <a:endParaRPr lang="ru-RU" sz="1800" b="1" dirty="0">
            <a:ln>
              <a:noFill/>
            </a:ln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EEC1AF9-EED5-44A2-80D8-3AB25A164890}" type="parTrans" cxnId="{D5EF9A56-4EA2-4B0B-8D83-AD67F423E749}">
      <dgm:prSet/>
      <dgm:spPr/>
      <dgm:t>
        <a:bodyPr/>
        <a:lstStyle/>
        <a:p>
          <a:endParaRPr lang="ru-RU" sz="20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BCE536D-102D-418C-B4C7-3E1DEEA0842A}" type="sibTrans" cxnId="{D5EF9A56-4EA2-4B0B-8D83-AD67F423E749}">
      <dgm:prSet/>
      <dgm:spPr/>
      <dgm:t>
        <a:bodyPr/>
        <a:lstStyle/>
        <a:p>
          <a:endParaRPr lang="ru-RU" sz="20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97EEFA0-7955-4802-A356-A6DD5155348F}">
      <dgm:prSet phldrT="[Текст]" custT="1"/>
      <dgm:spPr>
        <a:solidFill>
          <a:srgbClr val="CBD9ED">
            <a:alpha val="89804"/>
          </a:srgbClr>
        </a:solidFill>
        <a:ln>
          <a:solidFill>
            <a:schemeClr val="accent5">
              <a:lumMod val="40000"/>
              <a:lumOff val="6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324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1D2B224-9007-4A69-B203-5EE62D4E27AA}" type="parTrans" cxnId="{3E15594D-043B-4510-8B23-B9B8EC1997D6}">
      <dgm:prSet/>
      <dgm:spPr/>
      <dgm:t>
        <a:bodyPr/>
        <a:lstStyle/>
        <a:p>
          <a:endParaRPr lang="ru-RU" sz="20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D9E9863-3EE7-44D2-9EB6-AE0C94A66BF7}" type="sibTrans" cxnId="{3E15594D-043B-4510-8B23-B9B8EC1997D6}">
      <dgm:prSet/>
      <dgm:spPr/>
      <dgm:t>
        <a:bodyPr/>
        <a:lstStyle/>
        <a:p>
          <a:endParaRPr lang="ru-RU" sz="20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9E95276-345C-43B7-85B6-3138B230CCE0}">
      <dgm:prSet phldrT="[Текст]" custT="1"/>
      <dgm:spPr>
        <a:solidFill>
          <a:srgbClr val="E8EEF8">
            <a:alpha val="90000"/>
          </a:srgbClr>
        </a:solidFill>
        <a:ln>
          <a:solidFill>
            <a:schemeClr val="accent5">
              <a:lumMod val="40000"/>
              <a:lumOff val="6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0,89 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6D5C89E-6DBA-4B68-85FC-42D4C9986140}" type="parTrans" cxnId="{9FFF02F0-2181-419E-B3BD-55EAC4253BAD}">
      <dgm:prSet/>
      <dgm:spPr/>
      <dgm:t>
        <a:bodyPr/>
        <a:lstStyle/>
        <a:p>
          <a:endParaRPr lang="ru-RU" sz="20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50AD5DC-4468-4C26-8F5F-6D4DFD897753}" type="sibTrans" cxnId="{9FFF02F0-2181-419E-B3BD-55EAC4253BAD}">
      <dgm:prSet/>
      <dgm:spPr/>
      <dgm:t>
        <a:bodyPr/>
        <a:lstStyle/>
        <a:p>
          <a:endParaRPr lang="ru-RU" sz="20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A3B4BB7-E1E5-4B4B-8319-78EF988DA216}" type="pres">
      <dgm:prSet presAssocID="{E6A16177-4242-4C23-8C49-0852E9538CBD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8E430BC-C490-4612-B4AD-DBCEE844F0DD}" type="pres">
      <dgm:prSet presAssocID="{CB67FEEE-980F-4557-AC12-E2CB2E5D2F3C}" presName="horFlow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86055B36-6100-4F4E-AC71-8513DDBD93E2}" type="pres">
      <dgm:prSet presAssocID="{CB67FEEE-980F-4557-AC12-E2CB2E5D2F3C}" presName="bigChev" presStyleLbl="node1" presStyleIdx="0" presStyleCnt="3" custScaleX="65609" custScaleY="52319" custLinFactX="-9408" custLinFactNeighborX="-100000" custLinFactNeighborY="1374"/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0408A14F-69A6-43CE-9CA5-EC9D84EE639B}" type="pres">
      <dgm:prSet presAssocID="{5E94F4AE-D1E1-4971-A961-ACF8108A27F9}" presName="parTrans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5D7A757F-CE28-4EA3-9DB8-974A74FD4654}" type="pres">
      <dgm:prSet presAssocID="{6311DAD3-4A5E-403B-BEB7-2EA8477018D6}" presName="node" presStyleLbl="alignAccFollowNode1" presStyleIdx="0" presStyleCnt="6" custScaleX="50719" custScaleY="41987" custLinFactNeighborX="-30974" custLinFactNeighborY="3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71CEF4-1174-48C1-806C-B1371749D51F}" type="pres">
      <dgm:prSet presAssocID="{51523C82-DAC8-463F-93EA-16FC30CBDFF4}" presName="sibTrans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3658C73F-C0AA-4621-942F-90E1AADC8161}" type="pres">
      <dgm:prSet presAssocID="{7C7D7343-E396-44C4-8538-B905299A4B71}" presName="node" presStyleLbl="alignAccFollowNode1" presStyleIdx="1" presStyleCnt="6" custScaleX="36840" custScaleY="44551" custLinFactX="2442" custLinFactNeighborX="100000" custLinFactNeighborY="2630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880B6CB4-2560-4865-BE09-39AC161349B3}" type="pres">
      <dgm:prSet presAssocID="{CB67FEEE-980F-4557-AC12-E2CB2E5D2F3C}" presName="vSp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40970D06-BB99-46F3-878A-D5D02527B125}" type="pres">
      <dgm:prSet presAssocID="{F2DD2B7B-C5FF-42A1-A58C-DCC83BF9DD91}" presName="horFlow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5B798B54-58A0-4609-ADB7-41EDA5A5D6A2}" type="pres">
      <dgm:prSet presAssocID="{F2DD2B7B-C5FF-42A1-A58C-DCC83BF9DD91}" presName="bigChev" presStyleLbl="node1" presStyleIdx="1" presStyleCnt="3" custScaleX="65609" custScaleY="52319" custLinFactX="-8461" custLinFactNeighborX="-100000" custLinFactNeighborY="-2062"/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13693EF8-8396-4E04-97DB-DE32D48D1437}" type="pres">
      <dgm:prSet presAssocID="{3CF3A101-F5EB-4093-962D-226CD481FC8C}" presName="parTrans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589E87B6-D0E4-4FF6-88EE-73D014C96D67}" type="pres">
      <dgm:prSet presAssocID="{3D18EA5E-66D5-4B90-A039-FB46936CFE15}" presName="node" presStyleLbl="alignAccFollowNode1" presStyleIdx="2" presStyleCnt="6" custScaleX="50719" custScaleY="41987" custLinFactNeighborX="-30974" custLinFactNeighborY="3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584914-922C-4F82-B836-33A63B81DEE9}" type="pres">
      <dgm:prSet presAssocID="{C2283611-82C8-469B-A18D-BE6A0AD67FDF}" presName="sibTrans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4CC7849A-9F01-4634-B753-5D67157C0B06}" type="pres">
      <dgm:prSet presAssocID="{427B46B8-E481-4C7D-B96A-83CB388D0B0E}" presName="node" presStyleLbl="alignAccFollowNode1" presStyleIdx="3" presStyleCnt="6" custScaleX="36840" custScaleY="44551" custLinFactX="2442" custLinFactNeighborX="100000" custLinFactNeighborY="1680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21DF4CFE-D609-4762-B4D6-8154C2A93519}" type="pres">
      <dgm:prSet presAssocID="{F2DD2B7B-C5FF-42A1-A58C-DCC83BF9DD91}" presName="vSp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BBF71DFE-8A95-447C-A647-5AA2ECD6871E}" type="pres">
      <dgm:prSet presAssocID="{B78DFF87-CF81-43DE-BAE5-2CAD572EA0C4}" presName="horFlow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3400F667-EF59-4294-85E9-C0D0A7A08520}" type="pres">
      <dgm:prSet presAssocID="{B78DFF87-CF81-43DE-BAE5-2CAD572EA0C4}" presName="bigChev" presStyleLbl="node1" presStyleIdx="2" presStyleCnt="3" custScaleX="65609" custScaleY="52319" custLinFactX="-8461" custLinFactNeighborX="-100000" custLinFactNeighborY="-2062"/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673460B7-6346-40AC-A223-1A182A1C9E19}" type="pres">
      <dgm:prSet presAssocID="{A1D2B224-9007-4A69-B203-5EE62D4E27AA}" presName="parTrans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9BCC89E1-BB6A-4875-BDFF-EA3A073B1C12}" type="pres">
      <dgm:prSet presAssocID="{597EEFA0-7955-4802-A356-A6DD5155348F}" presName="node" presStyleLbl="alignAccFollowNode1" presStyleIdx="4" presStyleCnt="6" custScaleX="50719" custScaleY="41987" custLinFactNeighborX="-36638" custLinFactNeighborY="-6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79DE2E-F616-465C-A717-CC3796068C0F}" type="pres">
      <dgm:prSet presAssocID="{5D9E9863-3EE7-44D2-9EB6-AE0C94A66BF7}" presName="sibTrans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8170C10D-C01B-481B-8B5D-C01750EDE31B}" type="pres">
      <dgm:prSet presAssocID="{59E95276-345C-43B7-85B6-3138B230CCE0}" presName="node" presStyleLbl="alignAccFollowNode1" presStyleIdx="5" presStyleCnt="6" custScaleX="36840" custScaleY="44551" custLinFactX="2442" custLinFactNeighborX="100000" custLinFactNeighborY="730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</dgm:ptLst>
  <dgm:cxnLst>
    <dgm:cxn modelId="{3E15594D-043B-4510-8B23-B9B8EC1997D6}" srcId="{B78DFF87-CF81-43DE-BAE5-2CAD572EA0C4}" destId="{597EEFA0-7955-4802-A356-A6DD5155348F}" srcOrd="0" destOrd="0" parTransId="{A1D2B224-9007-4A69-B203-5EE62D4E27AA}" sibTransId="{5D9E9863-3EE7-44D2-9EB6-AE0C94A66BF7}"/>
    <dgm:cxn modelId="{E31B9090-DCB8-474E-9D09-DCC677263BC0}" type="presOf" srcId="{F2DD2B7B-C5FF-42A1-A58C-DCC83BF9DD91}" destId="{5B798B54-58A0-4609-ADB7-41EDA5A5D6A2}" srcOrd="0" destOrd="0" presId="urn:microsoft.com/office/officeart/2005/8/layout/lProcess3"/>
    <dgm:cxn modelId="{9E593FFD-5BD1-4121-9A95-7912F7C4D8B7}" srcId="{E6A16177-4242-4C23-8C49-0852E9538CBD}" destId="{CB67FEEE-980F-4557-AC12-E2CB2E5D2F3C}" srcOrd="0" destOrd="0" parTransId="{7BA37FD9-4227-4E80-AA79-BF0713C8F8B3}" sibTransId="{FFD94E89-6945-493E-9DFA-CDC4C091940A}"/>
    <dgm:cxn modelId="{9FFF02F0-2181-419E-B3BD-55EAC4253BAD}" srcId="{B78DFF87-CF81-43DE-BAE5-2CAD572EA0C4}" destId="{59E95276-345C-43B7-85B6-3138B230CCE0}" srcOrd="1" destOrd="0" parTransId="{26D5C89E-6DBA-4B68-85FC-42D4C9986140}" sibTransId="{A50AD5DC-4468-4C26-8F5F-6D4DFD897753}"/>
    <dgm:cxn modelId="{D0028F8C-72A7-4414-A79A-F96DF0DF4EBF}" type="presOf" srcId="{7C7D7343-E396-44C4-8538-B905299A4B71}" destId="{3658C73F-C0AA-4621-942F-90E1AADC8161}" srcOrd="0" destOrd="0" presId="urn:microsoft.com/office/officeart/2005/8/layout/lProcess3"/>
    <dgm:cxn modelId="{DA7C1264-42C3-460D-B2EF-BBE199586E3A}" type="presOf" srcId="{B78DFF87-CF81-43DE-BAE5-2CAD572EA0C4}" destId="{3400F667-EF59-4294-85E9-C0D0A7A08520}" srcOrd="0" destOrd="0" presId="urn:microsoft.com/office/officeart/2005/8/layout/lProcess3"/>
    <dgm:cxn modelId="{F894A111-E5CB-4805-AD81-2D4D0672C533}" srcId="{CB67FEEE-980F-4557-AC12-E2CB2E5D2F3C}" destId="{7C7D7343-E396-44C4-8538-B905299A4B71}" srcOrd="1" destOrd="0" parTransId="{D0B2D95E-292D-424E-AD16-792C6BB06B33}" sibTransId="{0AB70CB6-5E5E-41C2-BE71-734CFF17EFE1}"/>
    <dgm:cxn modelId="{8D350698-464C-4DC9-9F1E-DBAE1EC23841}" type="presOf" srcId="{427B46B8-E481-4C7D-B96A-83CB388D0B0E}" destId="{4CC7849A-9F01-4634-B753-5D67157C0B06}" srcOrd="0" destOrd="0" presId="urn:microsoft.com/office/officeart/2005/8/layout/lProcess3"/>
    <dgm:cxn modelId="{D128F0C7-463D-4D7A-8C96-1BCD251006CB}" type="presOf" srcId="{E6A16177-4242-4C23-8C49-0852E9538CBD}" destId="{1A3B4BB7-E1E5-4B4B-8319-78EF988DA216}" srcOrd="0" destOrd="0" presId="urn:microsoft.com/office/officeart/2005/8/layout/lProcess3"/>
    <dgm:cxn modelId="{7C5A2B06-DDB7-4EBE-A410-47885AB89128}" type="presOf" srcId="{CB67FEEE-980F-4557-AC12-E2CB2E5D2F3C}" destId="{86055B36-6100-4F4E-AC71-8513DDBD93E2}" srcOrd="0" destOrd="0" presId="urn:microsoft.com/office/officeart/2005/8/layout/lProcess3"/>
    <dgm:cxn modelId="{94F937A7-0BAC-4CB6-AF49-A0A780EDA31D}" type="presOf" srcId="{6311DAD3-4A5E-403B-BEB7-2EA8477018D6}" destId="{5D7A757F-CE28-4EA3-9DB8-974A74FD4654}" srcOrd="0" destOrd="0" presId="urn:microsoft.com/office/officeart/2005/8/layout/lProcess3"/>
    <dgm:cxn modelId="{C7E0E549-56D5-4BE0-8AD2-3299D18EBD04}" srcId="{F2DD2B7B-C5FF-42A1-A58C-DCC83BF9DD91}" destId="{427B46B8-E481-4C7D-B96A-83CB388D0B0E}" srcOrd="1" destOrd="0" parTransId="{9D466AC4-F6C1-41E0-8B07-E7F8DFAC8274}" sibTransId="{A617AA11-99FA-4E31-B612-229D412F322E}"/>
    <dgm:cxn modelId="{D227EDEE-CE61-46CC-A051-D849A14618F0}" type="presOf" srcId="{59E95276-345C-43B7-85B6-3138B230CCE0}" destId="{8170C10D-C01B-481B-8B5D-C01750EDE31B}" srcOrd="0" destOrd="0" presId="urn:microsoft.com/office/officeart/2005/8/layout/lProcess3"/>
    <dgm:cxn modelId="{D5EF9A56-4EA2-4B0B-8D83-AD67F423E749}" srcId="{E6A16177-4242-4C23-8C49-0852E9538CBD}" destId="{B78DFF87-CF81-43DE-BAE5-2CAD572EA0C4}" srcOrd="2" destOrd="0" parTransId="{BEEC1AF9-EED5-44A2-80D8-3AB25A164890}" sibTransId="{7BCE536D-102D-418C-B4C7-3E1DEEA0842A}"/>
    <dgm:cxn modelId="{8584D883-428B-4EEA-BA22-671D939EF37D}" srcId="{F2DD2B7B-C5FF-42A1-A58C-DCC83BF9DD91}" destId="{3D18EA5E-66D5-4B90-A039-FB46936CFE15}" srcOrd="0" destOrd="0" parTransId="{3CF3A101-F5EB-4093-962D-226CD481FC8C}" sibTransId="{C2283611-82C8-469B-A18D-BE6A0AD67FDF}"/>
    <dgm:cxn modelId="{631CB802-D476-4346-BC66-69C7A05C70D2}" srcId="{E6A16177-4242-4C23-8C49-0852E9538CBD}" destId="{F2DD2B7B-C5FF-42A1-A58C-DCC83BF9DD91}" srcOrd="1" destOrd="0" parTransId="{B1E23C5B-7CD7-47A8-A4B5-3DD0A51D36E5}" sibTransId="{FC2CBFCF-B5A6-47C7-98A3-67A234324927}"/>
    <dgm:cxn modelId="{261D4328-5C3E-4764-B593-D54210DCEB24}" type="presOf" srcId="{3D18EA5E-66D5-4B90-A039-FB46936CFE15}" destId="{589E87B6-D0E4-4FF6-88EE-73D014C96D67}" srcOrd="0" destOrd="0" presId="urn:microsoft.com/office/officeart/2005/8/layout/lProcess3"/>
    <dgm:cxn modelId="{A4295650-9A0A-4FFE-ACDC-70FB835FECC1}" type="presOf" srcId="{597EEFA0-7955-4802-A356-A6DD5155348F}" destId="{9BCC89E1-BB6A-4875-BDFF-EA3A073B1C12}" srcOrd="0" destOrd="0" presId="urn:microsoft.com/office/officeart/2005/8/layout/lProcess3"/>
    <dgm:cxn modelId="{4E78540F-9E27-4893-9CE6-A483665C7BE9}" srcId="{CB67FEEE-980F-4557-AC12-E2CB2E5D2F3C}" destId="{6311DAD3-4A5E-403B-BEB7-2EA8477018D6}" srcOrd="0" destOrd="0" parTransId="{5E94F4AE-D1E1-4971-A961-ACF8108A27F9}" sibTransId="{51523C82-DAC8-463F-93EA-16FC30CBDFF4}"/>
    <dgm:cxn modelId="{0E0CBE75-32ED-4D9A-81A2-3F6C29C115F6}" type="presParOf" srcId="{1A3B4BB7-E1E5-4B4B-8319-78EF988DA216}" destId="{D8E430BC-C490-4612-B4AD-DBCEE844F0DD}" srcOrd="0" destOrd="0" presId="urn:microsoft.com/office/officeart/2005/8/layout/lProcess3"/>
    <dgm:cxn modelId="{7504E4B4-0A10-4FA3-9F70-EF9A45DEEB66}" type="presParOf" srcId="{D8E430BC-C490-4612-B4AD-DBCEE844F0DD}" destId="{86055B36-6100-4F4E-AC71-8513DDBD93E2}" srcOrd="0" destOrd="0" presId="urn:microsoft.com/office/officeart/2005/8/layout/lProcess3"/>
    <dgm:cxn modelId="{F90DC711-599A-4CCF-8544-D8FE2503824C}" type="presParOf" srcId="{D8E430BC-C490-4612-B4AD-DBCEE844F0DD}" destId="{0408A14F-69A6-43CE-9CA5-EC9D84EE639B}" srcOrd="1" destOrd="0" presId="urn:microsoft.com/office/officeart/2005/8/layout/lProcess3"/>
    <dgm:cxn modelId="{2DFBEE4D-9E5C-4219-9229-543334776EE2}" type="presParOf" srcId="{D8E430BC-C490-4612-B4AD-DBCEE844F0DD}" destId="{5D7A757F-CE28-4EA3-9DB8-974A74FD4654}" srcOrd="2" destOrd="0" presId="urn:microsoft.com/office/officeart/2005/8/layout/lProcess3"/>
    <dgm:cxn modelId="{D3147695-F507-488E-93B3-E9ED6227B861}" type="presParOf" srcId="{D8E430BC-C490-4612-B4AD-DBCEE844F0DD}" destId="{5471CEF4-1174-48C1-806C-B1371749D51F}" srcOrd="3" destOrd="0" presId="urn:microsoft.com/office/officeart/2005/8/layout/lProcess3"/>
    <dgm:cxn modelId="{B07DED58-847C-4DFC-A78E-9E4DF99F7EA2}" type="presParOf" srcId="{D8E430BC-C490-4612-B4AD-DBCEE844F0DD}" destId="{3658C73F-C0AA-4621-942F-90E1AADC8161}" srcOrd="4" destOrd="0" presId="urn:microsoft.com/office/officeart/2005/8/layout/lProcess3"/>
    <dgm:cxn modelId="{50904310-C40C-480E-8B53-53C2D7C78F3C}" type="presParOf" srcId="{1A3B4BB7-E1E5-4B4B-8319-78EF988DA216}" destId="{880B6CB4-2560-4865-BE09-39AC161349B3}" srcOrd="1" destOrd="0" presId="urn:microsoft.com/office/officeart/2005/8/layout/lProcess3"/>
    <dgm:cxn modelId="{9AE3D922-1918-42FE-84A6-37C100559E60}" type="presParOf" srcId="{1A3B4BB7-E1E5-4B4B-8319-78EF988DA216}" destId="{40970D06-BB99-46F3-878A-D5D02527B125}" srcOrd="2" destOrd="0" presId="urn:microsoft.com/office/officeart/2005/8/layout/lProcess3"/>
    <dgm:cxn modelId="{C87ACC4A-AB05-46C9-BF50-14D35E85936B}" type="presParOf" srcId="{40970D06-BB99-46F3-878A-D5D02527B125}" destId="{5B798B54-58A0-4609-ADB7-41EDA5A5D6A2}" srcOrd="0" destOrd="0" presId="urn:microsoft.com/office/officeart/2005/8/layout/lProcess3"/>
    <dgm:cxn modelId="{8150C979-7531-434F-A46C-30E0A87BF13C}" type="presParOf" srcId="{40970D06-BB99-46F3-878A-D5D02527B125}" destId="{13693EF8-8396-4E04-97DB-DE32D48D1437}" srcOrd="1" destOrd="0" presId="urn:microsoft.com/office/officeart/2005/8/layout/lProcess3"/>
    <dgm:cxn modelId="{AEBFC890-4720-4401-BCEC-78E649FC9970}" type="presParOf" srcId="{40970D06-BB99-46F3-878A-D5D02527B125}" destId="{589E87B6-D0E4-4FF6-88EE-73D014C96D67}" srcOrd="2" destOrd="0" presId="urn:microsoft.com/office/officeart/2005/8/layout/lProcess3"/>
    <dgm:cxn modelId="{C946D07B-74E5-4344-9F20-E9B32480F4CC}" type="presParOf" srcId="{40970D06-BB99-46F3-878A-D5D02527B125}" destId="{39584914-922C-4F82-B836-33A63B81DEE9}" srcOrd="3" destOrd="0" presId="urn:microsoft.com/office/officeart/2005/8/layout/lProcess3"/>
    <dgm:cxn modelId="{AA3BBDD3-E97F-496E-A666-4532A51BEB63}" type="presParOf" srcId="{40970D06-BB99-46F3-878A-D5D02527B125}" destId="{4CC7849A-9F01-4634-B753-5D67157C0B06}" srcOrd="4" destOrd="0" presId="urn:microsoft.com/office/officeart/2005/8/layout/lProcess3"/>
    <dgm:cxn modelId="{F0873E2E-4BD1-4E10-A843-88E3C875EB2E}" type="presParOf" srcId="{1A3B4BB7-E1E5-4B4B-8319-78EF988DA216}" destId="{21DF4CFE-D609-4762-B4D6-8154C2A93519}" srcOrd="3" destOrd="0" presId="urn:microsoft.com/office/officeart/2005/8/layout/lProcess3"/>
    <dgm:cxn modelId="{BF61AB4A-2738-4E11-B51B-638BDF737BD5}" type="presParOf" srcId="{1A3B4BB7-E1E5-4B4B-8319-78EF988DA216}" destId="{BBF71DFE-8A95-447C-A647-5AA2ECD6871E}" srcOrd="4" destOrd="0" presId="urn:microsoft.com/office/officeart/2005/8/layout/lProcess3"/>
    <dgm:cxn modelId="{FB5EEDE9-0A75-4775-AAC7-1546E94F32ED}" type="presParOf" srcId="{BBF71DFE-8A95-447C-A647-5AA2ECD6871E}" destId="{3400F667-EF59-4294-85E9-C0D0A7A08520}" srcOrd="0" destOrd="0" presId="urn:microsoft.com/office/officeart/2005/8/layout/lProcess3"/>
    <dgm:cxn modelId="{F82BEDE1-DA0D-44BA-AE3F-1C54A644B938}" type="presParOf" srcId="{BBF71DFE-8A95-447C-A647-5AA2ECD6871E}" destId="{673460B7-6346-40AC-A223-1A182A1C9E19}" srcOrd="1" destOrd="0" presId="urn:microsoft.com/office/officeart/2005/8/layout/lProcess3"/>
    <dgm:cxn modelId="{513566F1-21C3-42F3-AF43-44F3BC337695}" type="presParOf" srcId="{BBF71DFE-8A95-447C-A647-5AA2ECD6871E}" destId="{9BCC89E1-BB6A-4875-BDFF-EA3A073B1C12}" srcOrd="2" destOrd="0" presId="urn:microsoft.com/office/officeart/2005/8/layout/lProcess3"/>
    <dgm:cxn modelId="{04C48610-2EFA-47F6-BBE0-8A586FE312EA}" type="presParOf" srcId="{BBF71DFE-8A95-447C-A647-5AA2ECD6871E}" destId="{C679DE2E-F616-465C-A717-CC3796068C0F}" srcOrd="3" destOrd="0" presId="urn:microsoft.com/office/officeart/2005/8/layout/lProcess3"/>
    <dgm:cxn modelId="{F1749E99-378A-4A42-9747-66469AA93818}" type="presParOf" srcId="{BBF71DFE-8A95-447C-A647-5AA2ECD6871E}" destId="{8170C10D-C01B-481B-8B5D-C01750EDE31B}" srcOrd="4" destOrd="0" presId="urn:microsoft.com/office/officeart/2005/8/layout/lProcess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06089A51-AF40-4A55-A3CE-3308AA9BA556}" type="doc">
      <dgm:prSet loTypeId="urn:microsoft.com/office/officeart/2005/8/layout/lProcess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BBF238-F1BC-4C42-95AA-E9B8B2ABAE36}">
      <dgm:prSet phldrT="[Текст]" custT="1"/>
      <dgm:spPr>
        <a:solidFill>
          <a:srgbClr val="E8EEF8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0"/>
          <a:r>
            <a:rPr lang="uk-UA" sz="1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Міжнародного рівна</a:t>
          </a:r>
          <a:endParaRPr lang="ru-RU" sz="18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05925C1-1A42-45CF-B331-10D529B3568B}" type="parTrans" cxnId="{B0974447-A47E-4A59-B204-19C7571376AE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8B1A5F3C-9704-442D-8F2B-AC298E9A4437}" type="sibTrans" cxnId="{B0974447-A47E-4A59-B204-19C7571376AE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FD71512D-7F02-4C63-BD48-FE9467D13C28}">
      <dgm:prSet phldrT="[Текст]" custT="1"/>
      <dgm:spPr>
        <a:solidFill>
          <a:srgbClr val="CDD9E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3</a:t>
          </a:r>
          <a:endParaRPr lang="ru-RU" sz="26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49CC36E-0053-4DAC-9E6D-870A1A2629D5}" type="parTrans" cxnId="{F166D6EA-1F4D-4CF0-9D6A-807D0BACE6D8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3D766657-971E-4D3E-9E91-12F8CE449EC0}" type="sibTrans" cxnId="{F166D6EA-1F4D-4CF0-9D6A-807D0BACE6D8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26EAB0BA-6A7A-413D-A4FD-3C815C56D429}">
      <dgm:prSet phldrT="[Текст]" custT="1"/>
      <dgm:spPr>
        <a:solidFill>
          <a:srgbClr val="CDD9E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</a:t>
          </a:r>
          <a:endParaRPr lang="ru-RU" sz="26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0D699007-FB01-4468-9E43-2F1A6503E004}" type="parTrans" cxnId="{DCF276F0-12AA-40C5-92B3-46AEAB2194F0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C716082A-A5CA-4FA8-BF6E-42A324E5FA4F}" type="sibTrans" cxnId="{DCF276F0-12AA-40C5-92B3-46AEAB2194F0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A46B77D6-3EA3-4A79-8C74-09A5E3ADA1C4}">
      <dgm:prSet phldrT="[Текст]" custT="1"/>
      <dgm:spPr>
        <a:solidFill>
          <a:srgbClr val="E8EEF8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0"/>
          <a:r>
            <a:rPr lang="uk-UA" sz="1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Усеукраїнського рівня</a:t>
          </a:r>
        </a:p>
      </dgm:t>
    </dgm:pt>
    <dgm:pt modelId="{B789F7D8-BFCC-445F-8FC7-7FF60DD07309}" type="parTrans" cxnId="{01D058B4-E257-470C-AA19-5112A057DC46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320435D3-2DE6-4684-986E-3642B9665E3B}" type="sibTrans" cxnId="{01D058B4-E257-470C-AA19-5112A057DC46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7D9B2C74-C40E-447D-AC3B-4C3B08FB69B3}">
      <dgm:prSet phldrT="[Текст]" custT="1"/>
      <dgm:spPr>
        <a:solidFill>
          <a:srgbClr val="CDD9E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6</a:t>
          </a:r>
          <a:endParaRPr lang="ru-RU" sz="26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F84F69B-667F-4E53-84B8-874738612D33}" type="parTrans" cxnId="{6839ABEA-FF36-48AC-836C-689B9BB28EBA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7FEEF1D2-38B5-4B07-A0C0-9F83AFCEA493}" type="sibTrans" cxnId="{6839ABEA-FF36-48AC-836C-689B9BB28EBA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A5093F6B-06AE-4B3C-A131-9233D04385E8}">
      <dgm:prSet phldrT="[Текст]" custT="1"/>
      <dgm:spPr>
        <a:solidFill>
          <a:srgbClr val="CDD9E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5</a:t>
          </a:r>
          <a:endParaRPr lang="ru-RU" sz="26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C954451-4C29-4FC9-A6DA-9172933BF63F}" type="parTrans" cxnId="{9CC463C9-ABB3-4A88-86DF-9BBEDB92156C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E510F583-8062-4B0D-A18F-0EF4BF72D1D9}" type="sibTrans" cxnId="{9CC463C9-ABB3-4A88-86DF-9BBEDB92156C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0B02F793-B824-4A7F-9A5E-2E22230BDE65}">
      <dgm:prSet phldrT="[Текст]" custT="1"/>
      <dgm:spPr>
        <a:solidFill>
          <a:srgbClr val="CDD9E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</a:t>
          </a:r>
          <a:endParaRPr lang="ru-RU" sz="26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696005F-703A-4A94-9747-0E5C576E7B78}" type="parTrans" cxnId="{179F1E78-F8ED-402E-A85E-E75E5B8C2DA7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7092F26A-0F1E-4E07-9C4B-47993FC17D36}" type="sibTrans" cxnId="{179F1E78-F8ED-402E-A85E-E75E5B8C2DA7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F70DDD29-47DA-4126-A09E-32B3A8181F14}">
      <dgm:prSet phldrT="[Текст]" custT="1"/>
      <dgm:spPr>
        <a:solidFill>
          <a:srgbClr val="CDD9E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0</a:t>
          </a:r>
          <a:endParaRPr lang="ru-RU" sz="26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BEE1898-BC85-46B1-9CC7-464E3D2DCB39}" type="parTrans" cxnId="{D52CBA43-933F-49A2-8E34-7B301F5EE98A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7FC7D1E6-E329-497C-8A61-B3F0D7FCB247}" type="sibTrans" cxnId="{D52CBA43-933F-49A2-8E34-7B301F5EE98A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ADEC3D7A-F888-4066-BDCD-BC346888BC44}">
      <dgm:prSet phldrT="[Текст]" custT="1"/>
      <dgm:spPr>
        <a:solidFill>
          <a:srgbClr val="CDD9E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0</a:t>
          </a:r>
          <a:endParaRPr lang="ru-RU" sz="26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C89B413-FB18-407D-8235-4C4DC7F2AA24}" type="parTrans" cxnId="{481B3B47-C1EA-46C6-9655-93F8124118DB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B857A544-5A8F-43A7-9471-A6E7D1731E8C}" type="sibTrans" cxnId="{481B3B47-C1EA-46C6-9655-93F8124118DB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817F67A9-0731-445D-A839-2E55C060F191}">
      <dgm:prSet phldrT="[Текст]" custT="1"/>
      <dgm:spPr>
        <a:solidFill>
          <a:srgbClr val="CDD9E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0</a:t>
          </a:r>
          <a:endParaRPr lang="ru-RU" sz="26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4ECA14E-501C-4A4F-B133-4D9E601C81F2}" type="parTrans" cxnId="{885EAAA5-773A-43A3-ABC2-8387465470B9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D3E7EAEC-B24A-4D46-9F63-9C37EEFBC5D6}" type="sibTrans" cxnId="{885EAAA5-773A-43A3-ABC2-8387465470B9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8EB0C67A-3E8D-456C-A4EE-685ED54A6C3A}">
      <dgm:prSet phldrT="[Текст]" custT="1"/>
      <dgm:spPr>
        <a:solidFill>
          <a:srgbClr val="CDD9E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0</a:t>
          </a:r>
          <a:endParaRPr lang="ru-RU" sz="26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C42AC40-38FB-42B6-8AC8-EF0AE475F46C}" type="parTrans" cxnId="{CD888F39-27EC-4197-BAD3-80D5184E7F59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91D3BC70-C7E5-4F75-AFF2-04E4F2AC6087}" type="sibTrans" cxnId="{CD888F39-27EC-4197-BAD3-80D5184E7F59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A86E82CB-6DA2-4B4B-A1F6-0388D8391592}">
      <dgm:prSet phldrT="[Текст]" custT="1"/>
      <dgm:spPr>
        <a:solidFill>
          <a:srgbClr val="CDD9E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</a:t>
          </a:r>
          <a:endParaRPr lang="ru-RU" sz="26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4FF8F65-E79A-4CA1-8CC0-1C08171FBF88}" type="parTrans" cxnId="{FC7A4188-680F-4DD0-BBAB-F79BF63AADE9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42506B84-06CC-4D01-9AD7-3FD614E02DAC}" type="sibTrans" cxnId="{FC7A4188-680F-4DD0-BBAB-F79BF63AADE9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A17275ED-67F0-4038-88C6-65B37802F716}">
      <dgm:prSet phldrT="[Текст]" custT="1"/>
      <dgm:spPr>
        <a:solidFill>
          <a:srgbClr val="E8EEF8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0"/>
          <a:r>
            <a:rPr lang="uk-UA" sz="1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Регіонального рівня</a:t>
          </a:r>
          <a:endParaRPr lang="ru-RU" sz="18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D2FEA10-EA77-439A-8722-393AE77A2631}" type="parTrans" cxnId="{D90D5FD4-5D91-4493-99F0-D77DC4DB4004}">
      <dgm:prSet/>
      <dgm:spPr/>
      <dgm:t>
        <a:bodyPr/>
        <a:lstStyle/>
        <a:p>
          <a:endParaRPr lang="ru-RU"/>
        </a:p>
      </dgm:t>
    </dgm:pt>
    <dgm:pt modelId="{EB960FD0-5519-4084-8F6F-4F9CA9A77B1E}" type="sibTrans" cxnId="{D90D5FD4-5D91-4493-99F0-D77DC4DB4004}">
      <dgm:prSet/>
      <dgm:spPr/>
      <dgm:t>
        <a:bodyPr/>
        <a:lstStyle/>
        <a:p>
          <a:endParaRPr lang="ru-RU"/>
        </a:p>
      </dgm:t>
    </dgm:pt>
    <dgm:pt modelId="{9A05F1C8-3E44-4F23-825F-D02F7D65CF0B}">
      <dgm:prSet phldrT="[Текст]" custT="1"/>
      <dgm:spPr>
        <a:solidFill>
          <a:srgbClr val="CDD9E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</a:t>
          </a:r>
          <a:endParaRPr lang="ru-RU" sz="26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6912ABF-9328-4B47-A1BC-AD1B5C35D448}" type="parTrans" cxnId="{868A6F96-1CA3-4BE7-A8C5-9F8970C3B664}">
      <dgm:prSet/>
      <dgm:spPr/>
      <dgm:t>
        <a:bodyPr/>
        <a:lstStyle/>
        <a:p>
          <a:endParaRPr lang="ru-RU"/>
        </a:p>
      </dgm:t>
    </dgm:pt>
    <dgm:pt modelId="{1888F2B9-635A-4B89-959F-DE7AFBA187EC}" type="sibTrans" cxnId="{868A6F96-1CA3-4BE7-A8C5-9F8970C3B664}">
      <dgm:prSet/>
      <dgm:spPr/>
      <dgm:t>
        <a:bodyPr/>
        <a:lstStyle/>
        <a:p>
          <a:endParaRPr lang="ru-RU"/>
        </a:p>
      </dgm:t>
    </dgm:pt>
    <dgm:pt modelId="{39061521-35D7-4CBC-91E2-F7C1DE40CD60}">
      <dgm:prSet phldrT="[Текст]" custT="1"/>
      <dgm:spPr>
        <a:solidFill>
          <a:srgbClr val="CDD9E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3</a:t>
          </a:r>
          <a:endParaRPr lang="ru-RU" sz="26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68EC271-A703-41C9-99AA-E324DCB19B50}" type="parTrans" cxnId="{A6E19269-AA78-4E78-ACC4-9F0DF7BE0D1B}">
      <dgm:prSet/>
      <dgm:spPr/>
      <dgm:t>
        <a:bodyPr/>
        <a:lstStyle/>
        <a:p>
          <a:endParaRPr lang="ru-RU"/>
        </a:p>
      </dgm:t>
    </dgm:pt>
    <dgm:pt modelId="{0CBD228D-74FB-4E6D-9BD3-5B726F706F35}" type="sibTrans" cxnId="{A6E19269-AA78-4E78-ACC4-9F0DF7BE0D1B}">
      <dgm:prSet/>
      <dgm:spPr/>
      <dgm:t>
        <a:bodyPr/>
        <a:lstStyle/>
        <a:p>
          <a:endParaRPr lang="ru-RU"/>
        </a:p>
      </dgm:t>
    </dgm:pt>
    <dgm:pt modelId="{AAD77968-493A-4531-88E9-023B6BF02C5A}">
      <dgm:prSet phldrT="[Текст]" custT="1"/>
      <dgm:spPr>
        <a:solidFill>
          <a:srgbClr val="CDD9E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0</a:t>
          </a:r>
          <a:endParaRPr lang="ru-RU" sz="26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7B9F11A-46DF-4C63-AAFC-C88EF50FC385}" type="parTrans" cxnId="{354C97F2-04CC-4B22-9F80-CF95B9351CC8}">
      <dgm:prSet/>
      <dgm:spPr/>
      <dgm:t>
        <a:bodyPr/>
        <a:lstStyle/>
        <a:p>
          <a:endParaRPr lang="ru-RU"/>
        </a:p>
      </dgm:t>
    </dgm:pt>
    <dgm:pt modelId="{C8F0BEE3-D3D3-415E-935A-C6F55B161F40}" type="sibTrans" cxnId="{354C97F2-04CC-4B22-9F80-CF95B9351CC8}">
      <dgm:prSet/>
      <dgm:spPr/>
      <dgm:t>
        <a:bodyPr/>
        <a:lstStyle/>
        <a:p>
          <a:endParaRPr lang="ru-RU"/>
        </a:p>
      </dgm:t>
    </dgm:pt>
    <dgm:pt modelId="{F7B2F2FD-2B4A-4EA9-ABB9-3FEB61BBDC81}">
      <dgm:prSet phldrT="[Текст]" custT="1"/>
      <dgm:spPr>
        <a:solidFill>
          <a:srgbClr val="CDD9E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0</a:t>
          </a:r>
          <a:endParaRPr lang="ru-RU" sz="26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1C0D0D8-7E67-4864-B370-F539D33BA6DD}" type="parTrans" cxnId="{FB2E1C34-FA63-4F3C-AA95-F5C403FF3847}">
      <dgm:prSet/>
      <dgm:spPr/>
      <dgm:t>
        <a:bodyPr/>
        <a:lstStyle/>
        <a:p>
          <a:endParaRPr lang="ru-RU"/>
        </a:p>
      </dgm:t>
    </dgm:pt>
    <dgm:pt modelId="{CA45DA1A-9681-4FBD-BEB4-CDFDD6B798AA}" type="sibTrans" cxnId="{FB2E1C34-FA63-4F3C-AA95-F5C403FF3847}">
      <dgm:prSet/>
      <dgm:spPr/>
      <dgm:t>
        <a:bodyPr/>
        <a:lstStyle/>
        <a:p>
          <a:endParaRPr lang="ru-RU"/>
        </a:p>
      </dgm:t>
    </dgm:pt>
    <dgm:pt modelId="{C5EDB586-F131-4D3C-8E56-E514230BC96D}">
      <dgm:prSet phldrT="[Текст]" custT="1"/>
      <dgm:spPr>
        <a:solidFill>
          <a:srgbClr val="CDD9E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0</a:t>
          </a:r>
          <a:endParaRPr lang="ru-RU" sz="26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AB33816A-B403-4B17-8362-734AECFD3B0D}" type="parTrans" cxnId="{DD2B4936-13D2-429D-8F05-CCFDDC512C93}">
      <dgm:prSet/>
      <dgm:spPr/>
      <dgm:t>
        <a:bodyPr/>
        <a:lstStyle/>
        <a:p>
          <a:endParaRPr lang="ru-RU"/>
        </a:p>
      </dgm:t>
    </dgm:pt>
    <dgm:pt modelId="{5AE030EB-EC73-4E95-9098-F790F25E3C8D}" type="sibTrans" cxnId="{DD2B4936-13D2-429D-8F05-CCFDDC512C93}">
      <dgm:prSet/>
      <dgm:spPr/>
      <dgm:t>
        <a:bodyPr/>
        <a:lstStyle/>
        <a:p>
          <a:endParaRPr lang="ru-RU"/>
        </a:p>
      </dgm:t>
    </dgm:pt>
    <dgm:pt modelId="{B66B5941-4638-446D-B89C-CEADA75FBBC8}">
      <dgm:prSet phldrT="[Текст]" custT="1"/>
      <dgm:spPr>
        <a:solidFill>
          <a:srgbClr val="E8EEF8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0"/>
          <a:r>
            <a:rPr lang="uk-UA" sz="1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Усього конференцій</a:t>
          </a:r>
          <a:endParaRPr lang="ru-RU" sz="18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5BD4532-6C49-4CA1-AFBF-5266FFF16786}" type="parTrans" cxnId="{7004E7C5-5BF0-4547-A7C0-786593E258F5}">
      <dgm:prSet/>
      <dgm:spPr/>
      <dgm:t>
        <a:bodyPr/>
        <a:lstStyle/>
        <a:p>
          <a:endParaRPr lang="ru-RU"/>
        </a:p>
      </dgm:t>
    </dgm:pt>
    <dgm:pt modelId="{FE2306B2-5EFC-471F-8AA7-16EF38C5F819}" type="sibTrans" cxnId="{7004E7C5-5BF0-4547-A7C0-786593E258F5}">
      <dgm:prSet/>
      <dgm:spPr/>
      <dgm:t>
        <a:bodyPr/>
        <a:lstStyle/>
        <a:p>
          <a:endParaRPr lang="ru-RU"/>
        </a:p>
      </dgm:t>
    </dgm:pt>
    <dgm:pt modelId="{78E3746E-4921-4BC1-BF38-9D04EC0F9BD0}">
      <dgm:prSet phldrT="[Текст]" custT="1"/>
      <dgm:spPr>
        <a:solidFill>
          <a:srgbClr val="CDD9E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10</a:t>
          </a:r>
          <a:endParaRPr lang="ru-RU" sz="26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3C9AE2F0-4B8F-4184-A908-9568EB4BEFA8}" type="parTrans" cxnId="{44EB7851-2503-4B15-9F78-CAE5B12046C6}">
      <dgm:prSet/>
      <dgm:spPr/>
      <dgm:t>
        <a:bodyPr/>
        <a:lstStyle/>
        <a:p>
          <a:endParaRPr lang="ru-RU"/>
        </a:p>
      </dgm:t>
    </dgm:pt>
    <dgm:pt modelId="{5C621CFE-D607-4F00-976B-8A07E72756B3}" type="sibTrans" cxnId="{44EB7851-2503-4B15-9F78-CAE5B12046C6}">
      <dgm:prSet/>
      <dgm:spPr/>
      <dgm:t>
        <a:bodyPr/>
        <a:lstStyle/>
        <a:p>
          <a:endParaRPr lang="ru-RU"/>
        </a:p>
      </dgm:t>
    </dgm:pt>
    <dgm:pt modelId="{0F8B4FA5-45AD-4A6D-87C5-678C7A9FBEDF}">
      <dgm:prSet phldrT="[Текст]" custT="1"/>
      <dgm:spPr>
        <a:solidFill>
          <a:srgbClr val="CDD9E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10</a:t>
          </a:r>
          <a:endParaRPr lang="ru-RU" sz="26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8ED8E28-D6AB-462A-A92C-A9D511B0FB66}" type="parTrans" cxnId="{8BABF547-B34B-4633-9484-58523274EF53}">
      <dgm:prSet/>
      <dgm:spPr/>
      <dgm:t>
        <a:bodyPr/>
        <a:lstStyle/>
        <a:p>
          <a:endParaRPr lang="ru-RU"/>
        </a:p>
      </dgm:t>
    </dgm:pt>
    <dgm:pt modelId="{28AAB345-B9DA-4E3C-9172-AE582BCD70C3}" type="sibTrans" cxnId="{8BABF547-B34B-4633-9484-58523274EF53}">
      <dgm:prSet/>
      <dgm:spPr/>
      <dgm:t>
        <a:bodyPr/>
        <a:lstStyle/>
        <a:p>
          <a:endParaRPr lang="ru-RU"/>
        </a:p>
      </dgm:t>
    </dgm:pt>
    <dgm:pt modelId="{D50D6B25-B8AA-4D5E-AF95-0D2C17447E63}">
      <dgm:prSet phldrT="[Текст]" custT="1"/>
      <dgm:spPr>
        <a:solidFill>
          <a:srgbClr val="CDD9E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</a:t>
          </a:r>
          <a:endParaRPr lang="ru-RU" sz="26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0CA5ABC-D0D9-48FF-8324-D7A263A4A3E4}" type="parTrans" cxnId="{1F02EC15-7AB7-4243-93AB-FB6092F3B2E2}">
      <dgm:prSet/>
      <dgm:spPr/>
      <dgm:t>
        <a:bodyPr/>
        <a:lstStyle/>
        <a:p>
          <a:endParaRPr lang="ru-RU"/>
        </a:p>
      </dgm:t>
    </dgm:pt>
    <dgm:pt modelId="{37D98129-1412-4F45-880E-DC598B093AF8}" type="sibTrans" cxnId="{1F02EC15-7AB7-4243-93AB-FB6092F3B2E2}">
      <dgm:prSet/>
      <dgm:spPr/>
      <dgm:t>
        <a:bodyPr/>
        <a:lstStyle/>
        <a:p>
          <a:endParaRPr lang="ru-RU"/>
        </a:p>
      </dgm:t>
    </dgm:pt>
    <dgm:pt modelId="{E884D5EB-428A-4D63-B540-13924BC9157C}">
      <dgm:prSet phldrT="[Текст]" custT="1"/>
      <dgm:spPr>
        <a:solidFill>
          <a:srgbClr val="CDD9E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0</a:t>
          </a:r>
          <a:endParaRPr lang="ru-RU" sz="26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FFAF8D3-9ED2-4EF8-84BB-50534642A0E0}" type="parTrans" cxnId="{AF9241B2-FCD5-4096-9EBD-40E444CD0483}">
      <dgm:prSet/>
      <dgm:spPr/>
      <dgm:t>
        <a:bodyPr/>
        <a:lstStyle/>
        <a:p>
          <a:endParaRPr lang="ru-RU"/>
        </a:p>
      </dgm:t>
    </dgm:pt>
    <dgm:pt modelId="{20B9B312-18C3-4D7C-824A-023BC1941CAF}" type="sibTrans" cxnId="{AF9241B2-FCD5-4096-9EBD-40E444CD0483}">
      <dgm:prSet/>
      <dgm:spPr/>
      <dgm:t>
        <a:bodyPr/>
        <a:lstStyle/>
        <a:p>
          <a:endParaRPr lang="ru-RU"/>
        </a:p>
      </dgm:t>
    </dgm:pt>
    <dgm:pt modelId="{607DB995-54CC-4AB0-9A75-71A7E7B81FC8}">
      <dgm:prSet phldrT="[Текст]" custT="1"/>
      <dgm:spPr>
        <a:solidFill>
          <a:srgbClr val="CDD9E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</a:t>
          </a:r>
          <a:endParaRPr lang="ru-RU" sz="26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FA0F756-CA67-4399-B9F2-01E0B1E899BF}" type="parTrans" cxnId="{74E4A7F7-CA67-492B-BA32-09650A86FFF1}">
      <dgm:prSet/>
      <dgm:spPr/>
      <dgm:t>
        <a:bodyPr/>
        <a:lstStyle/>
        <a:p>
          <a:endParaRPr lang="ru-RU"/>
        </a:p>
      </dgm:t>
    </dgm:pt>
    <dgm:pt modelId="{68E6E08D-D4B6-4F03-85B5-2159F7A0277F}" type="sibTrans" cxnId="{74E4A7F7-CA67-492B-BA32-09650A86FFF1}">
      <dgm:prSet/>
      <dgm:spPr/>
      <dgm:t>
        <a:bodyPr/>
        <a:lstStyle/>
        <a:p>
          <a:endParaRPr lang="ru-RU"/>
        </a:p>
      </dgm:t>
    </dgm:pt>
    <dgm:pt modelId="{452682BD-9449-406D-A0DD-BB4CBB11C284}" type="pres">
      <dgm:prSet presAssocID="{06089A51-AF40-4A55-A3CE-3308AA9BA556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4D77BFF-5D61-4003-9042-73C8FD5C2CB3}" type="pres">
      <dgm:prSet presAssocID="{E6BBF238-F1BC-4C42-95AA-E9B8B2ABAE36}" presName="compNode" presStyleCnt="0"/>
      <dgm:spPr/>
    </dgm:pt>
    <dgm:pt modelId="{586F7157-247F-4219-AF85-A6E768D9B8CB}" type="pres">
      <dgm:prSet presAssocID="{E6BBF238-F1BC-4C42-95AA-E9B8B2ABAE36}" presName="aNode" presStyleLbl="bgShp" presStyleIdx="0" presStyleCnt="4" custScaleY="97284" custLinFactNeighborX="577" custLinFactNeighborY="3761"/>
      <dgm:spPr/>
      <dgm:t>
        <a:bodyPr/>
        <a:lstStyle/>
        <a:p>
          <a:endParaRPr lang="ru-RU"/>
        </a:p>
      </dgm:t>
    </dgm:pt>
    <dgm:pt modelId="{11F6BF68-399D-4618-8E11-A80A37E9C243}" type="pres">
      <dgm:prSet presAssocID="{E6BBF238-F1BC-4C42-95AA-E9B8B2ABAE36}" presName="textNode" presStyleLbl="bgShp" presStyleIdx="0" presStyleCnt="4"/>
      <dgm:spPr/>
      <dgm:t>
        <a:bodyPr/>
        <a:lstStyle/>
        <a:p>
          <a:endParaRPr lang="ru-RU"/>
        </a:p>
      </dgm:t>
    </dgm:pt>
    <dgm:pt modelId="{C14010AA-8681-452B-AF6F-FA4D0A62BAE6}" type="pres">
      <dgm:prSet presAssocID="{E6BBF238-F1BC-4C42-95AA-E9B8B2ABAE36}" presName="compChildNode" presStyleCnt="0"/>
      <dgm:spPr/>
    </dgm:pt>
    <dgm:pt modelId="{C6C6A277-C2CD-49A2-A2AB-B8B982B62AA6}" type="pres">
      <dgm:prSet presAssocID="{E6BBF238-F1BC-4C42-95AA-E9B8B2ABAE36}" presName="theInnerList" presStyleCnt="0"/>
      <dgm:spPr/>
    </dgm:pt>
    <dgm:pt modelId="{A569AF32-58A2-4327-95B6-B23613434A7D}" type="pres">
      <dgm:prSet presAssocID="{FD71512D-7F02-4C63-BD48-FE9467D13C28}" presName="childNode" presStyleLbl="node1" presStyleIdx="0" presStyleCnt="20" custScaleX="75065" custLinFactNeighborX="1613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8F4331-6384-46FE-97F2-F1675DD7C405}" type="pres">
      <dgm:prSet presAssocID="{FD71512D-7F02-4C63-BD48-FE9467D13C28}" presName="aSpace2" presStyleCnt="0"/>
      <dgm:spPr/>
    </dgm:pt>
    <dgm:pt modelId="{74EA6F1D-237F-460B-8B1C-E3E009B6626E}" type="pres">
      <dgm:prSet presAssocID="{26EAB0BA-6A7A-413D-A4FD-3C815C56D429}" presName="childNode" presStyleLbl="node1" presStyleIdx="1" presStyleCnt="20" custScaleX="75065" custLinFactNeighborX="1613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9725AF-C348-44C0-875D-5C51CD8D72BF}" type="pres">
      <dgm:prSet presAssocID="{26EAB0BA-6A7A-413D-A4FD-3C815C56D429}" presName="aSpace2" presStyleCnt="0"/>
      <dgm:spPr/>
    </dgm:pt>
    <dgm:pt modelId="{06FEB2EE-773C-49A6-915C-A88EBDE35FC7}" type="pres">
      <dgm:prSet presAssocID="{0B02F793-B824-4A7F-9A5E-2E22230BDE65}" presName="childNode" presStyleLbl="node1" presStyleIdx="2" presStyleCnt="20" custScaleX="75065" custLinFactNeighborX="1613" custLinFactNeighborY="-123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B4EBE4-FC24-461F-AB88-06A48760515E}" type="pres">
      <dgm:prSet presAssocID="{0B02F793-B824-4A7F-9A5E-2E22230BDE65}" presName="aSpace2" presStyleCnt="0"/>
      <dgm:spPr/>
    </dgm:pt>
    <dgm:pt modelId="{0C803BB5-E4D8-4E2C-A031-F8EBE06F6DC9}" type="pres">
      <dgm:prSet presAssocID="{F70DDD29-47DA-4126-A09E-32B3A8181F14}" presName="childNode" presStyleLbl="node1" presStyleIdx="3" presStyleCnt="20" custScaleX="75065" custLinFactNeighborX="1613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90FAE3-D31B-49D8-9239-537F65B550ED}" type="pres">
      <dgm:prSet presAssocID="{F70DDD29-47DA-4126-A09E-32B3A8181F14}" presName="aSpace2" presStyleCnt="0"/>
      <dgm:spPr/>
    </dgm:pt>
    <dgm:pt modelId="{73375365-9DBF-4D32-B270-41396B3366FF}" type="pres">
      <dgm:prSet presAssocID="{A86E82CB-6DA2-4B4B-A1F6-0388D8391592}" presName="childNode" presStyleLbl="node1" presStyleIdx="4" presStyleCnt="20" custScaleX="75065" custLinFactNeighborX="1613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5D93A0-FC04-402A-B975-5388117541CA}" type="pres">
      <dgm:prSet presAssocID="{E6BBF238-F1BC-4C42-95AA-E9B8B2ABAE36}" presName="aSpace" presStyleCnt="0"/>
      <dgm:spPr/>
    </dgm:pt>
    <dgm:pt modelId="{A6A19CF1-6FE3-4D1A-A88B-B3A7C750545B}" type="pres">
      <dgm:prSet presAssocID="{A46B77D6-3EA3-4A79-8C74-09A5E3ADA1C4}" presName="compNode" presStyleCnt="0"/>
      <dgm:spPr/>
    </dgm:pt>
    <dgm:pt modelId="{9DD7F317-4966-448D-9BE2-7802BA9A60BB}" type="pres">
      <dgm:prSet presAssocID="{A46B77D6-3EA3-4A79-8C74-09A5E3ADA1C4}" presName="aNode" presStyleLbl="bgShp" presStyleIdx="1" presStyleCnt="4" custScaleY="97284" custLinFactNeighborX="577" custLinFactNeighborY="3761"/>
      <dgm:spPr/>
      <dgm:t>
        <a:bodyPr/>
        <a:lstStyle/>
        <a:p>
          <a:endParaRPr lang="ru-RU"/>
        </a:p>
      </dgm:t>
    </dgm:pt>
    <dgm:pt modelId="{320AADF9-E510-41AA-B82A-D5AE87EEC8FF}" type="pres">
      <dgm:prSet presAssocID="{A46B77D6-3EA3-4A79-8C74-09A5E3ADA1C4}" presName="textNode" presStyleLbl="bgShp" presStyleIdx="1" presStyleCnt="4"/>
      <dgm:spPr/>
      <dgm:t>
        <a:bodyPr/>
        <a:lstStyle/>
        <a:p>
          <a:endParaRPr lang="ru-RU"/>
        </a:p>
      </dgm:t>
    </dgm:pt>
    <dgm:pt modelId="{AC6CE371-5891-4A01-9AA9-99AF3BF08957}" type="pres">
      <dgm:prSet presAssocID="{A46B77D6-3EA3-4A79-8C74-09A5E3ADA1C4}" presName="compChildNode" presStyleCnt="0"/>
      <dgm:spPr/>
    </dgm:pt>
    <dgm:pt modelId="{EBA9DB97-C367-4764-85A8-2B816F6904F8}" type="pres">
      <dgm:prSet presAssocID="{A46B77D6-3EA3-4A79-8C74-09A5E3ADA1C4}" presName="theInnerList" presStyleCnt="0"/>
      <dgm:spPr/>
    </dgm:pt>
    <dgm:pt modelId="{34AC4F0E-1C71-4CCB-B10E-2E10CD2C71F1}" type="pres">
      <dgm:prSet presAssocID="{7D9B2C74-C40E-447D-AC3B-4C3B08FB69B3}" presName="childNode" presStyleLbl="node1" presStyleIdx="5" presStyleCnt="20" custScaleX="75065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877CB2-7769-45D5-8D41-352A96D106CB}" type="pres">
      <dgm:prSet presAssocID="{7D9B2C74-C40E-447D-AC3B-4C3B08FB69B3}" presName="aSpace2" presStyleCnt="0"/>
      <dgm:spPr/>
    </dgm:pt>
    <dgm:pt modelId="{A05F4C07-95AC-4288-B66B-1666B0F2C3C4}" type="pres">
      <dgm:prSet presAssocID="{A5093F6B-06AE-4B3C-A131-9233D04385E8}" presName="childNode" presStyleLbl="node1" presStyleIdx="6" presStyleCnt="20" custScaleX="75065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FD3056-80B3-4E81-96FF-03CF8334F850}" type="pres">
      <dgm:prSet presAssocID="{A5093F6B-06AE-4B3C-A131-9233D04385E8}" presName="aSpace2" presStyleCnt="0"/>
      <dgm:spPr/>
    </dgm:pt>
    <dgm:pt modelId="{08347876-A256-4AC4-BC9D-FFD758210303}" type="pres">
      <dgm:prSet presAssocID="{ADEC3D7A-F888-4066-BDCD-BC346888BC44}" presName="childNode" presStyleLbl="node1" presStyleIdx="7" presStyleCnt="20" custScaleX="75065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FF42CA-8A65-4364-9936-BC8EA43278E4}" type="pres">
      <dgm:prSet presAssocID="{ADEC3D7A-F888-4066-BDCD-BC346888BC44}" presName="aSpace2" presStyleCnt="0"/>
      <dgm:spPr/>
    </dgm:pt>
    <dgm:pt modelId="{3C4E1DED-F773-4EEA-8ED4-B3239F1F147F}" type="pres">
      <dgm:prSet presAssocID="{817F67A9-0731-445D-A839-2E55C060F191}" presName="childNode" presStyleLbl="node1" presStyleIdx="8" presStyleCnt="20" custScaleX="75065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DAE0B2-919F-4B08-81B8-EB6183F4912C}" type="pres">
      <dgm:prSet presAssocID="{817F67A9-0731-445D-A839-2E55C060F191}" presName="aSpace2" presStyleCnt="0"/>
      <dgm:spPr/>
    </dgm:pt>
    <dgm:pt modelId="{B4D67D8A-5EA6-4E1A-912E-A48BACAA9A17}" type="pres">
      <dgm:prSet presAssocID="{8EB0C67A-3E8D-456C-A4EE-685ED54A6C3A}" presName="childNode" presStyleLbl="node1" presStyleIdx="9" presStyleCnt="20" custScaleX="75065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BA3EE8-C10C-476A-8140-2814C216C61C}" type="pres">
      <dgm:prSet presAssocID="{A46B77D6-3EA3-4A79-8C74-09A5E3ADA1C4}" presName="aSpace" presStyleCnt="0"/>
      <dgm:spPr/>
    </dgm:pt>
    <dgm:pt modelId="{965C35AF-74AE-4337-B825-66B2E605ADE5}" type="pres">
      <dgm:prSet presAssocID="{A17275ED-67F0-4038-88C6-65B37802F716}" presName="compNode" presStyleCnt="0"/>
      <dgm:spPr/>
    </dgm:pt>
    <dgm:pt modelId="{F4928ED3-E220-467A-BAA6-545E4CFE9767}" type="pres">
      <dgm:prSet presAssocID="{A17275ED-67F0-4038-88C6-65B37802F716}" presName="aNode" presStyleLbl="bgShp" presStyleIdx="2" presStyleCnt="4" custScaleY="97284" custLinFactNeighborX="577" custLinFactNeighborY="3761"/>
      <dgm:spPr/>
      <dgm:t>
        <a:bodyPr/>
        <a:lstStyle/>
        <a:p>
          <a:endParaRPr lang="ru-RU"/>
        </a:p>
      </dgm:t>
    </dgm:pt>
    <dgm:pt modelId="{DAAB9601-D2F4-49C1-A34B-C0BCAEF89FCA}" type="pres">
      <dgm:prSet presAssocID="{A17275ED-67F0-4038-88C6-65B37802F716}" presName="textNode" presStyleLbl="bgShp" presStyleIdx="2" presStyleCnt="4"/>
      <dgm:spPr/>
      <dgm:t>
        <a:bodyPr/>
        <a:lstStyle/>
        <a:p>
          <a:endParaRPr lang="ru-RU"/>
        </a:p>
      </dgm:t>
    </dgm:pt>
    <dgm:pt modelId="{303AC512-DE08-4E34-880A-85D3BCF87C97}" type="pres">
      <dgm:prSet presAssocID="{A17275ED-67F0-4038-88C6-65B37802F716}" presName="compChildNode" presStyleCnt="0"/>
      <dgm:spPr/>
    </dgm:pt>
    <dgm:pt modelId="{07F31FD9-7D16-4EF0-A8DF-60A66F95A354}" type="pres">
      <dgm:prSet presAssocID="{A17275ED-67F0-4038-88C6-65B37802F716}" presName="theInnerList" presStyleCnt="0"/>
      <dgm:spPr/>
    </dgm:pt>
    <dgm:pt modelId="{0553870D-8596-4BC7-A340-A7C541AA0F07}" type="pres">
      <dgm:prSet presAssocID="{9A05F1C8-3E44-4F23-825F-D02F7D65CF0B}" presName="childNode" presStyleLbl="node1" presStyleIdx="10" presStyleCnt="20" custScaleX="75065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4F5C71-B4C6-4A0B-9FC3-F114A9B34D0D}" type="pres">
      <dgm:prSet presAssocID="{9A05F1C8-3E44-4F23-825F-D02F7D65CF0B}" presName="aSpace2" presStyleCnt="0"/>
      <dgm:spPr/>
    </dgm:pt>
    <dgm:pt modelId="{9DA169FE-3348-4764-8813-64C5A8798E3D}" type="pres">
      <dgm:prSet presAssocID="{39061521-35D7-4CBC-91E2-F7C1DE40CD60}" presName="childNode" presStyleLbl="node1" presStyleIdx="11" presStyleCnt="20" custScaleX="75065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48BE3D-0F5C-4DEA-ADD4-A76D41AFC931}" type="pres">
      <dgm:prSet presAssocID="{39061521-35D7-4CBC-91E2-F7C1DE40CD60}" presName="aSpace2" presStyleCnt="0"/>
      <dgm:spPr/>
    </dgm:pt>
    <dgm:pt modelId="{D8ADA5E8-AB27-4163-A958-BD5C8168F880}" type="pres">
      <dgm:prSet presAssocID="{AAD77968-493A-4531-88E9-023B6BF02C5A}" presName="childNode" presStyleLbl="node1" presStyleIdx="12" presStyleCnt="20" custScaleX="75065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648546-2C6A-48AB-939E-2A8401B5CD6D}" type="pres">
      <dgm:prSet presAssocID="{AAD77968-493A-4531-88E9-023B6BF02C5A}" presName="aSpace2" presStyleCnt="0"/>
      <dgm:spPr/>
    </dgm:pt>
    <dgm:pt modelId="{79DD3D73-B620-4EA9-9209-6A001552B364}" type="pres">
      <dgm:prSet presAssocID="{F7B2F2FD-2B4A-4EA9-ABB9-3FEB61BBDC81}" presName="childNode" presStyleLbl="node1" presStyleIdx="13" presStyleCnt="20" custScaleX="75065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B2116F-5826-4A86-A849-5D56D344D5DC}" type="pres">
      <dgm:prSet presAssocID="{F7B2F2FD-2B4A-4EA9-ABB9-3FEB61BBDC81}" presName="aSpace2" presStyleCnt="0"/>
      <dgm:spPr/>
    </dgm:pt>
    <dgm:pt modelId="{C82CA2B9-32C2-4872-8606-2A5D49045381}" type="pres">
      <dgm:prSet presAssocID="{C5EDB586-F131-4D3C-8E56-E514230BC96D}" presName="childNode" presStyleLbl="node1" presStyleIdx="14" presStyleCnt="20" custScaleX="75065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510ED8-FECC-40A3-B050-D0803177E71F}" type="pres">
      <dgm:prSet presAssocID="{A17275ED-67F0-4038-88C6-65B37802F716}" presName="aSpace" presStyleCnt="0"/>
      <dgm:spPr/>
    </dgm:pt>
    <dgm:pt modelId="{8120332F-3F19-4A02-82D0-B78DC9425CF8}" type="pres">
      <dgm:prSet presAssocID="{B66B5941-4638-446D-B89C-CEADA75FBBC8}" presName="compNode" presStyleCnt="0"/>
      <dgm:spPr/>
    </dgm:pt>
    <dgm:pt modelId="{B46277BD-4E9A-4FDE-B195-8134315F6DB5}" type="pres">
      <dgm:prSet presAssocID="{B66B5941-4638-446D-B89C-CEADA75FBBC8}" presName="aNode" presStyleLbl="bgShp" presStyleIdx="3" presStyleCnt="4" custScaleY="97284" custLinFactNeighborX="577" custLinFactNeighborY="3761"/>
      <dgm:spPr/>
      <dgm:t>
        <a:bodyPr/>
        <a:lstStyle/>
        <a:p>
          <a:endParaRPr lang="ru-RU"/>
        </a:p>
      </dgm:t>
    </dgm:pt>
    <dgm:pt modelId="{37FA75D6-8471-4070-9CA8-CAE752C3E1A9}" type="pres">
      <dgm:prSet presAssocID="{B66B5941-4638-446D-B89C-CEADA75FBBC8}" presName="textNode" presStyleLbl="bgShp" presStyleIdx="3" presStyleCnt="4"/>
      <dgm:spPr/>
      <dgm:t>
        <a:bodyPr/>
        <a:lstStyle/>
        <a:p>
          <a:endParaRPr lang="ru-RU"/>
        </a:p>
      </dgm:t>
    </dgm:pt>
    <dgm:pt modelId="{E1E324FB-77A2-4C43-976F-30E3FDC6B9BD}" type="pres">
      <dgm:prSet presAssocID="{B66B5941-4638-446D-B89C-CEADA75FBBC8}" presName="compChildNode" presStyleCnt="0"/>
      <dgm:spPr/>
    </dgm:pt>
    <dgm:pt modelId="{D3CD0D6C-24EB-48F4-97F3-11D43F95D4C6}" type="pres">
      <dgm:prSet presAssocID="{B66B5941-4638-446D-B89C-CEADA75FBBC8}" presName="theInnerList" presStyleCnt="0"/>
      <dgm:spPr/>
    </dgm:pt>
    <dgm:pt modelId="{F4B743C3-E1A8-4B6E-8A0C-C7956F77C4DF}" type="pres">
      <dgm:prSet presAssocID="{78E3746E-4921-4BC1-BF38-9D04EC0F9BD0}" presName="childNode" presStyleLbl="node1" presStyleIdx="15" presStyleCnt="20" custScaleX="75065" custLinFactNeighborX="1613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F907FB-0B54-476D-A1F0-40CB8A76325B}" type="pres">
      <dgm:prSet presAssocID="{78E3746E-4921-4BC1-BF38-9D04EC0F9BD0}" presName="aSpace2" presStyleCnt="0"/>
      <dgm:spPr/>
    </dgm:pt>
    <dgm:pt modelId="{48797544-767B-4ECA-96CA-87B75C946DC0}" type="pres">
      <dgm:prSet presAssocID="{0F8B4FA5-45AD-4A6D-87C5-678C7A9FBEDF}" presName="childNode" presStyleLbl="node1" presStyleIdx="16" presStyleCnt="20" custScaleX="75065" custLinFactNeighborX="1613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96940E-336F-4FD4-BAA8-C22E74242ED0}" type="pres">
      <dgm:prSet presAssocID="{0F8B4FA5-45AD-4A6D-87C5-678C7A9FBEDF}" presName="aSpace2" presStyleCnt="0"/>
      <dgm:spPr/>
    </dgm:pt>
    <dgm:pt modelId="{ACD9F42E-4315-4D16-9904-52D75004DB6B}" type="pres">
      <dgm:prSet presAssocID="{D50D6B25-B8AA-4D5E-AF95-0D2C17447E63}" presName="childNode" presStyleLbl="node1" presStyleIdx="17" presStyleCnt="20" custScaleX="75065" custLinFactNeighborX="1613" custLinFactNeighborY="-123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678D9A-2DD0-491C-A0FF-F440A93838F3}" type="pres">
      <dgm:prSet presAssocID="{D50D6B25-B8AA-4D5E-AF95-0D2C17447E63}" presName="aSpace2" presStyleCnt="0"/>
      <dgm:spPr/>
    </dgm:pt>
    <dgm:pt modelId="{2D898318-D124-4D8F-9FA6-144E028808E1}" type="pres">
      <dgm:prSet presAssocID="{E884D5EB-428A-4D63-B540-13924BC9157C}" presName="childNode" presStyleLbl="node1" presStyleIdx="18" presStyleCnt="20" custScaleX="75065" custLinFactNeighborX="1613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C06976-0CF1-4A46-B3AB-18AE4C8448F9}" type="pres">
      <dgm:prSet presAssocID="{E884D5EB-428A-4D63-B540-13924BC9157C}" presName="aSpace2" presStyleCnt="0"/>
      <dgm:spPr/>
    </dgm:pt>
    <dgm:pt modelId="{0365AF2D-79FC-453E-A099-0836A8A896F3}" type="pres">
      <dgm:prSet presAssocID="{607DB995-54CC-4AB0-9A75-71A7E7B81FC8}" presName="childNode" presStyleLbl="node1" presStyleIdx="19" presStyleCnt="20" custScaleX="75065" custLinFactNeighborX="1613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4C97F2-04CC-4B22-9F80-CF95B9351CC8}" srcId="{A17275ED-67F0-4038-88C6-65B37802F716}" destId="{AAD77968-493A-4531-88E9-023B6BF02C5A}" srcOrd="2" destOrd="0" parTransId="{67B9F11A-46DF-4C63-AAFC-C88EF50FC385}" sibTransId="{C8F0BEE3-D3D3-415E-935A-C6F55B161F40}"/>
    <dgm:cxn modelId="{AF9241B2-FCD5-4096-9EBD-40E444CD0483}" srcId="{B66B5941-4638-446D-B89C-CEADA75FBBC8}" destId="{E884D5EB-428A-4D63-B540-13924BC9157C}" srcOrd="3" destOrd="0" parTransId="{8FFAF8D3-9ED2-4EF8-84BB-50534642A0E0}" sibTransId="{20B9B312-18C3-4D7C-824A-023BC1941CAF}"/>
    <dgm:cxn modelId="{74E4A7F7-CA67-492B-BA32-09650A86FFF1}" srcId="{B66B5941-4638-446D-B89C-CEADA75FBBC8}" destId="{607DB995-54CC-4AB0-9A75-71A7E7B81FC8}" srcOrd="4" destOrd="0" parTransId="{9FA0F756-CA67-4399-B9F2-01E0B1E899BF}" sibTransId="{68E6E08D-D4B6-4F03-85B5-2159F7A0277F}"/>
    <dgm:cxn modelId="{C98FA920-6605-44F6-87FD-FFBCE03B8184}" type="presOf" srcId="{E6BBF238-F1BC-4C42-95AA-E9B8B2ABAE36}" destId="{586F7157-247F-4219-AF85-A6E768D9B8CB}" srcOrd="0" destOrd="0" presId="urn:microsoft.com/office/officeart/2005/8/layout/lProcess2"/>
    <dgm:cxn modelId="{FB2E1C34-FA63-4F3C-AA95-F5C403FF3847}" srcId="{A17275ED-67F0-4038-88C6-65B37802F716}" destId="{F7B2F2FD-2B4A-4EA9-ABB9-3FEB61BBDC81}" srcOrd="3" destOrd="0" parTransId="{51C0D0D8-7E67-4864-B370-F539D33BA6DD}" sibTransId="{CA45DA1A-9681-4FBD-BEB4-CDFDD6B798AA}"/>
    <dgm:cxn modelId="{A6B4FFFB-5FED-4BC5-AAC5-61A42D606B7F}" type="presOf" srcId="{F7B2F2FD-2B4A-4EA9-ABB9-3FEB61BBDC81}" destId="{79DD3D73-B620-4EA9-9209-6A001552B364}" srcOrd="0" destOrd="0" presId="urn:microsoft.com/office/officeart/2005/8/layout/lProcess2"/>
    <dgm:cxn modelId="{360ECF04-4E7C-4E1F-A14A-70FE39836D73}" type="presOf" srcId="{A86E82CB-6DA2-4B4B-A1F6-0388D8391592}" destId="{73375365-9DBF-4D32-B270-41396B3366FF}" srcOrd="0" destOrd="0" presId="urn:microsoft.com/office/officeart/2005/8/layout/lProcess2"/>
    <dgm:cxn modelId="{9CC463C9-ABB3-4A88-86DF-9BBEDB92156C}" srcId="{A46B77D6-3EA3-4A79-8C74-09A5E3ADA1C4}" destId="{A5093F6B-06AE-4B3C-A131-9233D04385E8}" srcOrd="1" destOrd="0" parTransId="{FC954451-4C29-4FC9-A6DA-9172933BF63F}" sibTransId="{E510F583-8062-4B0D-A18F-0EF4BF72D1D9}"/>
    <dgm:cxn modelId="{168A997F-C938-49D7-96A1-0E257A2105F5}" type="presOf" srcId="{E6BBF238-F1BC-4C42-95AA-E9B8B2ABAE36}" destId="{11F6BF68-399D-4618-8E11-A80A37E9C243}" srcOrd="1" destOrd="0" presId="urn:microsoft.com/office/officeart/2005/8/layout/lProcess2"/>
    <dgm:cxn modelId="{CE94F753-C981-4987-9938-0D316ECC1843}" type="presOf" srcId="{607DB995-54CC-4AB0-9A75-71A7E7B81FC8}" destId="{0365AF2D-79FC-453E-A099-0836A8A896F3}" srcOrd="0" destOrd="0" presId="urn:microsoft.com/office/officeart/2005/8/layout/lProcess2"/>
    <dgm:cxn modelId="{C7965058-A34B-413A-AC8A-E8C975EB920C}" type="presOf" srcId="{D50D6B25-B8AA-4D5E-AF95-0D2C17447E63}" destId="{ACD9F42E-4315-4D16-9904-52D75004DB6B}" srcOrd="0" destOrd="0" presId="urn:microsoft.com/office/officeart/2005/8/layout/lProcess2"/>
    <dgm:cxn modelId="{44EB7851-2503-4B15-9F78-CAE5B12046C6}" srcId="{B66B5941-4638-446D-B89C-CEADA75FBBC8}" destId="{78E3746E-4921-4BC1-BF38-9D04EC0F9BD0}" srcOrd="0" destOrd="0" parTransId="{3C9AE2F0-4B8F-4184-A908-9568EB4BEFA8}" sibTransId="{5C621CFE-D607-4F00-976B-8A07E72756B3}"/>
    <dgm:cxn modelId="{C0CFFC52-B0FE-4DFB-8116-741F4D0A2109}" type="presOf" srcId="{F70DDD29-47DA-4126-A09E-32B3A8181F14}" destId="{0C803BB5-E4D8-4E2C-A031-F8EBE06F6DC9}" srcOrd="0" destOrd="0" presId="urn:microsoft.com/office/officeart/2005/8/layout/lProcess2"/>
    <dgm:cxn modelId="{221D0B00-EDC7-44B5-A705-FA1C04C9B2A9}" type="presOf" srcId="{A17275ED-67F0-4038-88C6-65B37802F716}" destId="{F4928ED3-E220-467A-BAA6-545E4CFE9767}" srcOrd="0" destOrd="0" presId="urn:microsoft.com/office/officeart/2005/8/layout/lProcess2"/>
    <dgm:cxn modelId="{DCF276F0-12AA-40C5-92B3-46AEAB2194F0}" srcId="{E6BBF238-F1BC-4C42-95AA-E9B8B2ABAE36}" destId="{26EAB0BA-6A7A-413D-A4FD-3C815C56D429}" srcOrd="1" destOrd="0" parTransId="{0D699007-FB01-4468-9E43-2F1A6503E004}" sibTransId="{C716082A-A5CA-4FA8-BF6E-42A324E5FA4F}"/>
    <dgm:cxn modelId="{D90D5FD4-5D91-4493-99F0-D77DC4DB4004}" srcId="{06089A51-AF40-4A55-A3CE-3308AA9BA556}" destId="{A17275ED-67F0-4038-88C6-65B37802F716}" srcOrd="2" destOrd="0" parTransId="{5D2FEA10-EA77-439A-8722-393AE77A2631}" sibTransId="{EB960FD0-5519-4084-8F6F-4F9CA9A77B1E}"/>
    <dgm:cxn modelId="{D52CBA43-933F-49A2-8E34-7B301F5EE98A}" srcId="{E6BBF238-F1BC-4C42-95AA-E9B8B2ABAE36}" destId="{F70DDD29-47DA-4126-A09E-32B3A8181F14}" srcOrd="3" destOrd="0" parTransId="{2BEE1898-BC85-46B1-9CC7-464E3D2DCB39}" sibTransId="{7FC7D1E6-E329-497C-8A61-B3F0D7FCB247}"/>
    <dgm:cxn modelId="{A9D4360B-4EF5-4349-98E8-92C6D86B4CF5}" type="presOf" srcId="{7D9B2C74-C40E-447D-AC3B-4C3B08FB69B3}" destId="{34AC4F0E-1C71-4CCB-B10E-2E10CD2C71F1}" srcOrd="0" destOrd="0" presId="urn:microsoft.com/office/officeart/2005/8/layout/lProcess2"/>
    <dgm:cxn modelId="{22C31FBE-C88A-4D45-A881-A14F332638FA}" type="presOf" srcId="{B66B5941-4638-446D-B89C-CEADA75FBBC8}" destId="{37FA75D6-8471-4070-9CA8-CAE752C3E1A9}" srcOrd="1" destOrd="0" presId="urn:microsoft.com/office/officeart/2005/8/layout/lProcess2"/>
    <dgm:cxn modelId="{2D99BCD6-0181-4427-BA02-1178D4BDEE12}" type="presOf" srcId="{0B02F793-B824-4A7F-9A5E-2E22230BDE65}" destId="{06FEB2EE-773C-49A6-915C-A88EBDE35FC7}" srcOrd="0" destOrd="0" presId="urn:microsoft.com/office/officeart/2005/8/layout/lProcess2"/>
    <dgm:cxn modelId="{7004E7C5-5BF0-4547-A7C0-786593E258F5}" srcId="{06089A51-AF40-4A55-A3CE-3308AA9BA556}" destId="{B66B5941-4638-446D-B89C-CEADA75FBBC8}" srcOrd="3" destOrd="0" parTransId="{75BD4532-6C49-4CA1-AFBF-5266FFF16786}" sibTransId="{FE2306B2-5EFC-471F-8AA7-16EF38C5F819}"/>
    <dgm:cxn modelId="{57994285-8D3E-4F2C-A172-E1AD80ADB9B0}" type="presOf" srcId="{A5093F6B-06AE-4B3C-A131-9233D04385E8}" destId="{A05F4C07-95AC-4288-B66B-1666B0F2C3C4}" srcOrd="0" destOrd="0" presId="urn:microsoft.com/office/officeart/2005/8/layout/lProcess2"/>
    <dgm:cxn modelId="{91F48E2D-6DA3-4749-88E7-01B80D873CD4}" type="presOf" srcId="{C5EDB586-F131-4D3C-8E56-E514230BC96D}" destId="{C82CA2B9-32C2-4872-8606-2A5D49045381}" srcOrd="0" destOrd="0" presId="urn:microsoft.com/office/officeart/2005/8/layout/lProcess2"/>
    <dgm:cxn modelId="{01D058B4-E257-470C-AA19-5112A057DC46}" srcId="{06089A51-AF40-4A55-A3CE-3308AA9BA556}" destId="{A46B77D6-3EA3-4A79-8C74-09A5E3ADA1C4}" srcOrd="1" destOrd="0" parTransId="{B789F7D8-BFCC-445F-8FC7-7FF60DD07309}" sibTransId="{320435D3-2DE6-4684-986E-3642B9665E3B}"/>
    <dgm:cxn modelId="{B0974447-A47E-4A59-B204-19C7571376AE}" srcId="{06089A51-AF40-4A55-A3CE-3308AA9BA556}" destId="{E6BBF238-F1BC-4C42-95AA-E9B8B2ABAE36}" srcOrd="0" destOrd="0" parTransId="{505925C1-1A42-45CF-B331-10D529B3568B}" sibTransId="{8B1A5F3C-9704-442D-8F2B-AC298E9A4437}"/>
    <dgm:cxn modelId="{885EAAA5-773A-43A3-ABC2-8387465470B9}" srcId="{A46B77D6-3EA3-4A79-8C74-09A5E3ADA1C4}" destId="{817F67A9-0731-445D-A839-2E55C060F191}" srcOrd="3" destOrd="0" parTransId="{E4ECA14E-501C-4A4F-B133-4D9E601C81F2}" sibTransId="{D3E7EAEC-B24A-4D46-9F63-9C37EEFBC5D6}"/>
    <dgm:cxn modelId="{414D1656-3465-419A-871F-69115897CAA4}" type="presOf" srcId="{B66B5941-4638-446D-B89C-CEADA75FBBC8}" destId="{B46277BD-4E9A-4FDE-B195-8134315F6DB5}" srcOrd="0" destOrd="0" presId="urn:microsoft.com/office/officeart/2005/8/layout/lProcess2"/>
    <dgm:cxn modelId="{25841165-E8ED-4865-9297-1B3E8C1B1E29}" type="presOf" srcId="{0F8B4FA5-45AD-4A6D-87C5-678C7A9FBEDF}" destId="{48797544-767B-4ECA-96CA-87B75C946DC0}" srcOrd="0" destOrd="0" presId="urn:microsoft.com/office/officeart/2005/8/layout/lProcess2"/>
    <dgm:cxn modelId="{8BABF547-B34B-4633-9484-58523274EF53}" srcId="{B66B5941-4638-446D-B89C-CEADA75FBBC8}" destId="{0F8B4FA5-45AD-4A6D-87C5-678C7A9FBEDF}" srcOrd="1" destOrd="0" parTransId="{68ED8E28-D6AB-462A-A92C-A9D511B0FB66}" sibTransId="{28AAB345-B9DA-4E3C-9172-AE582BCD70C3}"/>
    <dgm:cxn modelId="{1B63E710-1BB5-4D8C-A34D-DD301E23435F}" type="presOf" srcId="{A46B77D6-3EA3-4A79-8C74-09A5E3ADA1C4}" destId="{320AADF9-E510-41AA-B82A-D5AE87EEC8FF}" srcOrd="1" destOrd="0" presId="urn:microsoft.com/office/officeart/2005/8/layout/lProcess2"/>
    <dgm:cxn modelId="{B661BB12-84A0-4DF3-9902-EE6B47BA61E1}" type="presOf" srcId="{A46B77D6-3EA3-4A79-8C74-09A5E3ADA1C4}" destId="{9DD7F317-4966-448D-9BE2-7802BA9A60BB}" srcOrd="0" destOrd="0" presId="urn:microsoft.com/office/officeart/2005/8/layout/lProcess2"/>
    <dgm:cxn modelId="{F166D6EA-1F4D-4CF0-9D6A-807D0BACE6D8}" srcId="{E6BBF238-F1BC-4C42-95AA-E9B8B2ABAE36}" destId="{FD71512D-7F02-4C63-BD48-FE9467D13C28}" srcOrd="0" destOrd="0" parTransId="{449CC36E-0053-4DAC-9E6D-870A1A2629D5}" sibTransId="{3D766657-971E-4D3E-9E91-12F8CE449EC0}"/>
    <dgm:cxn modelId="{A6E19269-AA78-4E78-ACC4-9F0DF7BE0D1B}" srcId="{A17275ED-67F0-4038-88C6-65B37802F716}" destId="{39061521-35D7-4CBC-91E2-F7C1DE40CD60}" srcOrd="1" destOrd="0" parTransId="{968EC271-A703-41C9-99AA-E324DCB19B50}" sibTransId="{0CBD228D-74FB-4E6D-9BD3-5B726F706F35}"/>
    <dgm:cxn modelId="{3C78E04B-E5BB-48E8-90E5-DC0E1492B9F3}" type="presOf" srcId="{817F67A9-0731-445D-A839-2E55C060F191}" destId="{3C4E1DED-F773-4EEA-8ED4-B3239F1F147F}" srcOrd="0" destOrd="0" presId="urn:microsoft.com/office/officeart/2005/8/layout/lProcess2"/>
    <dgm:cxn modelId="{EB9EA89F-A110-408B-8138-7AC8821C9671}" type="presOf" srcId="{ADEC3D7A-F888-4066-BDCD-BC346888BC44}" destId="{08347876-A256-4AC4-BC9D-FFD758210303}" srcOrd="0" destOrd="0" presId="urn:microsoft.com/office/officeart/2005/8/layout/lProcess2"/>
    <dgm:cxn modelId="{868A6F96-1CA3-4BE7-A8C5-9F8970C3B664}" srcId="{A17275ED-67F0-4038-88C6-65B37802F716}" destId="{9A05F1C8-3E44-4F23-825F-D02F7D65CF0B}" srcOrd="0" destOrd="0" parTransId="{26912ABF-9328-4B47-A1BC-AD1B5C35D448}" sibTransId="{1888F2B9-635A-4B89-959F-DE7AFBA187EC}"/>
    <dgm:cxn modelId="{D31D5615-F7B8-4300-B261-366F1EA80C95}" type="presOf" srcId="{26EAB0BA-6A7A-413D-A4FD-3C815C56D429}" destId="{74EA6F1D-237F-460B-8B1C-E3E009B6626E}" srcOrd="0" destOrd="0" presId="urn:microsoft.com/office/officeart/2005/8/layout/lProcess2"/>
    <dgm:cxn modelId="{436A6D3E-5860-4DC0-A6AB-59B584EB4F4D}" type="presOf" srcId="{A17275ED-67F0-4038-88C6-65B37802F716}" destId="{DAAB9601-D2F4-49C1-A34B-C0BCAEF89FCA}" srcOrd="1" destOrd="0" presId="urn:microsoft.com/office/officeart/2005/8/layout/lProcess2"/>
    <dgm:cxn modelId="{3B5AC493-8705-41A7-AF57-82524F13A5AE}" type="presOf" srcId="{FD71512D-7F02-4C63-BD48-FE9467D13C28}" destId="{A569AF32-58A2-4327-95B6-B23613434A7D}" srcOrd="0" destOrd="0" presId="urn:microsoft.com/office/officeart/2005/8/layout/lProcess2"/>
    <dgm:cxn modelId="{FC7A4188-680F-4DD0-BBAB-F79BF63AADE9}" srcId="{E6BBF238-F1BC-4C42-95AA-E9B8B2ABAE36}" destId="{A86E82CB-6DA2-4B4B-A1F6-0388D8391592}" srcOrd="4" destOrd="0" parTransId="{24FF8F65-E79A-4CA1-8CC0-1C08171FBF88}" sibTransId="{42506B84-06CC-4D01-9AD7-3FD614E02DAC}"/>
    <dgm:cxn modelId="{16761B24-31B9-4A6C-82BD-DCDCC1A4F557}" type="presOf" srcId="{39061521-35D7-4CBC-91E2-F7C1DE40CD60}" destId="{9DA169FE-3348-4764-8813-64C5A8798E3D}" srcOrd="0" destOrd="0" presId="urn:microsoft.com/office/officeart/2005/8/layout/lProcess2"/>
    <dgm:cxn modelId="{DB940722-9D45-40D8-95FB-39BD15626EB9}" type="presOf" srcId="{06089A51-AF40-4A55-A3CE-3308AA9BA556}" destId="{452682BD-9449-406D-A0DD-BB4CBB11C284}" srcOrd="0" destOrd="0" presId="urn:microsoft.com/office/officeart/2005/8/layout/lProcess2"/>
    <dgm:cxn modelId="{DD2B4936-13D2-429D-8F05-CCFDDC512C93}" srcId="{A17275ED-67F0-4038-88C6-65B37802F716}" destId="{C5EDB586-F131-4D3C-8E56-E514230BC96D}" srcOrd="4" destOrd="0" parTransId="{AB33816A-B403-4B17-8362-734AECFD3B0D}" sibTransId="{5AE030EB-EC73-4E95-9098-F790F25E3C8D}"/>
    <dgm:cxn modelId="{179F1E78-F8ED-402E-A85E-E75E5B8C2DA7}" srcId="{E6BBF238-F1BC-4C42-95AA-E9B8B2ABAE36}" destId="{0B02F793-B824-4A7F-9A5E-2E22230BDE65}" srcOrd="2" destOrd="0" parTransId="{4696005F-703A-4A94-9747-0E5C576E7B78}" sibTransId="{7092F26A-0F1E-4E07-9C4B-47993FC17D36}"/>
    <dgm:cxn modelId="{332C5DE6-7867-4B38-9A96-6C69F948BA3B}" type="presOf" srcId="{8EB0C67A-3E8D-456C-A4EE-685ED54A6C3A}" destId="{B4D67D8A-5EA6-4E1A-912E-A48BACAA9A17}" srcOrd="0" destOrd="0" presId="urn:microsoft.com/office/officeart/2005/8/layout/lProcess2"/>
    <dgm:cxn modelId="{481B3B47-C1EA-46C6-9655-93F8124118DB}" srcId="{A46B77D6-3EA3-4A79-8C74-09A5E3ADA1C4}" destId="{ADEC3D7A-F888-4066-BDCD-BC346888BC44}" srcOrd="2" destOrd="0" parTransId="{BC89B413-FB18-407D-8235-4C4DC7F2AA24}" sibTransId="{B857A544-5A8F-43A7-9471-A6E7D1731E8C}"/>
    <dgm:cxn modelId="{6839ABEA-FF36-48AC-836C-689B9BB28EBA}" srcId="{A46B77D6-3EA3-4A79-8C74-09A5E3ADA1C4}" destId="{7D9B2C74-C40E-447D-AC3B-4C3B08FB69B3}" srcOrd="0" destOrd="0" parTransId="{9F84F69B-667F-4E53-84B8-874738612D33}" sibTransId="{7FEEF1D2-38B5-4B07-A0C0-9F83AFCEA493}"/>
    <dgm:cxn modelId="{1F02EC15-7AB7-4243-93AB-FB6092F3B2E2}" srcId="{B66B5941-4638-446D-B89C-CEADA75FBBC8}" destId="{D50D6B25-B8AA-4D5E-AF95-0D2C17447E63}" srcOrd="2" destOrd="0" parTransId="{E0CA5ABC-D0D9-48FF-8324-D7A263A4A3E4}" sibTransId="{37D98129-1412-4F45-880E-DC598B093AF8}"/>
    <dgm:cxn modelId="{CD888F39-27EC-4197-BAD3-80D5184E7F59}" srcId="{A46B77D6-3EA3-4A79-8C74-09A5E3ADA1C4}" destId="{8EB0C67A-3E8D-456C-A4EE-685ED54A6C3A}" srcOrd="4" destOrd="0" parTransId="{9C42AC40-38FB-42B6-8AC8-EF0AE475F46C}" sibTransId="{91D3BC70-C7E5-4F75-AFF2-04E4F2AC6087}"/>
    <dgm:cxn modelId="{A0607B72-599B-4547-A29A-6E6EEDB2E5AB}" type="presOf" srcId="{9A05F1C8-3E44-4F23-825F-D02F7D65CF0B}" destId="{0553870D-8596-4BC7-A340-A7C541AA0F07}" srcOrd="0" destOrd="0" presId="urn:microsoft.com/office/officeart/2005/8/layout/lProcess2"/>
    <dgm:cxn modelId="{099B5B09-BF69-4C98-A0E6-34BEE97A275A}" type="presOf" srcId="{AAD77968-493A-4531-88E9-023B6BF02C5A}" destId="{D8ADA5E8-AB27-4163-A958-BD5C8168F880}" srcOrd="0" destOrd="0" presId="urn:microsoft.com/office/officeart/2005/8/layout/lProcess2"/>
    <dgm:cxn modelId="{5F1FC377-8160-4F25-8381-F9E4E41F1AB6}" type="presOf" srcId="{E884D5EB-428A-4D63-B540-13924BC9157C}" destId="{2D898318-D124-4D8F-9FA6-144E028808E1}" srcOrd="0" destOrd="0" presId="urn:microsoft.com/office/officeart/2005/8/layout/lProcess2"/>
    <dgm:cxn modelId="{FCED932B-6032-4B7E-8826-DCA391A385A8}" type="presOf" srcId="{78E3746E-4921-4BC1-BF38-9D04EC0F9BD0}" destId="{F4B743C3-E1A8-4B6E-8A0C-C7956F77C4DF}" srcOrd="0" destOrd="0" presId="urn:microsoft.com/office/officeart/2005/8/layout/lProcess2"/>
    <dgm:cxn modelId="{D16B61DB-09E8-4690-BA86-AF9E923FB3D8}" type="presParOf" srcId="{452682BD-9449-406D-A0DD-BB4CBB11C284}" destId="{E4D77BFF-5D61-4003-9042-73C8FD5C2CB3}" srcOrd="0" destOrd="0" presId="urn:microsoft.com/office/officeart/2005/8/layout/lProcess2"/>
    <dgm:cxn modelId="{0F121890-8A41-47A9-B8FA-56638F3C22B5}" type="presParOf" srcId="{E4D77BFF-5D61-4003-9042-73C8FD5C2CB3}" destId="{586F7157-247F-4219-AF85-A6E768D9B8CB}" srcOrd="0" destOrd="0" presId="urn:microsoft.com/office/officeart/2005/8/layout/lProcess2"/>
    <dgm:cxn modelId="{D952CC64-0264-4DE8-99D6-0DDA001C7C59}" type="presParOf" srcId="{E4D77BFF-5D61-4003-9042-73C8FD5C2CB3}" destId="{11F6BF68-399D-4618-8E11-A80A37E9C243}" srcOrd="1" destOrd="0" presId="urn:microsoft.com/office/officeart/2005/8/layout/lProcess2"/>
    <dgm:cxn modelId="{F16BC622-FC49-4881-91BE-A7899A21E5E8}" type="presParOf" srcId="{E4D77BFF-5D61-4003-9042-73C8FD5C2CB3}" destId="{C14010AA-8681-452B-AF6F-FA4D0A62BAE6}" srcOrd="2" destOrd="0" presId="urn:microsoft.com/office/officeart/2005/8/layout/lProcess2"/>
    <dgm:cxn modelId="{C09E0363-AA9B-425C-838F-1830EC6B4830}" type="presParOf" srcId="{C14010AA-8681-452B-AF6F-FA4D0A62BAE6}" destId="{C6C6A277-C2CD-49A2-A2AB-B8B982B62AA6}" srcOrd="0" destOrd="0" presId="urn:microsoft.com/office/officeart/2005/8/layout/lProcess2"/>
    <dgm:cxn modelId="{C4BD47BF-AF4F-48BE-98D4-48C2F1DAE6E2}" type="presParOf" srcId="{C6C6A277-C2CD-49A2-A2AB-B8B982B62AA6}" destId="{A569AF32-58A2-4327-95B6-B23613434A7D}" srcOrd="0" destOrd="0" presId="urn:microsoft.com/office/officeart/2005/8/layout/lProcess2"/>
    <dgm:cxn modelId="{DF94A799-35FA-472B-82E4-1EAD42B72AE6}" type="presParOf" srcId="{C6C6A277-C2CD-49A2-A2AB-B8B982B62AA6}" destId="{688F4331-6384-46FE-97F2-F1675DD7C405}" srcOrd="1" destOrd="0" presId="urn:microsoft.com/office/officeart/2005/8/layout/lProcess2"/>
    <dgm:cxn modelId="{73281829-46EA-4733-AC06-33588DB23BAD}" type="presParOf" srcId="{C6C6A277-C2CD-49A2-A2AB-B8B982B62AA6}" destId="{74EA6F1D-237F-460B-8B1C-E3E009B6626E}" srcOrd="2" destOrd="0" presId="urn:microsoft.com/office/officeart/2005/8/layout/lProcess2"/>
    <dgm:cxn modelId="{6C1F5AF9-6C0E-46D5-BEAE-E0FCB1B0F6F8}" type="presParOf" srcId="{C6C6A277-C2CD-49A2-A2AB-B8B982B62AA6}" destId="{BA9725AF-C348-44C0-875D-5C51CD8D72BF}" srcOrd="3" destOrd="0" presId="urn:microsoft.com/office/officeart/2005/8/layout/lProcess2"/>
    <dgm:cxn modelId="{4A8E9349-674F-459D-A207-C49B0316405A}" type="presParOf" srcId="{C6C6A277-C2CD-49A2-A2AB-B8B982B62AA6}" destId="{06FEB2EE-773C-49A6-915C-A88EBDE35FC7}" srcOrd="4" destOrd="0" presId="urn:microsoft.com/office/officeart/2005/8/layout/lProcess2"/>
    <dgm:cxn modelId="{465A13AC-3736-40F8-9B23-8EEB4DDE5D69}" type="presParOf" srcId="{C6C6A277-C2CD-49A2-A2AB-B8B982B62AA6}" destId="{16B4EBE4-FC24-461F-AB88-06A48760515E}" srcOrd="5" destOrd="0" presId="urn:microsoft.com/office/officeart/2005/8/layout/lProcess2"/>
    <dgm:cxn modelId="{47A1633A-CAE9-41DC-901F-B205FE4C6259}" type="presParOf" srcId="{C6C6A277-C2CD-49A2-A2AB-B8B982B62AA6}" destId="{0C803BB5-E4D8-4E2C-A031-F8EBE06F6DC9}" srcOrd="6" destOrd="0" presId="urn:microsoft.com/office/officeart/2005/8/layout/lProcess2"/>
    <dgm:cxn modelId="{D8CFA880-DCF6-4894-B61E-FABE399B9A57}" type="presParOf" srcId="{C6C6A277-C2CD-49A2-A2AB-B8B982B62AA6}" destId="{1F90FAE3-D31B-49D8-9239-537F65B550ED}" srcOrd="7" destOrd="0" presId="urn:microsoft.com/office/officeart/2005/8/layout/lProcess2"/>
    <dgm:cxn modelId="{1E358AF8-EEF7-4CBE-8093-682C125C3AC0}" type="presParOf" srcId="{C6C6A277-C2CD-49A2-A2AB-B8B982B62AA6}" destId="{73375365-9DBF-4D32-B270-41396B3366FF}" srcOrd="8" destOrd="0" presId="urn:microsoft.com/office/officeart/2005/8/layout/lProcess2"/>
    <dgm:cxn modelId="{1374C383-ED7D-44E5-A96C-A695AA195807}" type="presParOf" srcId="{452682BD-9449-406D-A0DD-BB4CBB11C284}" destId="{175D93A0-FC04-402A-B975-5388117541CA}" srcOrd="1" destOrd="0" presId="urn:microsoft.com/office/officeart/2005/8/layout/lProcess2"/>
    <dgm:cxn modelId="{054B9976-E846-444F-8BC9-1D454F455271}" type="presParOf" srcId="{452682BD-9449-406D-A0DD-BB4CBB11C284}" destId="{A6A19CF1-6FE3-4D1A-A88B-B3A7C750545B}" srcOrd="2" destOrd="0" presId="urn:microsoft.com/office/officeart/2005/8/layout/lProcess2"/>
    <dgm:cxn modelId="{0E794742-1F6C-4CBD-A638-B124D55BB664}" type="presParOf" srcId="{A6A19CF1-6FE3-4D1A-A88B-B3A7C750545B}" destId="{9DD7F317-4966-448D-9BE2-7802BA9A60BB}" srcOrd="0" destOrd="0" presId="urn:microsoft.com/office/officeart/2005/8/layout/lProcess2"/>
    <dgm:cxn modelId="{8AE587E8-B119-4E05-8805-874DB5057095}" type="presParOf" srcId="{A6A19CF1-6FE3-4D1A-A88B-B3A7C750545B}" destId="{320AADF9-E510-41AA-B82A-D5AE87EEC8FF}" srcOrd="1" destOrd="0" presId="urn:microsoft.com/office/officeart/2005/8/layout/lProcess2"/>
    <dgm:cxn modelId="{BA01CA6D-0F37-46A0-89D6-AA634663A457}" type="presParOf" srcId="{A6A19CF1-6FE3-4D1A-A88B-B3A7C750545B}" destId="{AC6CE371-5891-4A01-9AA9-99AF3BF08957}" srcOrd="2" destOrd="0" presId="urn:microsoft.com/office/officeart/2005/8/layout/lProcess2"/>
    <dgm:cxn modelId="{1EF65693-FF0B-4E07-B152-08CD9D32141D}" type="presParOf" srcId="{AC6CE371-5891-4A01-9AA9-99AF3BF08957}" destId="{EBA9DB97-C367-4764-85A8-2B816F6904F8}" srcOrd="0" destOrd="0" presId="urn:microsoft.com/office/officeart/2005/8/layout/lProcess2"/>
    <dgm:cxn modelId="{3B718394-630D-489C-A52D-6731A6614A72}" type="presParOf" srcId="{EBA9DB97-C367-4764-85A8-2B816F6904F8}" destId="{34AC4F0E-1C71-4CCB-B10E-2E10CD2C71F1}" srcOrd="0" destOrd="0" presId="urn:microsoft.com/office/officeart/2005/8/layout/lProcess2"/>
    <dgm:cxn modelId="{2718299A-0348-4FA3-982D-3278EC71FDBF}" type="presParOf" srcId="{EBA9DB97-C367-4764-85A8-2B816F6904F8}" destId="{34877CB2-7769-45D5-8D41-352A96D106CB}" srcOrd="1" destOrd="0" presId="urn:microsoft.com/office/officeart/2005/8/layout/lProcess2"/>
    <dgm:cxn modelId="{35C1D5DE-5374-47BF-A667-D4E37691D0FC}" type="presParOf" srcId="{EBA9DB97-C367-4764-85A8-2B816F6904F8}" destId="{A05F4C07-95AC-4288-B66B-1666B0F2C3C4}" srcOrd="2" destOrd="0" presId="urn:microsoft.com/office/officeart/2005/8/layout/lProcess2"/>
    <dgm:cxn modelId="{7860F762-1960-4FC5-9982-7E2AB87D35F0}" type="presParOf" srcId="{EBA9DB97-C367-4764-85A8-2B816F6904F8}" destId="{0AFD3056-80B3-4E81-96FF-03CF8334F850}" srcOrd="3" destOrd="0" presId="urn:microsoft.com/office/officeart/2005/8/layout/lProcess2"/>
    <dgm:cxn modelId="{3F607178-0253-40EB-A33C-E46828DC1041}" type="presParOf" srcId="{EBA9DB97-C367-4764-85A8-2B816F6904F8}" destId="{08347876-A256-4AC4-BC9D-FFD758210303}" srcOrd="4" destOrd="0" presId="urn:microsoft.com/office/officeart/2005/8/layout/lProcess2"/>
    <dgm:cxn modelId="{712C7D4D-C918-42CA-80E5-85A9A75C577E}" type="presParOf" srcId="{EBA9DB97-C367-4764-85A8-2B816F6904F8}" destId="{ECFF42CA-8A65-4364-9936-BC8EA43278E4}" srcOrd="5" destOrd="0" presId="urn:microsoft.com/office/officeart/2005/8/layout/lProcess2"/>
    <dgm:cxn modelId="{D1086F5F-1D30-4722-A65A-06FBACF91EC9}" type="presParOf" srcId="{EBA9DB97-C367-4764-85A8-2B816F6904F8}" destId="{3C4E1DED-F773-4EEA-8ED4-B3239F1F147F}" srcOrd="6" destOrd="0" presId="urn:microsoft.com/office/officeart/2005/8/layout/lProcess2"/>
    <dgm:cxn modelId="{14F0EB42-7E26-410F-8E53-7B86E99B04AA}" type="presParOf" srcId="{EBA9DB97-C367-4764-85A8-2B816F6904F8}" destId="{70DAE0B2-919F-4B08-81B8-EB6183F4912C}" srcOrd="7" destOrd="0" presId="urn:microsoft.com/office/officeart/2005/8/layout/lProcess2"/>
    <dgm:cxn modelId="{FCAFFAD7-B9F2-459B-95A0-C07399E1660C}" type="presParOf" srcId="{EBA9DB97-C367-4764-85A8-2B816F6904F8}" destId="{B4D67D8A-5EA6-4E1A-912E-A48BACAA9A17}" srcOrd="8" destOrd="0" presId="urn:microsoft.com/office/officeart/2005/8/layout/lProcess2"/>
    <dgm:cxn modelId="{F445980A-4D4D-4D1C-9A92-B53B1B1D2B91}" type="presParOf" srcId="{452682BD-9449-406D-A0DD-BB4CBB11C284}" destId="{C0BA3EE8-C10C-476A-8140-2814C216C61C}" srcOrd="3" destOrd="0" presId="urn:microsoft.com/office/officeart/2005/8/layout/lProcess2"/>
    <dgm:cxn modelId="{18FCE1F9-8A85-4CE5-8FA4-39F5D5C67817}" type="presParOf" srcId="{452682BD-9449-406D-A0DD-BB4CBB11C284}" destId="{965C35AF-74AE-4337-B825-66B2E605ADE5}" srcOrd="4" destOrd="0" presId="urn:microsoft.com/office/officeart/2005/8/layout/lProcess2"/>
    <dgm:cxn modelId="{96C59FA4-03ED-44DD-B6A2-0F6855EE1498}" type="presParOf" srcId="{965C35AF-74AE-4337-B825-66B2E605ADE5}" destId="{F4928ED3-E220-467A-BAA6-545E4CFE9767}" srcOrd="0" destOrd="0" presId="urn:microsoft.com/office/officeart/2005/8/layout/lProcess2"/>
    <dgm:cxn modelId="{A5179B11-E4D0-4665-B54C-3A0B06D41DE7}" type="presParOf" srcId="{965C35AF-74AE-4337-B825-66B2E605ADE5}" destId="{DAAB9601-D2F4-49C1-A34B-C0BCAEF89FCA}" srcOrd="1" destOrd="0" presId="urn:microsoft.com/office/officeart/2005/8/layout/lProcess2"/>
    <dgm:cxn modelId="{3F3BE3AE-575D-4407-A56A-1BD4D614F2F9}" type="presParOf" srcId="{965C35AF-74AE-4337-B825-66B2E605ADE5}" destId="{303AC512-DE08-4E34-880A-85D3BCF87C97}" srcOrd="2" destOrd="0" presId="urn:microsoft.com/office/officeart/2005/8/layout/lProcess2"/>
    <dgm:cxn modelId="{15B78823-B760-4DD5-B2E3-9416FDA667CF}" type="presParOf" srcId="{303AC512-DE08-4E34-880A-85D3BCF87C97}" destId="{07F31FD9-7D16-4EF0-A8DF-60A66F95A354}" srcOrd="0" destOrd="0" presId="urn:microsoft.com/office/officeart/2005/8/layout/lProcess2"/>
    <dgm:cxn modelId="{8DB5A527-7062-4D4C-831E-6124C431D80A}" type="presParOf" srcId="{07F31FD9-7D16-4EF0-A8DF-60A66F95A354}" destId="{0553870D-8596-4BC7-A340-A7C541AA0F07}" srcOrd="0" destOrd="0" presId="urn:microsoft.com/office/officeart/2005/8/layout/lProcess2"/>
    <dgm:cxn modelId="{575E11A5-853D-427C-B7A8-FA8C7DE03567}" type="presParOf" srcId="{07F31FD9-7D16-4EF0-A8DF-60A66F95A354}" destId="{EF4F5C71-B4C6-4A0B-9FC3-F114A9B34D0D}" srcOrd="1" destOrd="0" presId="urn:microsoft.com/office/officeart/2005/8/layout/lProcess2"/>
    <dgm:cxn modelId="{EA77D6B6-1FA1-479B-A08B-A056121AABCB}" type="presParOf" srcId="{07F31FD9-7D16-4EF0-A8DF-60A66F95A354}" destId="{9DA169FE-3348-4764-8813-64C5A8798E3D}" srcOrd="2" destOrd="0" presId="urn:microsoft.com/office/officeart/2005/8/layout/lProcess2"/>
    <dgm:cxn modelId="{B9B50704-8002-4A8B-AC19-8DE972E15E1A}" type="presParOf" srcId="{07F31FD9-7D16-4EF0-A8DF-60A66F95A354}" destId="{6648BE3D-0F5C-4DEA-ADD4-A76D41AFC931}" srcOrd="3" destOrd="0" presId="urn:microsoft.com/office/officeart/2005/8/layout/lProcess2"/>
    <dgm:cxn modelId="{F0F24A2B-3FE4-416A-9E15-EA4DE898B86C}" type="presParOf" srcId="{07F31FD9-7D16-4EF0-A8DF-60A66F95A354}" destId="{D8ADA5E8-AB27-4163-A958-BD5C8168F880}" srcOrd="4" destOrd="0" presId="urn:microsoft.com/office/officeart/2005/8/layout/lProcess2"/>
    <dgm:cxn modelId="{AC78A661-0940-42B1-B4AE-BCEE954D4F87}" type="presParOf" srcId="{07F31FD9-7D16-4EF0-A8DF-60A66F95A354}" destId="{D9648546-2C6A-48AB-939E-2A8401B5CD6D}" srcOrd="5" destOrd="0" presId="urn:microsoft.com/office/officeart/2005/8/layout/lProcess2"/>
    <dgm:cxn modelId="{3D0C41B1-056B-4BC9-845D-D8ACEAC98A8B}" type="presParOf" srcId="{07F31FD9-7D16-4EF0-A8DF-60A66F95A354}" destId="{79DD3D73-B620-4EA9-9209-6A001552B364}" srcOrd="6" destOrd="0" presId="urn:microsoft.com/office/officeart/2005/8/layout/lProcess2"/>
    <dgm:cxn modelId="{E59431AE-40B3-4C00-B760-0A5685E9FD06}" type="presParOf" srcId="{07F31FD9-7D16-4EF0-A8DF-60A66F95A354}" destId="{25B2116F-5826-4A86-A849-5D56D344D5DC}" srcOrd="7" destOrd="0" presId="urn:microsoft.com/office/officeart/2005/8/layout/lProcess2"/>
    <dgm:cxn modelId="{F022E5A6-63B4-4E76-B2B5-4488049682B2}" type="presParOf" srcId="{07F31FD9-7D16-4EF0-A8DF-60A66F95A354}" destId="{C82CA2B9-32C2-4872-8606-2A5D49045381}" srcOrd="8" destOrd="0" presId="urn:microsoft.com/office/officeart/2005/8/layout/lProcess2"/>
    <dgm:cxn modelId="{E1B2A7A0-D658-44F6-99BF-C25BC22BA33A}" type="presParOf" srcId="{452682BD-9449-406D-A0DD-BB4CBB11C284}" destId="{1A510ED8-FECC-40A3-B050-D0803177E71F}" srcOrd="5" destOrd="0" presId="urn:microsoft.com/office/officeart/2005/8/layout/lProcess2"/>
    <dgm:cxn modelId="{3C697823-9F58-47EE-9D07-6925F43871F9}" type="presParOf" srcId="{452682BD-9449-406D-A0DD-BB4CBB11C284}" destId="{8120332F-3F19-4A02-82D0-B78DC9425CF8}" srcOrd="6" destOrd="0" presId="urn:microsoft.com/office/officeart/2005/8/layout/lProcess2"/>
    <dgm:cxn modelId="{D827F287-6144-4548-9CBD-ECBD70B07DCD}" type="presParOf" srcId="{8120332F-3F19-4A02-82D0-B78DC9425CF8}" destId="{B46277BD-4E9A-4FDE-B195-8134315F6DB5}" srcOrd="0" destOrd="0" presId="urn:microsoft.com/office/officeart/2005/8/layout/lProcess2"/>
    <dgm:cxn modelId="{F8EFE6C4-0930-46AA-8FFB-4F1877C36A07}" type="presParOf" srcId="{8120332F-3F19-4A02-82D0-B78DC9425CF8}" destId="{37FA75D6-8471-4070-9CA8-CAE752C3E1A9}" srcOrd="1" destOrd="0" presId="urn:microsoft.com/office/officeart/2005/8/layout/lProcess2"/>
    <dgm:cxn modelId="{4E3DBC54-3131-4D44-8F49-39B4E13826B4}" type="presParOf" srcId="{8120332F-3F19-4A02-82D0-B78DC9425CF8}" destId="{E1E324FB-77A2-4C43-976F-30E3FDC6B9BD}" srcOrd="2" destOrd="0" presId="urn:microsoft.com/office/officeart/2005/8/layout/lProcess2"/>
    <dgm:cxn modelId="{52C29CFC-38C7-4263-8AA6-8CCE78B985B8}" type="presParOf" srcId="{E1E324FB-77A2-4C43-976F-30E3FDC6B9BD}" destId="{D3CD0D6C-24EB-48F4-97F3-11D43F95D4C6}" srcOrd="0" destOrd="0" presId="urn:microsoft.com/office/officeart/2005/8/layout/lProcess2"/>
    <dgm:cxn modelId="{63DEC6BC-8B0E-4990-AD17-FD8BB1474DE1}" type="presParOf" srcId="{D3CD0D6C-24EB-48F4-97F3-11D43F95D4C6}" destId="{F4B743C3-E1A8-4B6E-8A0C-C7956F77C4DF}" srcOrd="0" destOrd="0" presId="urn:microsoft.com/office/officeart/2005/8/layout/lProcess2"/>
    <dgm:cxn modelId="{F383C922-841F-437B-8301-A5B7F971FF47}" type="presParOf" srcId="{D3CD0D6C-24EB-48F4-97F3-11D43F95D4C6}" destId="{EFF907FB-0B54-476D-A1F0-40CB8A76325B}" srcOrd="1" destOrd="0" presId="urn:microsoft.com/office/officeart/2005/8/layout/lProcess2"/>
    <dgm:cxn modelId="{53DB6355-39D5-4B14-B7F9-FD80FF199236}" type="presParOf" srcId="{D3CD0D6C-24EB-48F4-97F3-11D43F95D4C6}" destId="{48797544-767B-4ECA-96CA-87B75C946DC0}" srcOrd="2" destOrd="0" presId="urn:microsoft.com/office/officeart/2005/8/layout/lProcess2"/>
    <dgm:cxn modelId="{3ABC60D3-CA7E-463C-AD81-E31AA117B49F}" type="presParOf" srcId="{D3CD0D6C-24EB-48F4-97F3-11D43F95D4C6}" destId="{B396940E-336F-4FD4-BAA8-C22E74242ED0}" srcOrd="3" destOrd="0" presId="urn:microsoft.com/office/officeart/2005/8/layout/lProcess2"/>
    <dgm:cxn modelId="{E7EA64A8-DE84-4C44-8EF6-1E4424F20D4A}" type="presParOf" srcId="{D3CD0D6C-24EB-48F4-97F3-11D43F95D4C6}" destId="{ACD9F42E-4315-4D16-9904-52D75004DB6B}" srcOrd="4" destOrd="0" presId="urn:microsoft.com/office/officeart/2005/8/layout/lProcess2"/>
    <dgm:cxn modelId="{AC49A168-01C3-4924-B542-9B00F88CCCAF}" type="presParOf" srcId="{D3CD0D6C-24EB-48F4-97F3-11D43F95D4C6}" destId="{71678D9A-2DD0-491C-A0FF-F440A93838F3}" srcOrd="5" destOrd="0" presId="urn:microsoft.com/office/officeart/2005/8/layout/lProcess2"/>
    <dgm:cxn modelId="{9153BA09-98BB-477A-B307-52769AD866BC}" type="presParOf" srcId="{D3CD0D6C-24EB-48F4-97F3-11D43F95D4C6}" destId="{2D898318-D124-4D8F-9FA6-144E028808E1}" srcOrd="6" destOrd="0" presId="urn:microsoft.com/office/officeart/2005/8/layout/lProcess2"/>
    <dgm:cxn modelId="{FC30741E-B652-427F-B72F-8E5CE04F2C8C}" type="presParOf" srcId="{D3CD0D6C-24EB-48F4-97F3-11D43F95D4C6}" destId="{B1C06976-0CF1-4A46-B3AB-18AE4C8448F9}" srcOrd="7" destOrd="0" presId="urn:microsoft.com/office/officeart/2005/8/layout/lProcess2"/>
    <dgm:cxn modelId="{A4F6E365-67F8-42D6-ADFC-E3C7382B61DC}" type="presParOf" srcId="{D3CD0D6C-24EB-48F4-97F3-11D43F95D4C6}" destId="{0365AF2D-79FC-453E-A099-0836A8A896F3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06089A51-AF40-4A55-A3CE-3308AA9BA556}" type="doc">
      <dgm:prSet loTypeId="urn:microsoft.com/office/officeart/2005/8/layout/lProcess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BBF238-F1BC-4C42-95AA-E9B8B2ABAE36}">
      <dgm:prSet phldrT="[Текст]" custT="1"/>
      <dgm:spPr>
        <a:solidFill>
          <a:srgbClr val="E8EEF8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0"/>
          <a:r>
            <a:rPr lang="uk-UA" sz="1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У закладах вищої освіти України</a:t>
          </a:r>
          <a:endParaRPr lang="ru-RU" sz="18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05925C1-1A42-45CF-B331-10D529B3568B}" type="parTrans" cxnId="{B0974447-A47E-4A59-B204-19C7571376AE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8B1A5F3C-9704-442D-8F2B-AC298E9A4437}" type="sibTrans" cxnId="{B0974447-A47E-4A59-B204-19C7571376AE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FD71512D-7F02-4C63-BD48-FE9467D13C28}">
      <dgm:prSet phldrT="[Текст]" custT="1"/>
      <dgm:spPr>
        <a:solidFill>
          <a:srgbClr val="CDD9E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15</a:t>
          </a:r>
          <a:endParaRPr lang="ru-RU" sz="26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49CC36E-0053-4DAC-9E6D-870A1A2629D5}" type="parTrans" cxnId="{F166D6EA-1F4D-4CF0-9D6A-807D0BACE6D8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3D766657-971E-4D3E-9E91-12F8CE449EC0}" type="sibTrans" cxnId="{F166D6EA-1F4D-4CF0-9D6A-807D0BACE6D8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26EAB0BA-6A7A-413D-A4FD-3C815C56D429}">
      <dgm:prSet phldrT="[Текст]" custT="1"/>
      <dgm:spPr>
        <a:solidFill>
          <a:srgbClr val="CDD9E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9</a:t>
          </a:r>
          <a:endParaRPr lang="ru-RU" sz="26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0D699007-FB01-4468-9E43-2F1A6503E004}" type="parTrans" cxnId="{DCF276F0-12AA-40C5-92B3-46AEAB2194F0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C716082A-A5CA-4FA8-BF6E-42A324E5FA4F}" type="sibTrans" cxnId="{DCF276F0-12AA-40C5-92B3-46AEAB2194F0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A46B77D6-3EA3-4A79-8C74-09A5E3ADA1C4}">
      <dgm:prSet phldrT="[Текст]" custT="1"/>
      <dgm:spPr>
        <a:solidFill>
          <a:srgbClr val="E8EEF8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0"/>
          <a:r>
            <a:rPr lang="uk-UA" sz="1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У закордонних закладах вищої освіти</a:t>
          </a:r>
        </a:p>
      </dgm:t>
    </dgm:pt>
    <dgm:pt modelId="{B789F7D8-BFCC-445F-8FC7-7FF60DD07309}" type="parTrans" cxnId="{01D058B4-E257-470C-AA19-5112A057DC46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320435D3-2DE6-4684-986E-3642B9665E3B}" type="sibTrans" cxnId="{01D058B4-E257-470C-AA19-5112A057DC46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7D9B2C74-C40E-447D-AC3B-4C3B08FB69B3}">
      <dgm:prSet phldrT="[Текст]" custT="1"/>
      <dgm:spPr>
        <a:solidFill>
          <a:srgbClr val="CDD9E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6</a:t>
          </a:r>
          <a:endParaRPr lang="ru-RU" sz="26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F84F69B-667F-4E53-84B8-874738612D33}" type="parTrans" cxnId="{6839ABEA-FF36-48AC-836C-689B9BB28EBA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7FEEF1D2-38B5-4B07-A0C0-9F83AFCEA493}" type="sibTrans" cxnId="{6839ABEA-FF36-48AC-836C-689B9BB28EBA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A5093F6B-06AE-4B3C-A131-9233D04385E8}">
      <dgm:prSet phldrT="[Текст]" custT="1"/>
      <dgm:spPr>
        <a:solidFill>
          <a:srgbClr val="CDD9E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</a:t>
          </a:r>
          <a:endParaRPr lang="ru-RU" sz="26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C954451-4C29-4FC9-A6DA-9172933BF63F}" type="parTrans" cxnId="{9CC463C9-ABB3-4A88-86DF-9BBEDB92156C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E510F583-8062-4B0D-A18F-0EF4BF72D1D9}" type="sibTrans" cxnId="{9CC463C9-ABB3-4A88-86DF-9BBEDB92156C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0B02F793-B824-4A7F-9A5E-2E22230BDE65}">
      <dgm:prSet phldrT="[Текст]" custT="1"/>
      <dgm:spPr>
        <a:solidFill>
          <a:srgbClr val="CDD9E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6</a:t>
          </a:r>
          <a:endParaRPr lang="ru-RU" sz="26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696005F-703A-4A94-9747-0E5C576E7B78}" type="parTrans" cxnId="{179F1E78-F8ED-402E-A85E-E75E5B8C2DA7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7092F26A-0F1E-4E07-9C4B-47993FC17D36}" type="sibTrans" cxnId="{179F1E78-F8ED-402E-A85E-E75E5B8C2DA7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F70DDD29-47DA-4126-A09E-32B3A8181F14}">
      <dgm:prSet phldrT="[Текст]" custT="1"/>
      <dgm:spPr>
        <a:solidFill>
          <a:srgbClr val="CDD9E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7</a:t>
          </a:r>
          <a:endParaRPr lang="ru-RU" sz="26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BEE1898-BC85-46B1-9CC7-464E3D2DCB39}" type="parTrans" cxnId="{D52CBA43-933F-49A2-8E34-7B301F5EE98A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7FC7D1E6-E329-497C-8A61-B3F0D7FCB247}" type="sibTrans" cxnId="{D52CBA43-933F-49A2-8E34-7B301F5EE98A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ADEC3D7A-F888-4066-BDCD-BC346888BC44}">
      <dgm:prSet phldrT="[Текст]" custT="1"/>
      <dgm:spPr>
        <a:solidFill>
          <a:srgbClr val="CDD9E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3</a:t>
          </a:r>
          <a:endParaRPr lang="ru-RU" sz="26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C89B413-FB18-407D-8235-4C4DC7F2AA24}" type="parTrans" cxnId="{481B3B47-C1EA-46C6-9655-93F8124118DB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B857A544-5A8F-43A7-9471-A6E7D1731E8C}" type="sibTrans" cxnId="{481B3B47-C1EA-46C6-9655-93F8124118DB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817F67A9-0731-445D-A839-2E55C060F191}">
      <dgm:prSet phldrT="[Текст]" custT="1"/>
      <dgm:spPr>
        <a:solidFill>
          <a:srgbClr val="CDD9E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</a:t>
          </a:r>
          <a:endParaRPr lang="ru-RU" sz="26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4ECA14E-501C-4A4F-B133-4D9E601C81F2}" type="parTrans" cxnId="{885EAAA5-773A-43A3-ABC2-8387465470B9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D3E7EAEC-B24A-4D46-9F63-9C37EEFBC5D6}" type="sibTrans" cxnId="{885EAAA5-773A-43A3-ABC2-8387465470B9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8EB0C67A-3E8D-456C-A4EE-685ED54A6C3A}">
      <dgm:prSet phldrT="[Текст]" custT="1"/>
      <dgm:spPr>
        <a:solidFill>
          <a:srgbClr val="CDD9E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0</a:t>
          </a:r>
          <a:endParaRPr lang="ru-RU" sz="26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C42AC40-38FB-42B6-8AC8-EF0AE475F46C}" type="parTrans" cxnId="{CD888F39-27EC-4197-BAD3-80D5184E7F59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91D3BC70-C7E5-4F75-AFF2-04E4F2AC6087}" type="sibTrans" cxnId="{CD888F39-27EC-4197-BAD3-80D5184E7F59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A86E82CB-6DA2-4B4B-A1F6-0388D8391592}">
      <dgm:prSet phldrT="[Текст]" custT="1"/>
      <dgm:spPr>
        <a:solidFill>
          <a:srgbClr val="CDD9E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0</a:t>
          </a:r>
          <a:endParaRPr lang="ru-RU" sz="26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4FF8F65-E79A-4CA1-8CC0-1C08171FBF88}" type="parTrans" cxnId="{FC7A4188-680F-4DD0-BBAB-F79BF63AADE9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42506B84-06CC-4D01-9AD7-3FD614E02DAC}" type="sibTrans" cxnId="{FC7A4188-680F-4DD0-BBAB-F79BF63AADE9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452682BD-9449-406D-A0DD-BB4CBB11C284}" type="pres">
      <dgm:prSet presAssocID="{06089A51-AF40-4A55-A3CE-3308AA9BA556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4D77BFF-5D61-4003-9042-73C8FD5C2CB3}" type="pres">
      <dgm:prSet presAssocID="{E6BBF238-F1BC-4C42-95AA-E9B8B2ABAE36}" presName="compNode" presStyleCnt="0"/>
      <dgm:spPr/>
    </dgm:pt>
    <dgm:pt modelId="{586F7157-247F-4219-AF85-A6E768D9B8CB}" type="pres">
      <dgm:prSet presAssocID="{E6BBF238-F1BC-4C42-95AA-E9B8B2ABAE36}" presName="aNode" presStyleLbl="bgShp" presStyleIdx="0" presStyleCnt="2" custScaleY="100000"/>
      <dgm:spPr/>
      <dgm:t>
        <a:bodyPr/>
        <a:lstStyle/>
        <a:p>
          <a:endParaRPr lang="ru-RU"/>
        </a:p>
      </dgm:t>
    </dgm:pt>
    <dgm:pt modelId="{11F6BF68-399D-4618-8E11-A80A37E9C243}" type="pres">
      <dgm:prSet presAssocID="{E6BBF238-F1BC-4C42-95AA-E9B8B2ABAE36}" presName="textNode" presStyleLbl="bgShp" presStyleIdx="0" presStyleCnt="2"/>
      <dgm:spPr/>
      <dgm:t>
        <a:bodyPr/>
        <a:lstStyle/>
        <a:p>
          <a:endParaRPr lang="ru-RU"/>
        </a:p>
      </dgm:t>
    </dgm:pt>
    <dgm:pt modelId="{C14010AA-8681-452B-AF6F-FA4D0A62BAE6}" type="pres">
      <dgm:prSet presAssocID="{E6BBF238-F1BC-4C42-95AA-E9B8B2ABAE36}" presName="compChildNode" presStyleCnt="0"/>
      <dgm:spPr/>
    </dgm:pt>
    <dgm:pt modelId="{C6C6A277-C2CD-49A2-A2AB-B8B982B62AA6}" type="pres">
      <dgm:prSet presAssocID="{E6BBF238-F1BC-4C42-95AA-E9B8B2ABAE36}" presName="theInnerList" presStyleCnt="0"/>
      <dgm:spPr/>
    </dgm:pt>
    <dgm:pt modelId="{A569AF32-58A2-4327-95B6-B23613434A7D}" type="pres">
      <dgm:prSet presAssocID="{FD71512D-7F02-4C63-BD48-FE9467D13C28}" presName="childNode" presStyleLbl="node1" presStyleIdx="0" presStyleCnt="10" custScaleX="53134" custLinFactNeighborX="1613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8F4331-6384-46FE-97F2-F1675DD7C405}" type="pres">
      <dgm:prSet presAssocID="{FD71512D-7F02-4C63-BD48-FE9467D13C28}" presName="aSpace2" presStyleCnt="0"/>
      <dgm:spPr/>
    </dgm:pt>
    <dgm:pt modelId="{74EA6F1D-237F-460B-8B1C-E3E009B6626E}" type="pres">
      <dgm:prSet presAssocID="{26EAB0BA-6A7A-413D-A4FD-3C815C56D429}" presName="childNode" presStyleLbl="node1" presStyleIdx="1" presStyleCnt="10" custScaleX="53134" custLinFactNeighborX="1613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9725AF-C348-44C0-875D-5C51CD8D72BF}" type="pres">
      <dgm:prSet presAssocID="{26EAB0BA-6A7A-413D-A4FD-3C815C56D429}" presName="aSpace2" presStyleCnt="0"/>
      <dgm:spPr/>
    </dgm:pt>
    <dgm:pt modelId="{06FEB2EE-773C-49A6-915C-A88EBDE35FC7}" type="pres">
      <dgm:prSet presAssocID="{0B02F793-B824-4A7F-9A5E-2E22230BDE65}" presName="childNode" presStyleLbl="node1" presStyleIdx="2" presStyleCnt="10" custScaleX="53134" custLinFactNeighborX="1613" custLinFactNeighborY="-123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B4EBE4-FC24-461F-AB88-06A48760515E}" type="pres">
      <dgm:prSet presAssocID="{0B02F793-B824-4A7F-9A5E-2E22230BDE65}" presName="aSpace2" presStyleCnt="0"/>
      <dgm:spPr/>
    </dgm:pt>
    <dgm:pt modelId="{0C803BB5-E4D8-4E2C-A031-F8EBE06F6DC9}" type="pres">
      <dgm:prSet presAssocID="{F70DDD29-47DA-4126-A09E-32B3A8181F14}" presName="childNode" presStyleLbl="node1" presStyleIdx="3" presStyleCnt="10" custScaleX="53134" custLinFactNeighborX="1613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90FAE3-D31B-49D8-9239-537F65B550ED}" type="pres">
      <dgm:prSet presAssocID="{F70DDD29-47DA-4126-A09E-32B3A8181F14}" presName="aSpace2" presStyleCnt="0"/>
      <dgm:spPr/>
    </dgm:pt>
    <dgm:pt modelId="{73375365-9DBF-4D32-B270-41396B3366FF}" type="pres">
      <dgm:prSet presAssocID="{A86E82CB-6DA2-4B4B-A1F6-0388D8391592}" presName="childNode" presStyleLbl="node1" presStyleIdx="4" presStyleCnt="10" custScaleX="53134" custLinFactNeighborX="1613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5D93A0-FC04-402A-B975-5388117541CA}" type="pres">
      <dgm:prSet presAssocID="{E6BBF238-F1BC-4C42-95AA-E9B8B2ABAE36}" presName="aSpace" presStyleCnt="0"/>
      <dgm:spPr/>
    </dgm:pt>
    <dgm:pt modelId="{A6A19CF1-6FE3-4D1A-A88B-B3A7C750545B}" type="pres">
      <dgm:prSet presAssocID="{A46B77D6-3EA3-4A79-8C74-09A5E3ADA1C4}" presName="compNode" presStyleCnt="0"/>
      <dgm:spPr/>
    </dgm:pt>
    <dgm:pt modelId="{9DD7F317-4966-448D-9BE2-7802BA9A60BB}" type="pres">
      <dgm:prSet presAssocID="{A46B77D6-3EA3-4A79-8C74-09A5E3ADA1C4}" presName="aNode" presStyleLbl="bgShp" presStyleIdx="1" presStyleCnt="2" custScaleY="100000"/>
      <dgm:spPr/>
      <dgm:t>
        <a:bodyPr/>
        <a:lstStyle/>
        <a:p>
          <a:endParaRPr lang="ru-RU"/>
        </a:p>
      </dgm:t>
    </dgm:pt>
    <dgm:pt modelId="{320AADF9-E510-41AA-B82A-D5AE87EEC8FF}" type="pres">
      <dgm:prSet presAssocID="{A46B77D6-3EA3-4A79-8C74-09A5E3ADA1C4}" presName="textNode" presStyleLbl="bgShp" presStyleIdx="1" presStyleCnt="2"/>
      <dgm:spPr/>
      <dgm:t>
        <a:bodyPr/>
        <a:lstStyle/>
        <a:p>
          <a:endParaRPr lang="ru-RU"/>
        </a:p>
      </dgm:t>
    </dgm:pt>
    <dgm:pt modelId="{AC6CE371-5891-4A01-9AA9-99AF3BF08957}" type="pres">
      <dgm:prSet presAssocID="{A46B77D6-3EA3-4A79-8C74-09A5E3ADA1C4}" presName="compChildNode" presStyleCnt="0"/>
      <dgm:spPr/>
    </dgm:pt>
    <dgm:pt modelId="{EBA9DB97-C367-4764-85A8-2B816F6904F8}" type="pres">
      <dgm:prSet presAssocID="{A46B77D6-3EA3-4A79-8C74-09A5E3ADA1C4}" presName="theInnerList" presStyleCnt="0"/>
      <dgm:spPr/>
    </dgm:pt>
    <dgm:pt modelId="{34AC4F0E-1C71-4CCB-B10E-2E10CD2C71F1}" type="pres">
      <dgm:prSet presAssocID="{7D9B2C74-C40E-447D-AC3B-4C3B08FB69B3}" presName="childNode" presStyleLbl="node1" presStyleIdx="5" presStyleCnt="10" custScaleX="53134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877CB2-7769-45D5-8D41-352A96D106CB}" type="pres">
      <dgm:prSet presAssocID="{7D9B2C74-C40E-447D-AC3B-4C3B08FB69B3}" presName="aSpace2" presStyleCnt="0"/>
      <dgm:spPr/>
    </dgm:pt>
    <dgm:pt modelId="{A05F4C07-95AC-4288-B66B-1666B0F2C3C4}" type="pres">
      <dgm:prSet presAssocID="{A5093F6B-06AE-4B3C-A131-9233D04385E8}" presName="childNode" presStyleLbl="node1" presStyleIdx="6" presStyleCnt="10" custScaleX="53134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FD3056-80B3-4E81-96FF-03CF8334F850}" type="pres">
      <dgm:prSet presAssocID="{A5093F6B-06AE-4B3C-A131-9233D04385E8}" presName="aSpace2" presStyleCnt="0"/>
      <dgm:spPr/>
    </dgm:pt>
    <dgm:pt modelId="{08347876-A256-4AC4-BC9D-FFD758210303}" type="pres">
      <dgm:prSet presAssocID="{ADEC3D7A-F888-4066-BDCD-BC346888BC44}" presName="childNode" presStyleLbl="node1" presStyleIdx="7" presStyleCnt="10" custScaleX="53134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FF42CA-8A65-4364-9936-BC8EA43278E4}" type="pres">
      <dgm:prSet presAssocID="{ADEC3D7A-F888-4066-BDCD-BC346888BC44}" presName="aSpace2" presStyleCnt="0"/>
      <dgm:spPr/>
    </dgm:pt>
    <dgm:pt modelId="{3C4E1DED-F773-4EEA-8ED4-B3239F1F147F}" type="pres">
      <dgm:prSet presAssocID="{817F67A9-0731-445D-A839-2E55C060F191}" presName="childNode" presStyleLbl="node1" presStyleIdx="8" presStyleCnt="10" custScaleX="53134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DAE0B2-919F-4B08-81B8-EB6183F4912C}" type="pres">
      <dgm:prSet presAssocID="{817F67A9-0731-445D-A839-2E55C060F191}" presName="aSpace2" presStyleCnt="0"/>
      <dgm:spPr/>
    </dgm:pt>
    <dgm:pt modelId="{B4D67D8A-5EA6-4E1A-912E-A48BACAA9A17}" type="pres">
      <dgm:prSet presAssocID="{8EB0C67A-3E8D-456C-A4EE-685ED54A6C3A}" presName="childNode" presStyleLbl="node1" presStyleIdx="9" presStyleCnt="10" custScaleX="53134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166D6EA-1F4D-4CF0-9D6A-807D0BACE6D8}" srcId="{E6BBF238-F1BC-4C42-95AA-E9B8B2ABAE36}" destId="{FD71512D-7F02-4C63-BD48-FE9467D13C28}" srcOrd="0" destOrd="0" parTransId="{449CC36E-0053-4DAC-9E6D-870A1A2629D5}" sibTransId="{3D766657-971E-4D3E-9E91-12F8CE449EC0}"/>
    <dgm:cxn modelId="{C1331313-45A8-4094-91C3-BF02D78F69CA}" type="presOf" srcId="{ADEC3D7A-F888-4066-BDCD-BC346888BC44}" destId="{08347876-A256-4AC4-BC9D-FFD758210303}" srcOrd="0" destOrd="0" presId="urn:microsoft.com/office/officeart/2005/8/layout/lProcess2"/>
    <dgm:cxn modelId="{6839ABEA-FF36-48AC-836C-689B9BB28EBA}" srcId="{A46B77D6-3EA3-4A79-8C74-09A5E3ADA1C4}" destId="{7D9B2C74-C40E-447D-AC3B-4C3B08FB69B3}" srcOrd="0" destOrd="0" parTransId="{9F84F69B-667F-4E53-84B8-874738612D33}" sibTransId="{7FEEF1D2-38B5-4B07-A0C0-9F83AFCEA493}"/>
    <dgm:cxn modelId="{CD888F39-27EC-4197-BAD3-80D5184E7F59}" srcId="{A46B77D6-3EA3-4A79-8C74-09A5E3ADA1C4}" destId="{8EB0C67A-3E8D-456C-A4EE-685ED54A6C3A}" srcOrd="4" destOrd="0" parTransId="{9C42AC40-38FB-42B6-8AC8-EF0AE475F46C}" sibTransId="{91D3BC70-C7E5-4F75-AFF2-04E4F2AC6087}"/>
    <dgm:cxn modelId="{B050F2C2-364C-4148-8731-8E7BFA65983D}" type="presOf" srcId="{FD71512D-7F02-4C63-BD48-FE9467D13C28}" destId="{A569AF32-58A2-4327-95B6-B23613434A7D}" srcOrd="0" destOrd="0" presId="urn:microsoft.com/office/officeart/2005/8/layout/lProcess2"/>
    <dgm:cxn modelId="{68B484C4-AB6E-438D-AE8F-B3947393E366}" type="presOf" srcId="{0B02F793-B824-4A7F-9A5E-2E22230BDE65}" destId="{06FEB2EE-773C-49A6-915C-A88EBDE35FC7}" srcOrd="0" destOrd="0" presId="urn:microsoft.com/office/officeart/2005/8/layout/lProcess2"/>
    <dgm:cxn modelId="{17731C14-CB44-4637-9E6F-E68929794CFE}" type="presOf" srcId="{26EAB0BA-6A7A-413D-A4FD-3C815C56D429}" destId="{74EA6F1D-237F-460B-8B1C-E3E009B6626E}" srcOrd="0" destOrd="0" presId="urn:microsoft.com/office/officeart/2005/8/layout/lProcess2"/>
    <dgm:cxn modelId="{1AC9E942-C118-4A86-80DD-AA6F42E587A2}" type="presOf" srcId="{817F67A9-0731-445D-A839-2E55C060F191}" destId="{3C4E1DED-F773-4EEA-8ED4-B3239F1F147F}" srcOrd="0" destOrd="0" presId="urn:microsoft.com/office/officeart/2005/8/layout/lProcess2"/>
    <dgm:cxn modelId="{DCF276F0-12AA-40C5-92B3-46AEAB2194F0}" srcId="{E6BBF238-F1BC-4C42-95AA-E9B8B2ABAE36}" destId="{26EAB0BA-6A7A-413D-A4FD-3C815C56D429}" srcOrd="1" destOrd="0" parTransId="{0D699007-FB01-4468-9E43-2F1A6503E004}" sibTransId="{C716082A-A5CA-4FA8-BF6E-42A324E5FA4F}"/>
    <dgm:cxn modelId="{BA42AFF8-CD27-4CB8-8420-904EEEC1A2BB}" type="presOf" srcId="{A46B77D6-3EA3-4A79-8C74-09A5E3ADA1C4}" destId="{320AADF9-E510-41AA-B82A-D5AE87EEC8FF}" srcOrd="1" destOrd="0" presId="urn:microsoft.com/office/officeart/2005/8/layout/lProcess2"/>
    <dgm:cxn modelId="{9CC463C9-ABB3-4A88-86DF-9BBEDB92156C}" srcId="{A46B77D6-3EA3-4A79-8C74-09A5E3ADA1C4}" destId="{A5093F6B-06AE-4B3C-A131-9233D04385E8}" srcOrd="1" destOrd="0" parTransId="{FC954451-4C29-4FC9-A6DA-9172933BF63F}" sibTransId="{E510F583-8062-4B0D-A18F-0EF4BF72D1D9}"/>
    <dgm:cxn modelId="{1A48F5DB-BBAA-4473-AB06-25F4BC3A0B4C}" type="presOf" srcId="{A86E82CB-6DA2-4B4B-A1F6-0388D8391592}" destId="{73375365-9DBF-4D32-B270-41396B3366FF}" srcOrd="0" destOrd="0" presId="urn:microsoft.com/office/officeart/2005/8/layout/lProcess2"/>
    <dgm:cxn modelId="{B0974447-A47E-4A59-B204-19C7571376AE}" srcId="{06089A51-AF40-4A55-A3CE-3308AA9BA556}" destId="{E6BBF238-F1BC-4C42-95AA-E9B8B2ABAE36}" srcOrd="0" destOrd="0" parTransId="{505925C1-1A42-45CF-B331-10D529B3568B}" sibTransId="{8B1A5F3C-9704-442D-8F2B-AC298E9A4437}"/>
    <dgm:cxn modelId="{885EAAA5-773A-43A3-ABC2-8387465470B9}" srcId="{A46B77D6-3EA3-4A79-8C74-09A5E3ADA1C4}" destId="{817F67A9-0731-445D-A839-2E55C060F191}" srcOrd="3" destOrd="0" parTransId="{E4ECA14E-501C-4A4F-B133-4D9E601C81F2}" sibTransId="{D3E7EAEC-B24A-4D46-9F63-9C37EEFBC5D6}"/>
    <dgm:cxn modelId="{D109E3CE-D2B2-440D-AEA0-5007CE76511C}" type="presOf" srcId="{F70DDD29-47DA-4126-A09E-32B3A8181F14}" destId="{0C803BB5-E4D8-4E2C-A031-F8EBE06F6DC9}" srcOrd="0" destOrd="0" presId="urn:microsoft.com/office/officeart/2005/8/layout/lProcess2"/>
    <dgm:cxn modelId="{A55EAF74-6883-4580-9947-C6D26BD6CCD5}" type="presOf" srcId="{A5093F6B-06AE-4B3C-A131-9233D04385E8}" destId="{A05F4C07-95AC-4288-B66B-1666B0F2C3C4}" srcOrd="0" destOrd="0" presId="urn:microsoft.com/office/officeart/2005/8/layout/lProcess2"/>
    <dgm:cxn modelId="{0C5ED660-3135-4139-8748-D6FFA9D7E2EB}" type="presOf" srcId="{E6BBF238-F1BC-4C42-95AA-E9B8B2ABAE36}" destId="{586F7157-247F-4219-AF85-A6E768D9B8CB}" srcOrd="0" destOrd="0" presId="urn:microsoft.com/office/officeart/2005/8/layout/lProcess2"/>
    <dgm:cxn modelId="{01D058B4-E257-470C-AA19-5112A057DC46}" srcId="{06089A51-AF40-4A55-A3CE-3308AA9BA556}" destId="{A46B77D6-3EA3-4A79-8C74-09A5E3ADA1C4}" srcOrd="1" destOrd="0" parTransId="{B789F7D8-BFCC-445F-8FC7-7FF60DD07309}" sibTransId="{320435D3-2DE6-4684-986E-3642B9665E3B}"/>
    <dgm:cxn modelId="{7D64B45F-A646-451B-8AA9-7B8795AC57D3}" type="presOf" srcId="{8EB0C67A-3E8D-456C-A4EE-685ED54A6C3A}" destId="{B4D67D8A-5EA6-4E1A-912E-A48BACAA9A17}" srcOrd="0" destOrd="0" presId="urn:microsoft.com/office/officeart/2005/8/layout/lProcess2"/>
    <dgm:cxn modelId="{76A6EE27-42D5-45F8-9009-68BF0092B7EF}" type="presOf" srcId="{E6BBF238-F1BC-4C42-95AA-E9B8B2ABAE36}" destId="{11F6BF68-399D-4618-8E11-A80A37E9C243}" srcOrd="1" destOrd="0" presId="urn:microsoft.com/office/officeart/2005/8/layout/lProcess2"/>
    <dgm:cxn modelId="{179F1E78-F8ED-402E-A85E-E75E5B8C2DA7}" srcId="{E6BBF238-F1BC-4C42-95AA-E9B8B2ABAE36}" destId="{0B02F793-B824-4A7F-9A5E-2E22230BDE65}" srcOrd="2" destOrd="0" parTransId="{4696005F-703A-4A94-9747-0E5C576E7B78}" sibTransId="{7092F26A-0F1E-4E07-9C4B-47993FC17D36}"/>
    <dgm:cxn modelId="{D52CBA43-933F-49A2-8E34-7B301F5EE98A}" srcId="{E6BBF238-F1BC-4C42-95AA-E9B8B2ABAE36}" destId="{F70DDD29-47DA-4126-A09E-32B3A8181F14}" srcOrd="3" destOrd="0" parTransId="{2BEE1898-BC85-46B1-9CC7-464E3D2DCB39}" sibTransId="{7FC7D1E6-E329-497C-8A61-B3F0D7FCB247}"/>
    <dgm:cxn modelId="{1C27B0F8-86BC-4613-A5B0-B4D16D76E931}" type="presOf" srcId="{7D9B2C74-C40E-447D-AC3B-4C3B08FB69B3}" destId="{34AC4F0E-1C71-4CCB-B10E-2E10CD2C71F1}" srcOrd="0" destOrd="0" presId="urn:microsoft.com/office/officeart/2005/8/layout/lProcess2"/>
    <dgm:cxn modelId="{FC7A4188-680F-4DD0-BBAB-F79BF63AADE9}" srcId="{E6BBF238-F1BC-4C42-95AA-E9B8B2ABAE36}" destId="{A86E82CB-6DA2-4B4B-A1F6-0388D8391592}" srcOrd="4" destOrd="0" parTransId="{24FF8F65-E79A-4CA1-8CC0-1C08171FBF88}" sibTransId="{42506B84-06CC-4D01-9AD7-3FD614E02DAC}"/>
    <dgm:cxn modelId="{25439B0D-B3D6-4C70-B142-CB958178630E}" type="presOf" srcId="{A46B77D6-3EA3-4A79-8C74-09A5E3ADA1C4}" destId="{9DD7F317-4966-448D-9BE2-7802BA9A60BB}" srcOrd="0" destOrd="0" presId="urn:microsoft.com/office/officeart/2005/8/layout/lProcess2"/>
    <dgm:cxn modelId="{481B3B47-C1EA-46C6-9655-93F8124118DB}" srcId="{A46B77D6-3EA3-4A79-8C74-09A5E3ADA1C4}" destId="{ADEC3D7A-F888-4066-BDCD-BC346888BC44}" srcOrd="2" destOrd="0" parTransId="{BC89B413-FB18-407D-8235-4C4DC7F2AA24}" sibTransId="{B857A544-5A8F-43A7-9471-A6E7D1731E8C}"/>
    <dgm:cxn modelId="{68E84926-AD83-4D23-B3BA-48FCF09B2120}" type="presOf" srcId="{06089A51-AF40-4A55-A3CE-3308AA9BA556}" destId="{452682BD-9449-406D-A0DD-BB4CBB11C284}" srcOrd="0" destOrd="0" presId="urn:microsoft.com/office/officeart/2005/8/layout/lProcess2"/>
    <dgm:cxn modelId="{7429EBA4-BBA8-470F-B96E-2A8E7F50FDD0}" type="presParOf" srcId="{452682BD-9449-406D-A0DD-BB4CBB11C284}" destId="{E4D77BFF-5D61-4003-9042-73C8FD5C2CB3}" srcOrd="0" destOrd="0" presId="urn:microsoft.com/office/officeart/2005/8/layout/lProcess2"/>
    <dgm:cxn modelId="{7A56E08C-39A4-426B-A283-AFC9CFDEB4CA}" type="presParOf" srcId="{E4D77BFF-5D61-4003-9042-73C8FD5C2CB3}" destId="{586F7157-247F-4219-AF85-A6E768D9B8CB}" srcOrd="0" destOrd="0" presId="urn:microsoft.com/office/officeart/2005/8/layout/lProcess2"/>
    <dgm:cxn modelId="{1F006BFF-2318-4351-A659-4CC46BBD9633}" type="presParOf" srcId="{E4D77BFF-5D61-4003-9042-73C8FD5C2CB3}" destId="{11F6BF68-399D-4618-8E11-A80A37E9C243}" srcOrd="1" destOrd="0" presId="urn:microsoft.com/office/officeart/2005/8/layout/lProcess2"/>
    <dgm:cxn modelId="{869DD905-FD3A-4445-B910-D07983DB44B3}" type="presParOf" srcId="{E4D77BFF-5D61-4003-9042-73C8FD5C2CB3}" destId="{C14010AA-8681-452B-AF6F-FA4D0A62BAE6}" srcOrd="2" destOrd="0" presId="urn:microsoft.com/office/officeart/2005/8/layout/lProcess2"/>
    <dgm:cxn modelId="{9C012F7C-8F49-47E2-BAF3-93CE30355FB5}" type="presParOf" srcId="{C14010AA-8681-452B-AF6F-FA4D0A62BAE6}" destId="{C6C6A277-C2CD-49A2-A2AB-B8B982B62AA6}" srcOrd="0" destOrd="0" presId="urn:microsoft.com/office/officeart/2005/8/layout/lProcess2"/>
    <dgm:cxn modelId="{A36AAC24-3A17-40F4-A4C7-47CF00F0DA16}" type="presParOf" srcId="{C6C6A277-C2CD-49A2-A2AB-B8B982B62AA6}" destId="{A569AF32-58A2-4327-95B6-B23613434A7D}" srcOrd="0" destOrd="0" presId="urn:microsoft.com/office/officeart/2005/8/layout/lProcess2"/>
    <dgm:cxn modelId="{B2CACEFD-14BD-4114-96D4-C947C140D23C}" type="presParOf" srcId="{C6C6A277-C2CD-49A2-A2AB-B8B982B62AA6}" destId="{688F4331-6384-46FE-97F2-F1675DD7C405}" srcOrd="1" destOrd="0" presId="urn:microsoft.com/office/officeart/2005/8/layout/lProcess2"/>
    <dgm:cxn modelId="{42F000D1-CECD-4FFE-8565-82D76E35866E}" type="presParOf" srcId="{C6C6A277-C2CD-49A2-A2AB-B8B982B62AA6}" destId="{74EA6F1D-237F-460B-8B1C-E3E009B6626E}" srcOrd="2" destOrd="0" presId="urn:microsoft.com/office/officeart/2005/8/layout/lProcess2"/>
    <dgm:cxn modelId="{6E98B637-4C0C-4B00-83DC-5CAC4ABD8843}" type="presParOf" srcId="{C6C6A277-C2CD-49A2-A2AB-B8B982B62AA6}" destId="{BA9725AF-C348-44C0-875D-5C51CD8D72BF}" srcOrd="3" destOrd="0" presId="urn:microsoft.com/office/officeart/2005/8/layout/lProcess2"/>
    <dgm:cxn modelId="{345E31CA-3DC0-44E7-B394-2B2719FE1545}" type="presParOf" srcId="{C6C6A277-C2CD-49A2-A2AB-B8B982B62AA6}" destId="{06FEB2EE-773C-49A6-915C-A88EBDE35FC7}" srcOrd="4" destOrd="0" presId="urn:microsoft.com/office/officeart/2005/8/layout/lProcess2"/>
    <dgm:cxn modelId="{C13B3A0E-41EF-424D-AAC3-1E5C0F780276}" type="presParOf" srcId="{C6C6A277-C2CD-49A2-A2AB-B8B982B62AA6}" destId="{16B4EBE4-FC24-461F-AB88-06A48760515E}" srcOrd="5" destOrd="0" presId="urn:microsoft.com/office/officeart/2005/8/layout/lProcess2"/>
    <dgm:cxn modelId="{02E874F2-06DC-43E3-8788-0400A2212224}" type="presParOf" srcId="{C6C6A277-C2CD-49A2-A2AB-B8B982B62AA6}" destId="{0C803BB5-E4D8-4E2C-A031-F8EBE06F6DC9}" srcOrd="6" destOrd="0" presId="urn:microsoft.com/office/officeart/2005/8/layout/lProcess2"/>
    <dgm:cxn modelId="{9BAF0E1D-D7AA-48B4-91B0-707A0C21E84D}" type="presParOf" srcId="{C6C6A277-C2CD-49A2-A2AB-B8B982B62AA6}" destId="{1F90FAE3-D31B-49D8-9239-537F65B550ED}" srcOrd="7" destOrd="0" presId="urn:microsoft.com/office/officeart/2005/8/layout/lProcess2"/>
    <dgm:cxn modelId="{D14CC9FA-9080-473D-A2B7-8E3EE46620A2}" type="presParOf" srcId="{C6C6A277-C2CD-49A2-A2AB-B8B982B62AA6}" destId="{73375365-9DBF-4D32-B270-41396B3366FF}" srcOrd="8" destOrd="0" presId="urn:microsoft.com/office/officeart/2005/8/layout/lProcess2"/>
    <dgm:cxn modelId="{785353F7-CD00-413E-90FB-0A790D15122F}" type="presParOf" srcId="{452682BD-9449-406D-A0DD-BB4CBB11C284}" destId="{175D93A0-FC04-402A-B975-5388117541CA}" srcOrd="1" destOrd="0" presId="urn:microsoft.com/office/officeart/2005/8/layout/lProcess2"/>
    <dgm:cxn modelId="{C490C6BA-3128-464E-A997-0BB6255223AA}" type="presParOf" srcId="{452682BD-9449-406D-A0DD-BB4CBB11C284}" destId="{A6A19CF1-6FE3-4D1A-A88B-B3A7C750545B}" srcOrd="2" destOrd="0" presId="urn:microsoft.com/office/officeart/2005/8/layout/lProcess2"/>
    <dgm:cxn modelId="{EA794541-BCBF-444E-8E08-C14AC1FC0109}" type="presParOf" srcId="{A6A19CF1-6FE3-4D1A-A88B-B3A7C750545B}" destId="{9DD7F317-4966-448D-9BE2-7802BA9A60BB}" srcOrd="0" destOrd="0" presId="urn:microsoft.com/office/officeart/2005/8/layout/lProcess2"/>
    <dgm:cxn modelId="{EB464054-E9A5-4754-A5F6-A93D82CB1410}" type="presParOf" srcId="{A6A19CF1-6FE3-4D1A-A88B-B3A7C750545B}" destId="{320AADF9-E510-41AA-B82A-D5AE87EEC8FF}" srcOrd="1" destOrd="0" presId="urn:microsoft.com/office/officeart/2005/8/layout/lProcess2"/>
    <dgm:cxn modelId="{223A6BDF-D12C-4E9F-A9A3-2226DD763EB3}" type="presParOf" srcId="{A6A19CF1-6FE3-4D1A-A88B-B3A7C750545B}" destId="{AC6CE371-5891-4A01-9AA9-99AF3BF08957}" srcOrd="2" destOrd="0" presId="urn:microsoft.com/office/officeart/2005/8/layout/lProcess2"/>
    <dgm:cxn modelId="{80AD0926-B4A6-4A37-851B-3E4CD1319361}" type="presParOf" srcId="{AC6CE371-5891-4A01-9AA9-99AF3BF08957}" destId="{EBA9DB97-C367-4764-85A8-2B816F6904F8}" srcOrd="0" destOrd="0" presId="urn:microsoft.com/office/officeart/2005/8/layout/lProcess2"/>
    <dgm:cxn modelId="{21D00A8A-E13D-46CA-ABE4-69DE514E6279}" type="presParOf" srcId="{EBA9DB97-C367-4764-85A8-2B816F6904F8}" destId="{34AC4F0E-1C71-4CCB-B10E-2E10CD2C71F1}" srcOrd="0" destOrd="0" presId="urn:microsoft.com/office/officeart/2005/8/layout/lProcess2"/>
    <dgm:cxn modelId="{29092E9D-62C1-47B3-A7D9-471CF581382C}" type="presParOf" srcId="{EBA9DB97-C367-4764-85A8-2B816F6904F8}" destId="{34877CB2-7769-45D5-8D41-352A96D106CB}" srcOrd="1" destOrd="0" presId="urn:microsoft.com/office/officeart/2005/8/layout/lProcess2"/>
    <dgm:cxn modelId="{F5504666-3BBD-4113-9990-4ABABA9B2CF2}" type="presParOf" srcId="{EBA9DB97-C367-4764-85A8-2B816F6904F8}" destId="{A05F4C07-95AC-4288-B66B-1666B0F2C3C4}" srcOrd="2" destOrd="0" presId="urn:microsoft.com/office/officeart/2005/8/layout/lProcess2"/>
    <dgm:cxn modelId="{E7DF2BD7-5D40-4559-A892-6B80345FEEBE}" type="presParOf" srcId="{EBA9DB97-C367-4764-85A8-2B816F6904F8}" destId="{0AFD3056-80B3-4E81-96FF-03CF8334F850}" srcOrd="3" destOrd="0" presId="urn:microsoft.com/office/officeart/2005/8/layout/lProcess2"/>
    <dgm:cxn modelId="{29B05E8A-09F7-482F-A32C-C7CDF09E7F98}" type="presParOf" srcId="{EBA9DB97-C367-4764-85A8-2B816F6904F8}" destId="{08347876-A256-4AC4-BC9D-FFD758210303}" srcOrd="4" destOrd="0" presId="urn:microsoft.com/office/officeart/2005/8/layout/lProcess2"/>
    <dgm:cxn modelId="{90258150-8C4E-4315-91AF-A2B41B6F388C}" type="presParOf" srcId="{EBA9DB97-C367-4764-85A8-2B816F6904F8}" destId="{ECFF42CA-8A65-4364-9936-BC8EA43278E4}" srcOrd="5" destOrd="0" presId="urn:microsoft.com/office/officeart/2005/8/layout/lProcess2"/>
    <dgm:cxn modelId="{A2563561-D0E3-4407-8CF8-8316CFE9F1CA}" type="presParOf" srcId="{EBA9DB97-C367-4764-85A8-2B816F6904F8}" destId="{3C4E1DED-F773-4EEA-8ED4-B3239F1F147F}" srcOrd="6" destOrd="0" presId="urn:microsoft.com/office/officeart/2005/8/layout/lProcess2"/>
    <dgm:cxn modelId="{B205D34B-CEE8-4292-8E69-4D899D8C3306}" type="presParOf" srcId="{EBA9DB97-C367-4764-85A8-2B816F6904F8}" destId="{70DAE0B2-919F-4B08-81B8-EB6183F4912C}" srcOrd="7" destOrd="0" presId="urn:microsoft.com/office/officeart/2005/8/layout/lProcess2"/>
    <dgm:cxn modelId="{3A4C6E1B-1E28-4649-86B3-A46189D1D572}" type="presParOf" srcId="{EBA9DB97-C367-4764-85A8-2B816F6904F8}" destId="{B4D67D8A-5EA6-4E1A-912E-A48BACAA9A17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06089A51-AF40-4A55-A3CE-3308AA9BA556}" type="doc">
      <dgm:prSet loTypeId="urn:microsoft.com/office/officeart/2005/8/layout/lProcess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BBF238-F1BC-4C42-95AA-E9B8B2ABAE36}">
      <dgm:prSet phldrT="[Текст]" custT="1"/>
      <dgm:spPr>
        <a:solidFill>
          <a:srgbClr val="E8EEF8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0"/>
          <a:r>
            <a:rPr lang="uk-UA" sz="1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Кількість об'єднань</a:t>
          </a:r>
          <a:endParaRPr lang="ru-RU" sz="18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05925C1-1A42-45CF-B331-10D529B3568B}" type="parTrans" cxnId="{B0974447-A47E-4A59-B204-19C7571376AE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8B1A5F3C-9704-442D-8F2B-AC298E9A4437}" type="sibTrans" cxnId="{B0974447-A47E-4A59-B204-19C7571376AE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FD71512D-7F02-4C63-BD48-FE9467D13C28}">
      <dgm:prSet phldrT="[Текст]" custT="1"/>
      <dgm:spPr>
        <a:solidFill>
          <a:srgbClr val="CBD9ED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49</a:t>
          </a:r>
          <a:endParaRPr lang="ru-RU" sz="26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49CC36E-0053-4DAC-9E6D-870A1A2629D5}" type="parTrans" cxnId="{F166D6EA-1F4D-4CF0-9D6A-807D0BACE6D8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3D766657-971E-4D3E-9E91-12F8CE449EC0}" type="sibTrans" cxnId="{F166D6EA-1F4D-4CF0-9D6A-807D0BACE6D8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26EAB0BA-6A7A-413D-A4FD-3C815C56D429}">
      <dgm:prSet phldrT="[Текст]" custT="1"/>
      <dgm:spPr>
        <a:solidFill>
          <a:srgbClr val="CBD9ED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26</a:t>
          </a:r>
          <a:endParaRPr lang="ru-RU" sz="26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0D699007-FB01-4468-9E43-2F1A6503E004}" type="parTrans" cxnId="{DCF276F0-12AA-40C5-92B3-46AEAB2194F0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C716082A-A5CA-4FA8-BF6E-42A324E5FA4F}" type="sibTrans" cxnId="{DCF276F0-12AA-40C5-92B3-46AEAB2194F0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0B02F793-B824-4A7F-9A5E-2E22230BDE65}">
      <dgm:prSet phldrT="[Текст]" custT="1"/>
      <dgm:spPr>
        <a:solidFill>
          <a:srgbClr val="CBD9ED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13</a:t>
          </a:r>
          <a:endParaRPr lang="ru-RU" sz="26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696005F-703A-4A94-9747-0E5C576E7B78}" type="parTrans" cxnId="{179F1E78-F8ED-402E-A85E-E75E5B8C2DA7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7092F26A-0F1E-4E07-9C4B-47993FC17D36}" type="sibTrans" cxnId="{179F1E78-F8ED-402E-A85E-E75E5B8C2DA7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F70DDD29-47DA-4126-A09E-32B3A8181F14}">
      <dgm:prSet phldrT="[Текст]" custT="1"/>
      <dgm:spPr>
        <a:solidFill>
          <a:srgbClr val="CBD9ED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3</a:t>
          </a:r>
          <a:endParaRPr lang="ru-RU" sz="26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BEE1898-BC85-46B1-9CC7-464E3D2DCB39}" type="parTrans" cxnId="{D52CBA43-933F-49A2-8E34-7B301F5EE98A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7FC7D1E6-E329-497C-8A61-B3F0D7FCB247}" type="sibTrans" cxnId="{D52CBA43-933F-49A2-8E34-7B301F5EE98A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A86E82CB-6DA2-4B4B-A1F6-0388D8391592}">
      <dgm:prSet phldrT="[Текст]" custT="1"/>
      <dgm:spPr>
        <a:solidFill>
          <a:srgbClr val="CBD9ED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</a:t>
          </a:r>
          <a:endParaRPr lang="ru-RU" sz="26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4FF8F65-E79A-4CA1-8CC0-1C08171FBF88}" type="parTrans" cxnId="{FC7A4188-680F-4DD0-BBAB-F79BF63AADE9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42506B84-06CC-4D01-9AD7-3FD614E02DAC}" type="sibTrans" cxnId="{FC7A4188-680F-4DD0-BBAB-F79BF63AADE9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452682BD-9449-406D-A0DD-BB4CBB11C284}" type="pres">
      <dgm:prSet presAssocID="{06089A51-AF40-4A55-A3CE-3308AA9BA556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4D77BFF-5D61-4003-9042-73C8FD5C2CB3}" type="pres">
      <dgm:prSet presAssocID="{E6BBF238-F1BC-4C42-95AA-E9B8B2ABAE36}" presName="compNode" presStyleCnt="0"/>
      <dgm:spPr/>
    </dgm:pt>
    <dgm:pt modelId="{586F7157-247F-4219-AF85-A6E768D9B8CB}" type="pres">
      <dgm:prSet presAssocID="{E6BBF238-F1BC-4C42-95AA-E9B8B2ABAE36}" presName="aNode" presStyleLbl="bgShp" presStyleIdx="0" presStyleCnt="1" custScaleY="100000" custLinFactNeighborY="780"/>
      <dgm:spPr/>
      <dgm:t>
        <a:bodyPr/>
        <a:lstStyle/>
        <a:p>
          <a:endParaRPr lang="ru-RU"/>
        </a:p>
      </dgm:t>
    </dgm:pt>
    <dgm:pt modelId="{11F6BF68-399D-4618-8E11-A80A37E9C243}" type="pres">
      <dgm:prSet presAssocID="{E6BBF238-F1BC-4C42-95AA-E9B8B2ABAE36}" presName="textNode" presStyleLbl="bgShp" presStyleIdx="0" presStyleCnt="1"/>
      <dgm:spPr/>
      <dgm:t>
        <a:bodyPr/>
        <a:lstStyle/>
        <a:p>
          <a:endParaRPr lang="ru-RU"/>
        </a:p>
      </dgm:t>
    </dgm:pt>
    <dgm:pt modelId="{C14010AA-8681-452B-AF6F-FA4D0A62BAE6}" type="pres">
      <dgm:prSet presAssocID="{E6BBF238-F1BC-4C42-95AA-E9B8B2ABAE36}" presName="compChildNode" presStyleCnt="0"/>
      <dgm:spPr/>
    </dgm:pt>
    <dgm:pt modelId="{C6C6A277-C2CD-49A2-A2AB-B8B982B62AA6}" type="pres">
      <dgm:prSet presAssocID="{E6BBF238-F1BC-4C42-95AA-E9B8B2ABAE36}" presName="theInnerList" presStyleCnt="0"/>
      <dgm:spPr/>
    </dgm:pt>
    <dgm:pt modelId="{A569AF32-58A2-4327-95B6-B23613434A7D}" type="pres">
      <dgm:prSet presAssocID="{FD71512D-7F02-4C63-BD48-FE9467D13C28}" presName="childNode" presStyleLbl="node1" presStyleIdx="0" presStyleCnt="5" custScaleX="53134" custLinFactNeighborX="1613" custLinFactNeighborY="68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8F4331-6384-46FE-97F2-F1675DD7C405}" type="pres">
      <dgm:prSet presAssocID="{FD71512D-7F02-4C63-BD48-FE9467D13C28}" presName="aSpace2" presStyleCnt="0"/>
      <dgm:spPr/>
    </dgm:pt>
    <dgm:pt modelId="{74EA6F1D-237F-460B-8B1C-E3E009B6626E}" type="pres">
      <dgm:prSet presAssocID="{26EAB0BA-6A7A-413D-A4FD-3C815C56D429}" presName="childNode" presStyleLbl="node1" presStyleIdx="1" presStyleCnt="5" custScaleX="53134" custLinFactNeighborX="1613" custLinFactNeighborY="68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9725AF-C348-44C0-875D-5C51CD8D72BF}" type="pres">
      <dgm:prSet presAssocID="{26EAB0BA-6A7A-413D-A4FD-3C815C56D429}" presName="aSpace2" presStyleCnt="0"/>
      <dgm:spPr/>
    </dgm:pt>
    <dgm:pt modelId="{06FEB2EE-773C-49A6-915C-A88EBDE35FC7}" type="pres">
      <dgm:prSet presAssocID="{0B02F793-B824-4A7F-9A5E-2E22230BDE65}" presName="childNode" presStyleLbl="node1" presStyleIdx="2" presStyleCnt="5" custScaleX="53134" custLinFactNeighborX="1613" custLinFactNeighborY="314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B4EBE4-FC24-461F-AB88-06A48760515E}" type="pres">
      <dgm:prSet presAssocID="{0B02F793-B824-4A7F-9A5E-2E22230BDE65}" presName="aSpace2" presStyleCnt="0"/>
      <dgm:spPr/>
    </dgm:pt>
    <dgm:pt modelId="{0C803BB5-E4D8-4E2C-A031-F8EBE06F6DC9}" type="pres">
      <dgm:prSet presAssocID="{F70DDD29-47DA-4126-A09E-32B3A8181F14}" presName="childNode" presStyleLbl="node1" presStyleIdx="3" presStyleCnt="5" custScaleX="53134" custLinFactNeighborX="1613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90FAE3-D31B-49D8-9239-537F65B550ED}" type="pres">
      <dgm:prSet presAssocID="{F70DDD29-47DA-4126-A09E-32B3A8181F14}" presName="aSpace2" presStyleCnt="0"/>
      <dgm:spPr/>
    </dgm:pt>
    <dgm:pt modelId="{73375365-9DBF-4D32-B270-41396B3366FF}" type="pres">
      <dgm:prSet presAssocID="{A86E82CB-6DA2-4B4B-A1F6-0388D8391592}" presName="childNode" presStyleLbl="node1" presStyleIdx="4" presStyleCnt="5" custScaleX="53134" custLinFactNeighborX="1613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AAD17A6-493D-43AC-B877-410BB77BEE24}" type="presOf" srcId="{06089A51-AF40-4A55-A3CE-3308AA9BA556}" destId="{452682BD-9449-406D-A0DD-BB4CBB11C284}" srcOrd="0" destOrd="0" presId="urn:microsoft.com/office/officeart/2005/8/layout/lProcess2"/>
    <dgm:cxn modelId="{179F1E78-F8ED-402E-A85E-E75E5B8C2DA7}" srcId="{E6BBF238-F1BC-4C42-95AA-E9B8B2ABAE36}" destId="{0B02F793-B824-4A7F-9A5E-2E22230BDE65}" srcOrd="2" destOrd="0" parTransId="{4696005F-703A-4A94-9747-0E5C576E7B78}" sibTransId="{7092F26A-0F1E-4E07-9C4B-47993FC17D36}"/>
    <dgm:cxn modelId="{7964F5BD-92B6-4133-917C-48AD72EB81B0}" type="presOf" srcId="{E6BBF238-F1BC-4C42-95AA-E9B8B2ABAE36}" destId="{586F7157-247F-4219-AF85-A6E768D9B8CB}" srcOrd="0" destOrd="0" presId="urn:microsoft.com/office/officeart/2005/8/layout/lProcess2"/>
    <dgm:cxn modelId="{4C876FB4-DB22-4318-817C-2FB73DD90C5A}" type="presOf" srcId="{A86E82CB-6DA2-4B4B-A1F6-0388D8391592}" destId="{73375365-9DBF-4D32-B270-41396B3366FF}" srcOrd="0" destOrd="0" presId="urn:microsoft.com/office/officeart/2005/8/layout/lProcess2"/>
    <dgm:cxn modelId="{D5631137-2251-4004-9A7C-42FB367EA203}" type="presOf" srcId="{26EAB0BA-6A7A-413D-A4FD-3C815C56D429}" destId="{74EA6F1D-237F-460B-8B1C-E3E009B6626E}" srcOrd="0" destOrd="0" presId="urn:microsoft.com/office/officeart/2005/8/layout/lProcess2"/>
    <dgm:cxn modelId="{D52CBA43-933F-49A2-8E34-7B301F5EE98A}" srcId="{E6BBF238-F1BC-4C42-95AA-E9B8B2ABAE36}" destId="{F70DDD29-47DA-4126-A09E-32B3A8181F14}" srcOrd="3" destOrd="0" parTransId="{2BEE1898-BC85-46B1-9CC7-464E3D2DCB39}" sibTransId="{7FC7D1E6-E329-497C-8A61-B3F0D7FCB247}"/>
    <dgm:cxn modelId="{423459D1-4B69-4F89-8293-C86AB7ACA5A8}" type="presOf" srcId="{FD71512D-7F02-4C63-BD48-FE9467D13C28}" destId="{A569AF32-58A2-4327-95B6-B23613434A7D}" srcOrd="0" destOrd="0" presId="urn:microsoft.com/office/officeart/2005/8/layout/lProcess2"/>
    <dgm:cxn modelId="{B0974447-A47E-4A59-B204-19C7571376AE}" srcId="{06089A51-AF40-4A55-A3CE-3308AA9BA556}" destId="{E6BBF238-F1BC-4C42-95AA-E9B8B2ABAE36}" srcOrd="0" destOrd="0" parTransId="{505925C1-1A42-45CF-B331-10D529B3568B}" sibTransId="{8B1A5F3C-9704-442D-8F2B-AC298E9A4437}"/>
    <dgm:cxn modelId="{F0A1C870-598F-4410-9EDE-072680372A6B}" type="presOf" srcId="{F70DDD29-47DA-4126-A09E-32B3A8181F14}" destId="{0C803BB5-E4D8-4E2C-A031-F8EBE06F6DC9}" srcOrd="0" destOrd="0" presId="urn:microsoft.com/office/officeart/2005/8/layout/lProcess2"/>
    <dgm:cxn modelId="{54EB3E30-24A6-441C-A27E-C5152D15692A}" type="presOf" srcId="{E6BBF238-F1BC-4C42-95AA-E9B8B2ABAE36}" destId="{11F6BF68-399D-4618-8E11-A80A37E9C243}" srcOrd="1" destOrd="0" presId="urn:microsoft.com/office/officeart/2005/8/layout/lProcess2"/>
    <dgm:cxn modelId="{DCF276F0-12AA-40C5-92B3-46AEAB2194F0}" srcId="{E6BBF238-F1BC-4C42-95AA-E9B8B2ABAE36}" destId="{26EAB0BA-6A7A-413D-A4FD-3C815C56D429}" srcOrd="1" destOrd="0" parTransId="{0D699007-FB01-4468-9E43-2F1A6503E004}" sibTransId="{C716082A-A5CA-4FA8-BF6E-42A324E5FA4F}"/>
    <dgm:cxn modelId="{F166D6EA-1F4D-4CF0-9D6A-807D0BACE6D8}" srcId="{E6BBF238-F1BC-4C42-95AA-E9B8B2ABAE36}" destId="{FD71512D-7F02-4C63-BD48-FE9467D13C28}" srcOrd="0" destOrd="0" parTransId="{449CC36E-0053-4DAC-9E6D-870A1A2629D5}" sibTransId="{3D766657-971E-4D3E-9E91-12F8CE449EC0}"/>
    <dgm:cxn modelId="{FC7A4188-680F-4DD0-BBAB-F79BF63AADE9}" srcId="{E6BBF238-F1BC-4C42-95AA-E9B8B2ABAE36}" destId="{A86E82CB-6DA2-4B4B-A1F6-0388D8391592}" srcOrd="4" destOrd="0" parTransId="{24FF8F65-E79A-4CA1-8CC0-1C08171FBF88}" sibTransId="{42506B84-06CC-4D01-9AD7-3FD614E02DAC}"/>
    <dgm:cxn modelId="{9104B1BA-823E-4445-A213-B223FEED6EF2}" type="presOf" srcId="{0B02F793-B824-4A7F-9A5E-2E22230BDE65}" destId="{06FEB2EE-773C-49A6-915C-A88EBDE35FC7}" srcOrd="0" destOrd="0" presId="urn:microsoft.com/office/officeart/2005/8/layout/lProcess2"/>
    <dgm:cxn modelId="{AB415040-EEBE-44CC-B981-AEBCA5137933}" type="presParOf" srcId="{452682BD-9449-406D-A0DD-BB4CBB11C284}" destId="{E4D77BFF-5D61-4003-9042-73C8FD5C2CB3}" srcOrd="0" destOrd="0" presId="urn:microsoft.com/office/officeart/2005/8/layout/lProcess2"/>
    <dgm:cxn modelId="{CA915A82-07A6-4FA5-AB0D-FFCFA972FA2E}" type="presParOf" srcId="{E4D77BFF-5D61-4003-9042-73C8FD5C2CB3}" destId="{586F7157-247F-4219-AF85-A6E768D9B8CB}" srcOrd="0" destOrd="0" presId="urn:microsoft.com/office/officeart/2005/8/layout/lProcess2"/>
    <dgm:cxn modelId="{26535EB4-90EA-44D4-93E5-BC8D30073684}" type="presParOf" srcId="{E4D77BFF-5D61-4003-9042-73C8FD5C2CB3}" destId="{11F6BF68-399D-4618-8E11-A80A37E9C243}" srcOrd="1" destOrd="0" presId="urn:microsoft.com/office/officeart/2005/8/layout/lProcess2"/>
    <dgm:cxn modelId="{754FBEBA-38DD-45ED-876D-CBBB8EC3BAE0}" type="presParOf" srcId="{E4D77BFF-5D61-4003-9042-73C8FD5C2CB3}" destId="{C14010AA-8681-452B-AF6F-FA4D0A62BAE6}" srcOrd="2" destOrd="0" presId="urn:microsoft.com/office/officeart/2005/8/layout/lProcess2"/>
    <dgm:cxn modelId="{B0424DF3-24D7-48E0-9710-FA15BCC6A6DE}" type="presParOf" srcId="{C14010AA-8681-452B-AF6F-FA4D0A62BAE6}" destId="{C6C6A277-C2CD-49A2-A2AB-B8B982B62AA6}" srcOrd="0" destOrd="0" presId="urn:microsoft.com/office/officeart/2005/8/layout/lProcess2"/>
    <dgm:cxn modelId="{02615018-E8A6-4D3D-AB92-30358C8B1240}" type="presParOf" srcId="{C6C6A277-C2CD-49A2-A2AB-B8B982B62AA6}" destId="{A569AF32-58A2-4327-95B6-B23613434A7D}" srcOrd="0" destOrd="0" presId="urn:microsoft.com/office/officeart/2005/8/layout/lProcess2"/>
    <dgm:cxn modelId="{665E4BF2-7742-48C6-B279-7EE7C9D0A537}" type="presParOf" srcId="{C6C6A277-C2CD-49A2-A2AB-B8B982B62AA6}" destId="{688F4331-6384-46FE-97F2-F1675DD7C405}" srcOrd="1" destOrd="0" presId="urn:microsoft.com/office/officeart/2005/8/layout/lProcess2"/>
    <dgm:cxn modelId="{6348A564-5534-4EC2-97B1-D239A924D3DB}" type="presParOf" srcId="{C6C6A277-C2CD-49A2-A2AB-B8B982B62AA6}" destId="{74EA6F1D-237F-460B-8B1C-E3E009B6626E}" srcOrd="2" destOrd="0" presId="urn:microsoft.com/office/officeart/2005/8/layout/lProcess2"/>
    <dgm:cxn modelId="{431372F7-8F27-40FC-96EB-7214D0640084}" type="presParOf" srcId="{C6C6A277-C2CD-49A2-A2AB-B8B982B62AA6}" destId="{BA9725AF-C348-44C0-875D-5C51CD8D72BF}" srcOrd="3" destOrd="0" presId="urn:microsoft.com/office/officeart/2005/8/layout/lProcess2"/>
    <dgm:cxn modelId="{8B56D6B2-CF3E-4420-AFAD-A16D45EB9D30}" type="presParOf" srcId="{C6C6A277-C2CD-49A2-A2AB-B8B982B62AA6}" destId="{06FEB2EE-773C-49A6-915C-A88EBDE35FC7}" srcOrd="4" destOrd="0" presId="urn:microsoft.com/office/officeart/2005/8/layout/lProcess2"/>
    <dgm:cxn modelId="{13FD99F4-9FC0-44B7-995B-9700A4FCFC85}" type="presParOf" srcId="{C6C6A277-C2CD-49A2-A2AB-B8B982B62AA6}" destId="{16B4EBE4-FC24-461F-AB88-06A48760515E}" srcOrd="5" destOrd="0" presId="urn:microsoft.com/office/officeart/2005/8/layout/lProcess2"/>
    <dgm:cxn modelId="{825F71F9-2889-454F-BD45-D38D81950851}" type="presParOf" srcId="{C6C6A277-C2CD-49A2-A2AB-B8B982B62AA6}" destId="{0C803BB5-E4D8-4E2C-A031-F8EBE06F6DC9}" srcOrd="6" destOrd="0" presId="urn:microsoft.com/office/officeart/2005/8/layout/lProcess2"/>
    <dgm:cxn modelId="{9DEEA437-B7B6-4E66-9E32-46D816DDBD9A}" type="presParOf" srcId="{C6C6A277-C2CD-49A2-A2AB-B8B982B62AA6}" destId="{1F90FAE3-D31B-49D8-9239-537F65B550ED}" srcOrd="7" destOrd="0" presId="urn:microsoft.com/office/officeart/2005/8/layout/lProcess2"/>
    <dgm:cxn modelId="{F670864F-C335-4F88-8C29-C28BA7D9E863}" type="presParOf" srcId="{C6C6A277-C2CD-49A2-A2AB-B8B982B62AA6}" destId="{73375365-9DBF-4D32-B270-41396B3366FF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06089A51-AF40-4A55-A3CE-3308AA9BA556}" type="doc">
      <dgm:prSet loTypeId="urn:microsoft.com/office/officeart/2005/8/layout/lProcess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BBF238-F1BC-4C42-95AA-E9B8B2ABAE36}">
      <dgm:prSet phldrT="[Текст]" custT="1"/>
      <dgm:spPr>
        <a:solidFill>
          <a:srgbClr val="E8EEF8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0"/>
          <a:r>
            <a:rPr lang="uk-UA" sz="1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І місце</a:t>
          </a:r>
          <a:endParaRPr lang="ru-RU" sz="18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05925C1-1A42-45CF-B331-10D529B3568B}" type="parTrans" cxnId="{B0974447-A47E-4A59-B204-19C7571376AE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8B1A5F3C-9704-442D-8F2B-AC298E9A4437}" type="sibTrans" cxnId="{B0974447-A47E-4A59-B204-19C7571376AE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FD71512D-7F02-4C63-BD48-FE9467D13C28}">
      <dgm:prSet phldrT="[Текст]" custT="1"/>
      <dgm:spPr>
        <a:solidFill>
          <a:srgbClr val="CDD9E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5</a:t>
          </a:r>
          <a:endParaRPr lang="ru-RU" sz="26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49CC36E-0053-4DAC-9E6D-870A1A2629D5}" type="parTrans" cxnId="{F166D6EA-1F4D-4CF0-9D6A-807D0BACE6D8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3D766657-971E-4D3E-9E91-12F8CE449EC0}" type="sibTrans" cxnId="{F166D6EA-1F4D-4CF0-9D6A-807D0BACE6D8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26EAB0BA-6A7A-413D-A4FD-3C815C56D429}">
      <dgm:prSet phldrT="[Текст]" custT="1"/>
      <dgm:spPr>
        <a:solidFill>
          <a:srgbClr val="CDD9E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</a:t>
          </a:r>
          <a:endParaRPr lang="ru-RU" sz="26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0D699007-FB01-4468-9E43-2F1A6503E004}" type="parTrans" cxnId="{DCF276F0-12AA-40C5-92B3-46AEAB2194F0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C716082A-A5CA-4FA8-BF6E-42A324E5FA4F}" type="sibTrans" cxnId="{DCF276F0-12AA-40C5-92B3-46AEAB2194F0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A46B77D6-3EA3-4A79-8C74-09A5E3ADA1C4}">
      <dgm:prSet phldrT="[Текст]" custT="1"/>
      <dgm:spPr>
        <a:solidFill>
          <a:srgbClr val="E8EEF8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0"/>
          <a:r>
            <a:rPr lang="uk-UA" sz="1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ІІ місце</a:t>
          </a:r>
          <a:endParaRPr lang="ru-RU" sz="18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789F7D8-BFCC-445F-8FC7-7FF60DD07309}" type="parTrans" cxnId="{01D058B4-E257-470C-AA19-5112A057DC46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320435D3-2DE6-4684-986E-3642B9665E3B}" type="sibTrans" cxnId="{01D058B4-E257-470C-AA19-5112A057DC46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7D9B2C74-C40E-447D-AC3B-4C3B08FB69B3}">
      <dgm:prSet phldrT="[Текст]" custT="1"/>
      <dgm:spPr>
        <a:solidFill>
          <a:srgbClr val="CDD9E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3</a:t>
          </a:r>
          <a:endParaRPr lang="ru-RU" sz="26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F84F69B-667F-4E53-84B8-874738612D33}" type="parTrans" cxnId="{6839ABEA-FF36-48AC-836C-689B9BB28EBA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7FEEF1D2-38B5-4B07-A0C0-9F83AFCEA493}" type="sibTrans" cxnId="{6839ABEA-FF36-48AC-836C-689B9BB28EBA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A5093F6B-06AE-4B3C-A131-9233D04385E8}">
      <dgm:prSet phldrT="[Текст]" custT="1"/>
      <dgm:spPr>
        <a:solidFill>
          <a:srgbClr val="CDD9E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</a:t>
          </a:r>
          <a:endParaRPr lang="ru-RU" sz="26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C954451-4C29-4FC9-A6DA-9172933BF63F}" type="parTrans" cxnId="{9CC463C9-ABB3-4A88-86DF-9BBEDB92156C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E510F583-8062-4B0D-A18F-0EF4BF72D1D9}" type="sibTrans" cxnId="{9CC463C9-ABB3-4A88-86DF-9BBEDB92156C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0B02F793-B824-4A7F-9A5E-2E22230BDE65}">
      <dgm:prSet phldrT="[Текст]" custT="1"/>
      <dgm:spPr>
        <a:solidFill>
          <a:srgbClr val="CDD9E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0</a:t>
          </a:r>
          <a:endParaRPr lang="ru-RU" sz="26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696005F-703A-4A94-9747-0E5C576E7B78}" type="parTrans" cxnId="{179F1E78-F8ED-402E-A85E-E75E5B8C2DA7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7092F26A-0F1E-4E07-9C4B-47993FC17D36}" type="sibTrans" cxnId="{179F1E78-F8ED-402E-A85E-E75E5B8C2DA7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F70DDD29-47DA-4126-A09E-32B3A8181F14}">
      <dgm:prSet phldrT="[Текст]" custT="1"/>
      <dgm:spPr>
        <a:solidFill>
          <a:srgbClr val="CDD9E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0</a:t>
          </a:r>
          <a:endParaRPr lang="ru-RU" sz="26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BEE1898-BC85-46B1-9CC7-464E3D2DCB39}" type="parTrans" cxnId="{D52CBA43-933F-49A2-8E34-7B301F5EE98A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7FC7D1E6-E329-497C-8A61-B3F0D7FCB247}" type="sibTrans" cxnId="{D52CBA43-933F-49A2-8E34-7B301F5EE98A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ADEC3D7A-F888-4066-BDCD-BC346888BC44}">
      <dgm:prSet phldrT="[Текст]" custT="1"/>
      <dgm:spPr>
        <a:solidFill>
          <a:srgbClr val="CDD9E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0</a:t>
          </a:r>
          <a:endParaRPr lang="ru-RU" sz="26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C89B413-FB18-407D-8235-4C4DC7F2AA24}" type="parTrans" cxnId="{481B3B47-C1EA-46C6-9655-93F8124118DB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B857A544-5A8F-43A7-9471-A6E7D1731E8C}" type="sibTrans" cxnId="{481B3B47-C1EA-46C6-9655-93F8124118DB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817F67A9-0731-445D-A839-2E55C060F191}">
      <dgm:prSet phldrT="[Текст]" custT="1"/>
      <dgm:spPr>
        <a:solidFill>
          <a:srgbClr val="CDD9E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</a:t>
          </a:r>
          <a:endParaRPr lang="ru-RU" sz="26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4ECA14E-501C-4A4F-B133-4D9E601C81F2}" type="parTrans" cxnId="{885EAAA5-773A-43A3-ABC2-8387465470B9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D3E7EAEC-B24A-4D46-9F63-9C37EEFBC5D6}" type="sibTrans" cxnId="{885EAAA5-773A-43A3-ABC2-8387465470B9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8EB0C67A-3E8D-456C-A4EE-685ED54A6C3A}">
      <dgm:prSet phldrT="[Текст]" custT="1"/>
      <dgm:spPr>
        <a:solidFill>
          <a:srgbClr val="CDD9E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0</a:t>
          </a:r>
          <a:endParaRPr lang="ru-RU" sz="26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C42AC40-38FB-42B6-8AC8-EF0AE475F46C}" type="parTrans" cxnId="{CD888F39-27EC-4197-BAD3-80D5184E7F59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91D3BC70-C7E5-4F75-AFF2-04E4F2AC6087}" type="sibTrans" cxnId="{CD888F39-27EC-4197-BAD3-80D5184E7F59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A86E82CB-6DA2-4B4B-A1F6-0388D8391592}">
      <dgm:prSet phldrT="[Текст]" custT="1"/>
      <dgm:spPr>
        <a:solidFill>
          <a:srgbClr val="CDD9E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0</a:t>
          </a:r>
          <a:endParaRPr lang="ru-RU" sz="26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4FF8F65-E79A-4CA1-8CC0-1C08171FBF88}" type="parTrans" cxnId="{FC7A4188-680F-4DD0-BBAB-F79BF63AADE9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42506B84-06CC-4D01-9AD7-3FD614E02DAC}" type="sibTrans" cxnId="{FC7A4188-680F-4DD0-BBAB-F79BF63AADE9}">
      <dgm:prSet/>
      <dgm:spPr/>
      <dgm:t>
        <a:bodyPr/>
        <a:lstStyle/>
        <a:p>
          <a:endParaRPr lang="ru-RU" sz="2600">
            <a:latin typeface="Times New Roman" pitchFamily="18" charset="0"/>
            <a:cs typeface="Times New Roman" pitchFamily="18" charset="0"/>
          </a:endParaRPr>
        </a:p>
      </dgm:t>
    </dgm:pt>
    <dgm:pt modelId="{A17275ED-67F0-4038-88C6-65B37802F716}">
      <dgm:prSet phldrT="[Текст]" custT="1"/>
      <dgm:spPr>
        <a:solidFill>
          <a:srgbClr val="E8EEF8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0"/>
          <a:r>
            <a:rPr lang="uk-UA" sz="1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ІІІ місце</a:t>
          </a:r>
          <a:endParaRPr lang="ru-RU" sz="18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D2FEA10-EA77-439A-8722-393AE77A2631}" type="parTrans" cxnId="{D90D5FD4-5D91-4493-99F0-D77DC4DB4004}">
      <dgm:prSet/>
      <dgm:spPr/>
      <dgm:t>
        <a:bodyPr/>
        <a:lstStyle/>
        <a:p>
          <a:endParaRPr lang="ru-RU"/>
        </a:p>
      </dgm:t>
    </dgm:pt>
    <dgm:pt modelId="{EB960FD0-5519-4084-8F6F-4F9CA9A77B1E}" type="sibTrans" cxnId="{D90D5FD4-5D91-4493-99F0-D77DC4DB4004}">
      <dgm:prSet/>
      <dgm:spPr/>
      <dgm:t>
        <a:bodyPr/>
        <a:lstStyle/>
        <a:p>
          <a:endParaRPr lang="ru-RU"/>
        </a:p>
      </dgm:t>
    </dgm:pt>
    <dgm:pt modelId="{9A05F1C8-3E44-4F23-825F-D02F7D65CF0B}">
      <dgm:prSet phldrT="[Текст]" custT="1"/>
      <dgm:spPr>
        <a:solidFill>
          <a:srgbClr val="CDD9E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8</a:t>
          </a:r>
          <a:endParaRPr lang="ru-RU" sz="26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6912ABF-9328-4B47-A1BC-AD1B5C35D448}" type="parTrans" cxnId="{868A6F96-1CA3-4BE7-A8C5-9F8970C3B664}">
      <dgm:prSet/>
      <dgm:spPr/>
      <dgm:t>
        <a:bodyPr/>
        <a:lstStyle/>
        <a:p>
          <a:endParaRPr lang="ru-RU"/>
        </a:p>
      </dgm:t>
    </dgm:pt>
    <dgm:pt modelId="{1888F2B9-635A-4B89-959F-DE7AFBA187EC}" type="sibTrans" cxnId="{868A6F96-1CA3-4BE7-A8C5-9F8970C3B664}">
      <dgm:prSet/>
      <dgm:spPr/>
      <dgm:t>
        <a:bodyPr/>
        <a:lstStyle/>
        <a:p>
          <a:endParaRPr lang="ru-RU"/>
        </a:p>
      </dgm:t>
    </dgm:pt>
    <dgm:pt modelId="{39061521-35D7-4CBC-91E2-F7C1DE40CD60}">
      <dgm:prSet phldrT="[Текст]" custT="1"/>
      <dgm:spPr>
        <a:solidFill>
          <a:srgbClr val="CDD9E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</a:t>
          </a:r>
          <a:endParaRPr lang="ru-RU" sz="26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68EC271-A703-41C9-99AA-E324DCB19B50}" type="parTrans" cxnId="{A6E19269-AA78-4E78-ACC4-9F0DF7BE0D1B}">
      <dgm:prSet/>
      <dgm:spPr/>
      <dgm:t>
        <a:bodyPr/>
        <a:lstStyle/>
        <a:p>
          <a:endParaRPr lang="ru-RU"/>
        </a:p>
      </dgm:t>
    </dgm:pt>
    <dgm:pt modelId="{0CBD228D-74FB-4E6D-9BD3-5B726F706F35}" type="sibTrans" cxnId="{A6E19269-AA78-4E78-ACC4-9F0DF7BE0D1B}">
      <dgm:prSet/>
      <dgm:spPr/>
      <dgm:t>
        <a:bodyPr/>
        <a:lstStyle/>
        <a:p>
          <a:endParaRPr lang="ru-RU"/>
        </a:p>
      </dgm:t>
    </dgm:pt>
    <dgm:pt modelId="{AAD77968-493A-4531-88E9-023B6BF02C5A}">
      <dgm:prSet phldrT="[Текст]" custT="1"/>
      <dgm:spPr>
        <a:solidFill>
          <a:srgbClr val="CDD9E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</a:t>
          </a:r>
          <a:endParaRPr lang="ru-RU" sz="26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7B9F11A-46DF-4C63-AAFC-C88EF50FC385}" type="parTrans" cxnId="{354C97F2-04CC-4B22-9F80-CF95B9351CC8}">
      <dgm:prSet/>
      <dgm:spPr/>
      <dgm:t>
        <a:bodyPr/>
        <a:lstStyle/>
        <a:p>
          <a:endParaRPr lang="ru-RU"/>
        </a:p>
      </dgm:t>
    </dgm:pt>
    <dgm:pt modelId="{C8F0BEE3-D3D3-415E-935A-C6F55B161F40}" type="sibTrans" cxnId="{354C97F2-04CC-4B22-9F80-CF95B9351CC8}">
      <dgm:prSet/>
      <dgm:spPr/>
      <dgm:t>
        <a:bodyPr/>
        <a:lstStyle/>
        <a:p>
          <a:endParaRPr lang="ru-RU"/>
        </a:p>
      </dgm:t>
    </dgm:pt>
    <dgm:pt modelId="{F7B2F2FD-2B4A-4EA9-ABB9-3FEB61BBDC81}">
      <dgm:prSet phldrT="[Текст]" custT="1"/>
      <dgm:spPr>
        <a:solidFill>
          <a:srgbClr val="CDD9E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0</a:t>
          </a:r>
          <a:endParaRPr lang="ru-RU" sz="26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1C0D0D8-7E67-4864-B370-F539D33BA6DD}" type="parTrans" cxnId="{FB2E1C34-FA63-4F3C-AA95-F5C403FF3847}">
      <dgm:prSet/>
      <dgm:spPr/>
      <dgm:t>
        <a:bodyPr/>
        <a:lstStyle/>
        <a:p>
          <a:endParaRPr lang="ru-RU"/>
        </a:p>
      </dgm:t>
    </dgm:pt>
    <dgm:pt modelId="{CA45DA1A-9681-4FBD-BEB4-CDFDD6B798AA}" type="sibTrans" cxnId="{FB2E1C34-FA63-4F3C-AA95-F5C403FF3847}">
      <dgm:prSet/>
      <dgm:spPr/>
      <dgm:t>
        <a:bodyPr/>
        <a:lstStyle/>
        <a:p>
          <a:endParaRPr lang="ru-RU"/>
        </a:p>
      </dgm:t>
    </dgm:pt>
    <dgm:pt modelId="{C5EDB586-F131-4D3C-8E56-E514230BC96D}">
      <dgm:prSet phldrT="[Текст]" custT="1"/>
      <dgm:spPr>
        <a:solidFill>
          <a:srgbClr val="CDD9E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</a:t>
          </a:r>
          <a:endParaRPr lang="ru-RU" sz="26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AB33816A-B403-4B17-8362-734AECFD3B0D}" type="parTrans" cxnId="{DD2B4936-13D2-429D-8F05-CCFDDC512C93}">
      <dgm:prSet/>
      <dgm:spPr/>
      <dgm:t>
        <a:bodyPr/>
        <a:lstStyle/>
        <a:p>
          <a:endParaRPr lang="ru-RU"/>
        </a:p>
      </dgm:t>
    </dgm:pt>
    <dgm:pt modelId="{5AE030EB-EC73-4E95-9098-F790F25E3C8D}" type="sibTrans" cxnId="{DD2B4936-13D2-429D-8F05-CCFDDC512C93}">
      <dgm:prSet/>
      <dgm:spPr/>
      <dgm:t>
        <a:bodyPr/>
        <a:lstStyle/>
        <a:p>
          <a:endParaRPr lang="ru-RU"/>
        </a:p>
      </dgm:t>
    </dgm:pt>
    <dgm:pt modelId="{B66B5941-4638-446D-B89C-CEADA75FBBC8}">
      <dgm:prSet phldrT="[Текст]" custT="1"/>
      <dgm:spPr>
        <a:solidFill>
          <a:srgbClr val="E8EEF8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0"/>
          <a:r>
            <a:rPr lang="uk-UA" sz="1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Усього</a:t>
          </a:r>
          <a:endParaRPr lang="ru-RU" sz="18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5BD4532-6C49-4CA1-AFBF-5266FFF16786}" type="parTrans" cxnId="{7004E7C5-5BF0-4547-A7C0-786593E258F5}">
      <dgm:prSet/>
      <dgm:spPr/>
      <dgm:t>
        <a:bodyPr/>
        <a:lstStyle/>
        <a:p>
          <a:endParaRPr lang="ru-RU"/>
        </a:p>
      </dgm:t>
    </dgm:pt>
    <dgm:pt modelId="{FE2306B2-5EFC-471F-8AA7-16EF38C5F819}" type="sibTrans" cxnId="{7004E7C5-5BF0-4547-A7C0-786593E258F5}">
      <dgm:prSet/>
      <dgm:spPr/>
      <dgm:t>
        <a:bodyPr/>
        <a:lstStyle/>
        <a:p>
          <a:endParaRPr lang="ru-RU"/>
        </a:p>
      </dgm:t>
    </dgm:pt>
    <dgm:pt modelId="{78E3746E-4921-4BC1-BF38-9D04EC0F9BD0}">
      <dgm:prSet phldrT="[Текст]" custT="1"/>
      <dgm:spPr>
        <a:solidFill>
          <a:srgbClr val="CDD9E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16</a:t>
          </a:r>
          <a:endParaRPr lang="ru-RU" sz="26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3C9AE2F0-4B8F-4184-A908-9568EB4BEFA8}" type="parTrans" cxnId="{44EB7851-2503-4B15-9F78-CAE5B12046C6}">
      <dgm:prSet/>
      <dgm:spPr/>
      <dgm:t>
        <a:bodyPr/>
        <a:lstStyle/>
        <a:p>
          <a:endParaRPr lang="ru-RU"/>
        </a:p>
      </dgm:t>
    </dgm:pt>
    <dgm:pt modelId="{5C621CFE-D607-4F00-976B-8A07E72756B3}" type="sibTrans" cxnId="{44EB7851-2503-4B15-9F78-CAE5B12046C6}">
      <dgm:prSet/>
      <dgm:spPr/>
      <dgm:t>
        <a:bodyPr/>
        <a:lstStyle/>
        <a:p>
          <a:endParaRPr lang="ru-RU"/>
        </a:p>
      </dgm:t>
    </dgm:pt>
    <dgm:pt modelId="{0F8B4FA5-45AD-4A6D-87C5-678C7A9FBEDF}">
      <dgm:prSet phldrT="[Текст]" custT="1"/>
      <dgm:spPr>
        <a:solidFill>
          <a:srgbClr val="CDD9E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5</a:t>
          </a:r>
          <a:endParaRPr lang="ru-RU" sz="26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8ED8E28-D6AB-462A-A92C-A9D511B0FB66}" type="parTrans" cxnId="{8BABF547-B34B-4633-9484-58523274EF53}">
      <dgm:prSet/>
      <dgm:spPr/>
      <dgm:t>
        <a:bodyPr/>
        <a:lstStyle/>
        <a:p>
          <a:endParaRPr lang="ru-RU"/>
        </a:p>
      </dgm:t>
    </dgm:pt>
    <dgm:pt modelId="{28AAB345-B9DA-4E3C-9172-AE582BCD70C3}" type="sibTrans" cxnId="{8BABF547-B34B-4633-9484-58523274EF53}">
      <dgm:prSet/>
      <dgm:spPr/>
      <dgm:t>
        <a:bodyPr/>
        <a:lstStyle/>
        <a:p>
          <a:endParaRPr lang="ru-RU"/>
        </a:p>
      </dgm:t>
    </dgm:pt>
    <dgm:pt modelId="{D50D6B25-B8AA-4D5E-AF95-0D2C17447E63}">
      <dgm:prSet phldrT="[Текст]" custT="1"/>
      <dgm:spPr>
        <a:solidFill>
          <a:srgbClr val="CDD9E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</a:t>
          </a:r>
          <a:endParaRPr lang="ru-RU" sz="26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0CA5ABC-D0D9-48FF-8324-D7A263A4A3E4}" type="parTrans" cxnId="{1F02EC15-7AB7-4243-93AB-FB6092F3B2E2}">
      <dgm:prSet/>
      <dgm:spPr/>
      <dgm:t>
        <a:bodyPr/>
        <a:lstStyle/>
        <a:p>
          <a:endParaRPr lang="ru-RU"/>
        </a:p>
      </dgm:t>
    </dgm:pt>
    <dgm:pt modelId="{37D98129-1412-4F45-880E-DC598B093AF8}" type="sibTrans" cxnId="{1F02EC15-7AB7-4243-93AB-FB6092F3B2E2}">
      <dgm:prSet/>
      <dgm:spPr/>
      <dgm:t>
        <a:bodyPr/>
        <a:lstStyle/>
        <a:p>
          <a:endParaRPr lang="ru-RU"/>
        </a:p>
      </dgm:t>
    </dgm:pt>
    <dgm:pt modelId="{E884D5EB-428A-4D63-B540-13924BC9157C}">
      <dgm:prSet phldrT="[Текст]" custT="1"/>
      <dgm:spPr>
        <a:solidFill>
          <a:srgbClr val="CDD9E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</a:t>
          </a:r>
          <a:endParaRPr lang="ru-RU" sz="26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FFAF8D3-9ED2-4EF8-84BB-50534642A0E0}" type="parTrans" cxnId="{AF9241B2-FCD5-4096-9EBD-40E444CD0483}">
      <dgm:prSet/>
      <dgm:spPr/>
      <dgm:t>
        <a:bodyPr/>
        <a:lstStyle/>
        <a:p>
          <a:endParaRPr lang="ru-RU"/>
        </a:p>
      </dgm:t>
    </dgm:pt>
    <dgm:pt modelId="{20B9B312-18C3-4D7C-824A-023BC1941CAF}" type="sibTrans" cxnId="{AF9241B2-FCD5-4096-9EBD-40E444CD0483}">
      <dgm:prSet/>
      <dgm:spPr/>
      <dgm:t>
        <a:bodyPr/>
        <a:lstStyle/>
        <a:p>
          <a:endParaRPr lang="ru-RU"/>
        </a:p>
      </dgm:t>
    </dgm:pt>
    <dgm:pt modelId="{607DB995-54CC-4AB0-9A75-71A7E7B81FC8}">
      <dgm:prSet phldrT="[Текст]" custT="1"/>
      <dgm:spPr>
        <a:solidFill>
          <a:srgbClr val="CDD9E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</a:t>
          </a:r>
          <a:endParaRPr lang="ru-RU" sz="26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FA0F756-CA67-4399-B9F2-01E0B1E899BF}" type="parTrans" cxnId="{74E4A7F7-CA67-492B-BA32-09650A86FFF1}">
      <dgm:prSet/>
      <dgm:spPr/>
      <dgm:t>
        <a:bodyPr/>
        <a:lstStyle/>
        <a:p>
          <a:endParaRPr lang="ru-RU"/>
        </a:p>
      </dgm:t>
    </dgm:pt>
    <dgm:pt modelId="{68E6E08D-D4B6-4F03-85B5-2159F7A0277F}" type="sibTrans" cxnId="{74E4A7F7-CA67-492B-BA32-09650A86FFF1}">
      <dgm:prSet/>
      <dgm:spPr/>
      <dgm:t>
        <a:bodyPr/>
        <a:lstStyle/>
        <a:p>
          <a:endParaRPr lang="ru-RU"/>
        </a:p>
      </dgm:t>
    </dgm:pt>
    <dgm:pt modelId="{452682BD-9449-406D-A0DD-BB4CBB11C284}" type="pres">
      <dgm:prSet presAssocID="{06089A51-AF40-4A55-A3CE-3308AA9BA556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4D77BFF-5D61-4003-9042-73C8FD5C2CB3}" type="pres">
      <dgm:prSet presAssocID="{E6BBF238-F1BC-4C42-95AA-E9B8B2ABAE36}" presName="compNode" presStyleCnt="0"/>
      <dgm:spPr/>
    </dgm:pt>
    <dgm:pt modelId="{586F7157-247F-4219-AF85-A6E768D9B8CB}" type="pres">
      <dgm:prSet presAssocID="{E6BBF238-F1BC-4C42-95AA-E9B8B2ABAE36}" presName="aNode" presStyleLbl="bgShp" presStyleIdx="0" presStyleCnt="4" custScaleY="87063" custLinFactNeighborY="4764"/>
      <dgm:spPr/>
      <dgm:t>
        <a:bodyPr/>
        <a:lstStyle/>
        <a:p>
          <a:endParaRPr lang="ru-RU"/>
        </a:p>
      </dgm:t>
    </dgm:pt>
    <dgm:pt modelId="{11F6BF68-399D-4618-8E11-A80A37E9C243}" type="pres">
      <dgm:prSet presAssocID="{E6BBF238-F1BC-4C42-95AA-E9B8B2ABAE36}" presName="textNode" presStyleLbl="bgShp" presStyleIdx="0" presStyleCnt="4"/>
      <dgm:spPr/>
      <dgm:t>
        <a:bodyPr/>
        <a:lstStyle/>
        <a:p>
          <a:endParaRPr lang="ru-RU"/>
        </a:p>
      </dgm:t>
    </dgm:pt>
    <dgm:pt modelId="{C14010AA-8681-452B-AF6F-FA4D0A62BAE6}" type="pres">
      <dgm:prSet presAssocID="{E6BBF238-F1BC-4C42-95AA-E9B8B2ABAE36}" presName="compChildNode" presStyleCnt="0"/>
      <dgm:spPr/>
    </dgm:pt>
    <dgm:pt modelId="{C6C6A277-C2CD-49A2-A2AB-B8B982B62AA6}" type="pres">
      <dgm:prSet presAssocID="{E6BBF238-F1BC-4C42-95AA-E9B8B2ABAE36}" presName="theInnerList" presStyleCnt="0"/>
      <dgm:spPr/>
    </dgm:pt>
    <dgm:pt modelId="{A569AF32-58A2-4327-95B6-B23613434A7D}" type="pres">
      <dgm:prSet presAssocID="{FD71512D-7F02-4C63-BD48-FE9467D13C28}" presName="childNode" presStyleLbl="node1" presStyleIdx="0" presStyleCnt="20" custScaleX="66306" custLinFactNeighborX="1613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8F4331-6384-46FE-97F2-F1675DD7C405}" type="pres">
      <dgm:prSet presAssocID="{FD71512D-7F02-4C63-BD48-FE9467D13C28}" presName="aSpace2" presStyleCnt="0"/>
      <dgm:spPr/>
    </dgm:pt>
    <dgm:pt modelId="{74EA6F1D-237F-460B-8B1C-E3E009B6626E}" type="pres">
      <dgm:prSet presAssocID="{26EAB0BA-6A7A-413D-A4FD-3C815C56D429}" presName="childNode" presStyleLbl="node1" presStyleIdx="1" presStyleCnt="20" custScaleX="66306" custLinFactNeighborX="1613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9725AF-C348-44C0-875D-5C51CD8D72BF}" type="pres">
      <dgm:prSet presAssocID="{26EAB0BA-6A7A-413D-A4FD-3C815C56D429}" presName="aSpace2" presStyleCnt="0"/>
      <dgm:spPr/>
    </dgm:pt>
    <dgm:pt modelId="{06FEB2EE-773C-49A6-915C-A88EBDE35FC7}" type="pres">
      <dgm:prSet presAssocID="{0B02F793-B824-4A7F-9A5E-2E22230BDE65}" presName="childNode" presStyleLbl="node1" presStyleIdx="2" presStyleCnt="20" custScaleX="66306" custLinFactNeighborX="1613" custLinFactNeighborY="-123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B4EBE4-FC24-461F-AB88-06A48760515E}" type="pres">
      <dgm:prSet presAssocID="{0B02F793-B824-4A7F-9A5E-2E22230BDE65}" presName="aSpace2" presStyleCnt="0"/>
      <dgm:spPr/>
    </dgm:pt>
    <dgm:pt modelId="{0C803BB5-E4D8-4E2C-A031-F8EBE06F6DC9}" type="pres">
      <dgm:prSet presAssocID="{F70DDD29-47DA-4126-A09E-32B3A8181F14}" presName="childNode" presStyleLbl="node1" presStyleIdx="3" presStyleCnt="20" custScaleX="66306" custLinFactNeighborX="1613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90FAE3-D31B-49D8-9239-537F65B550ED}" type="pres">
      <dgm:prSet presAssocID="{F70DDD29-47DA-4126-A09E-32B3A8181F14}" presName="aSpace2" presStyleCnt="0"/>
      <dgm:spPr/>
    </dgm:pt>
    <dgm:pt modelId="{73375365-9DBF-4D32-B270-41396B3366FF}" type="pres">
      <dgm:prSet presAssocID="{A86E82CB-6DA2-4B4B-A1F6-0388D8391592}" presName="childNode" presStyleLbl="node1" presStyleIdx="4" presStyleCnt="20" custScaleX="66306" custLinFactNeighborX="1613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5D93A0-FC04-402A-B975-5388117541CA}" type="pres">
      <dgm:prSet presAssocID="{E6BBF238-F1BC-4C42-95AA-E9B8B2ABAE36}" presName="aSpace" presStyleCnt="0"/>
      <dgm:spPr/>
    </dgm:pt>
    <dgm:pt modelId="{A6A19CF1-6FE3-4D1A-A88B-B3A7C750545B}" type="pres">
      <dgm:prSet presAssocID="{A46B77D6-3EA3-4A79-8C74-09A5E3ADA1C4}" presName="compNode" presStyleCnt="0"/>
      <dgm:spPr/>
    </dgm:pt>
    <dgm:pt modelId="{9DD7F317-4966-448D-9BE2-7802BA9A60BB}" type="pres">
      <dgm:prSet presAssocID="{A46B77D6-3EA3-4A79-8C74-09A5E3ADA1C4}" presName="aNode" presStyleLbl="bgShp" presStyleIdx="1" presStyleCnt="4" custScaleY="87063" custLinFactNeighborY="4764"/>
      <dgm:spPr/>
      <dgm:t>
        <a:bodyPr/>
        <a:lstStyle/>
        <a:p>
          <a:endParaRPr lang="ru-RU"/>
        </a:p>
      </dgm:t>
    </dgm:pt>
    <dgm:pt modelId="{320AADF9-E510-41AA-B82A-D5AE87EEC8FF}" type="pres">
      <dgm:prSet presAssocID="{A46B77D6-3EA3-4A79-8C74-09A5E3ADA1C4}" presName="textNode" presStyleLbl="bgShp" presStyleIdx="1" presStyleCnt="4"/>
      <dgm:spPr/>
      <dgm:t>
        <a:bodyPr/>
        <a:lstStyle/>
        <a:p>
          <a:endParaRPr lang="ru-RU"/>
        </a:p>
      </dgm:t>
    </dgm:pt>
    <dgm:pt modelId="{AC6CE371-5891-4A01-9AA9-99AF3BF08957}" type="pres">
      <dgm:prSet presAssocID="{A46B77D6-3EA3-4A79-8C74-09A5E3ADA1C4}" presName="compChildNode" presStyleCnt="0"/>
      <dgm:spPr/>
    </dgm:pt>
    <dgm:pt modelId="{EBA9DB97-C367-4764-85A8-2B816F6904F8}" type="pres">
      <dgm:prSet presAssocID="{A46B77D6-3EA3-4A79-8C74-09A5E3ADA1C4}" presName="theInnerList" presStyleCnt="0"/>
      <dgm:spPr/>
    </dgm:pt>
    <dgm:pt modelId="{34AC4F0E-1C71-4CCB-B10E-2E10CD2C71F1}" type="pres">
      <dgm:prSet presAssocID="{7D9B2C74-C40E-447D-AC3B-4C3B08FB69B3}" presName="childNode" presStyleLbl="node1" presStyleIdx="5" presStyleCnt="20" custScaleX="66306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877CB2-7769-45D5-8D41-352A96D106CB}" type="pres">
      <dgm:prSet presAssocID="{7D9B2C74-C40E-447D-AC3B-4C3B08FB69B3}" presName="aSpace2" presStyleCnt="0"/>
      <dgm:spPr/>
    </dgm:pt>
    <dgm:pt modelId="{A05F4C07-95AC-4288-B66B-1666B0F2C3C4}" type="pres">
      <dgm:prSet presAssocID="{A5093F6B-06AE-4B3C-A131-9233D04385E8}" presName="childNode" presStyleLbl="node1" presStyleIdx="6" presStyleCnt="20" custScaleX="66306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FD3056-80B3-4E81-96FF-03CF8334F850}" type="pres">
      <dgm:prSet presAssocID="{A5093F6B-06AE-4B3C-A131-9233D04385E8}" presName="aSpace2" presStyleCnt="0"/>
      <dgm:spPr/>
    </dgm:pt>
    <dgm:pt modelId="{08347876-A256-4AC4-BC9D-FFD758210303}" type="pres">
      <dgm:prSet presAssocID="{ADEC3D7A-F888-4066-BDCD-BC346888BC44}" presName="childNode" presStyleLbl="node1" presStyleIdx="7" presStyleCnt="20" custScaleX="66306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FF42CA-8A65-4364-9936-BC8EA43278E4}" type="pres">
      <dgm:prSet presAssocID="{ADEC3D7A-F888-4066-BDCD-BC346888BC44}" presName="aSpace2" presStyleCnt="0"/>
      <dgm:spPr/>
    </dgm:pt>
    <dgm:pt modelId="{3C4E1DED-F773-4EEA-8ED4-B3239F1F147F}" type="pres">
      <dgm:prSet presAssocID="{817F67A9-0731-445D-A839-2E55C060F191}" presName="childNode" presStyleLbl="node1" presStyleIdx="8" presStyleCnt="20" custScaleX="66306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DAE0B2-919F-4B08-81B8-EB6183F4912C}" type="pres">
      <dgm:prSet presAssocID="{817F67A9-0731-445D-A839-2E55C060F191}" presName="aSpace2" presStyleCnt="0"/>
      <dgm:spPr/>
    </dgm:pt>
    <dgm:pt modelId="{B4D67D8A-5EA6-4E1A-912E-A48BACAA9A17}" type="pres">
      <dgm:prSet presAssocID="{8EB0C67A-3E8D-456C-A4EE-685ED54A6C3A}" presName="childNode" presStyleLbl="node1" presStyleIdx="9" presStyleCnt="20" custScaleX="66306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BA3EE8-C10C-476A-8140-2814C216C61C}" type="pres">
      <dgm:prSet presAssocID="{A46B77D6-3EA3-4A79-8C74-09A5E3ADA1C4}" presName="aSpace" presStyleCnt="0"/>
      <dgm:spPr/>
    </dgm:pt>
    <dgm:pt modelId="{965C35AF-74AE-4337-B825-66B2E605ADE5}" type="pres">
      <dgm:prSet presAssocID="{A17275ED-67F0-4038-88C6-65B37802F716}" presName="compNode" presStyleCnt="0"/>
      <dgm:spPr/>
    </dgm:pt>
    <dgm:pt modelId="{F4928ED3-E220-467A-BAA6-545E4CFE9767}" type="pres">
      <dgm:prSet presAssocID="{A17275ED-67F0-4038-88C6-65B37802F716}" presName="aNode" presStyleLbl="bgShp" presStyleIdx="2" presStyleCnt="4" custScaleY="87063" custLinFactNeighborY="4764"/>
      <dgm:spPr/>
      <dgm:t>
        <a:bodyPr/>
        <a:lstStyle/>
        <a:p>
          <a:endParaRPr lang="ru-RU"/>
        </a:p>
      </dgm:t>
    </dgm:pt>
    <dgm:pt modelId="{DAAB9601-D2F4-49C1-A34B-C0BCAEF89FCA}" type="pres">
      <dgm:prSet presAssocID="{A17275ED-67F0-4038-88C6-65B37802F716}" presName="textNode" presStyleLbl="bgShp" presStyleIdx="2" presStyleCnt="4"/>
      <dgm:spPr/>
      <dgm:t>
        <a:bodyPr/>
        <a:lstStyle/>
        <a:p>
          <a:endParaRPr lang="ru-RU"/>
        </a:p>
      </dgm:t>
    </dgm:pt>
    <dgm:pt modelId="{303AC512-DE08-4E34-880A-85D3BCF87C97}" type="pres">
      <dgm:prSet presAssocID="{A17275ED-67F0-4038-88C6-65B37802F716}" presName="compChildNode" presStyleCnt="0"/>
      <dgm:spPr/>
    </dgm:pt>
    <dgm:pt modelId="{07F31FD9-7D16-4EF0-A8DF-60A66F95A354}" type="pres">
      <dgm:prSet presAssocID="{A17275ED-67F0-4038-88C6-65B37802F716}" presName="theInnerList" presStyleCnt="0"/>
      <dgm:spPr/>
    </dgm:pt>
    <dgm:pt modelId="{0553870D-8596-4BC7-A340-A7C541AA0F07}" type="pres">
      <dgm:prSet presAssocID="{9A05F1C8-3E44-4F23-825F-D02F7D65CF0B}" presName="childNode" presStyleLbl="node1" presStyleIdx="10" presStyleCnt="20" custScaleX="66306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4F5C71-B4C6-4A0B-9FC3-F114A9B34D0D}" type="pres">
      <dgm:prSet presAssocID="{9A05F1C8-3E44-4F23-825F-D02F7D65CF0B}" presName="aSpace2" presStyleCnt="0"/>
      <dgm:spPr/>
    </dgm:pt>
    <dgm:pt modelId="{9DA169FE-3348-4764-8813-64C5A8798E3D}" type="pres">
      <dgm:prSet presAssocID="{39061521-35D7-4CBC-91E2-F7C1DE40CD60}" presName="childNode" presStyleLbl="node1" presStyleIdx="11" presStyleCnt="20" custScaleX="66306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48BE3D-0F5C-4DEA-ADD4-A76D41AFC931}" type="pres">
      <dgm:prSet presAssocID="{39061521-35D7-4CBC-91E2-F7C1DE40CD60}" presName="aSpace2" presStyleCnt="0"/>
      <dgm:spPr/>
    </dgm:pt>
    <dgm:pt modelId="{D8ADA5E8-AB27-4163-A958-BD5C8168F880}" type="pres">
      <dgm:prSet presAssocID="{AAD77968-493A-4531-88E9-023B6BF02C5A}" presName="childNode" presStyleLbl="node1" presStyleIdx="12" presStyleCnt="20" custScaleX="66306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648546-2C6A-48AB-939E-2A8401B5CD6D}" type="pres">
      <dgm:prSet presAssocID="{AAD77968-493A-4531-88E9-023B6BF02C5A}" presName="aSpace2" presStyleCnt="0"/>
      <dgm:spPr/>
    </dgm:pt>
    <dgm:pt modelId="{79DD3D73-B620-4EA9-9209-6A001552B364}" type="pres">
      <dgm:prSet presAssocID="{F7B2F2FD-2B4A-4EA9-ABB9-3FEB61BBDC81}" presName="childNode" presStyleLbl="node1" presStyleIdx="13" presStyleCnt="20" custScaleX="66306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B2116F-5826-4A86-A849-5D56D344D5DC}" type="pres">
      <dgm:prSet presAssocID="{F7B2F2FD-2B4A-4EA9-ABB9-3FEB61BBDC81}" presName="aSpace2" presStyleCnt="0"/>
      <dgm:spPr/>
    </dgm:pt>
    <dgm:pt modelId="{C82CA2B9-32C2-4872-8606-2A5D49045381}" type="pres">
      <dgm:prSet presAssocID="{C5EDB586-F131-4D3C-8E56-E514230BC96D}" presName="childNode" presStyleLbl="node1" presStyleIdx="14" presStyleCnt="20" custScaleX="66306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510ED8-FECC-40A3-B050-D0803177E71F}" type="pres">
      <dgm:prSet presAssocID="{A17275ED-67F0-4038-88C6-65B37802F716}" presName="aSpace" presStyleCnt="0"/>
      <dgm:spPr/>
    </dgm:pt>
    <dgm:pt modelId="{8120332F-3F19-4A02-82D0-B78DC9425CF8}" type="pres">
      <dgm:prSet presAssocID="{B66B5941-4638-446D-B89C-CEADA75FBBC8}" presName="compNode" presStyleCnt="0"/>
      <dgm:spPr/>
    </dgm:pt>
    <dgm:pt modelId="{B46277BD-4E9A-4FDE-B195-8134315F6DB5}" type="pres">
      <dgm:prSet presAssocID="{B66B5941-4638-446D-B89C-CEADA75FBBC8}" presName="aNode" presStyleLbl="bgShp" presStyleIdx="3" presStyleCnt="4" custScaleY="87063" custLinFactNeighborY="4764"/>
      <dgm:spPr/>
      <dgm:t>
        <a:bodyPr/>
        <a:lstStyle/>
        <a:p>
          <a:endParaRPr lang="ru-RU"/>
        </a:p>
      </dgm:t>
    </dgm:pt>
    <dgm:pt modelId="{37FA75D6-8471-4070-9CA8-CAE752C3E1A9}" type="pres">
      <dgm:prSet presAssocID="{B66B5941-4638-446D-B89C-CEADA75FBBC8}" presName="textNode" presStyleLbl="bgShp" presStyleIdx="3" presStyleCnt="4"/>
      <dgm:spPr/>
      <dgm:t>
        <a:bodyPr/>
        <a:lstStyle/>
        <a:p>
          <a:endParaRPr lang="ru-RU"/>
        </a:p>
      </dgm:t>
    </dgm:pt>
    <dgm:pt modelId="{E1E324FB-77A2-4C43-976F-30E3FDC6B9BD}" type="pres">
      <dgm:prSet presAssocID="{B66B5941-4638-446D-B89C-CEADA75FBBC8}" presName="compChildNode" presStyleCnt="0"/>
      <dgm:spPr/>
    </dgm:pt>
    <dgm:pt modelId="{D3CD0D6C-24EB-48F4-97F3-11D43F95D4C6}" type="pres">
      <dgm:prSet presAssocID="{B66B5941-4638-446D-B89C-CEADA75FBBC8}" presName="theInnerList" presStyleCnt="0"/>
      <dgm:spPr/>
    </dgm:pt>
    <dgm:pt modelId="{F4B743C3-E1A8-4B6E-8A0C-C7956F77C4DF}" type="pres">
      <dgm:prSet presAssocID="{78E3746E-4921-4BC1-BF38-9D04EC0F9BD0}" presName="childNode" presStyleLbl="node1" presStyleIdx="15" presStyleCnt="20" custScaleX="66306" custLinFactNeighborX="1613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F907FB-0B54-476D-A1F0-40CB8A76325B}" type="pres">
      <dgm:prSet presAssocID="{78E3746E-4921-4BC1-BF38-9D04EC0F9BD0}" presName="aSpace2" presStyleCnt="0"/>
      <dgm:spPr/>
    </dgm:pt>
    <dgm:pt modelId="{48797544-767B-4ECA-96CA-87B75C946DC0}" type="pres">
      <dgm:prSet presAssocID="{0F8B4FA5-45AD-4A6D-87C5-678C7A9FBEDF}" presName="childNode" presStyleLbl="node1" presStyleIdx="16" presStyleCnt="20" custScaleX="66306" custLinFactNeighborX="1613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96940E-336F-4FD4-BAA8-C22E74242ED0}" type="pres">
      <dgm:prSet presAssocID="{0F8B4FA5-45AD-4A6D-87C5-678C7A9FBEDF}" presName="aSpace2" presStyleCnt="0"/>
      <dgm:spPr/>
    </dgm:pt>
    <dgm:pt modelId="{ACD9F42E-4315-4D16-9904-52D75004DB6B}" type="pres">
      <dgm:prSet presAssocID="{D50D6B25-B8AA-4D5E-AF95-0D2C17447E63}" presName="childNode" presStyleLbl="node1" presStyleIdx="17" presStyleCnt="20" custScaleX="66306" custLinFactNeighborX="1613" custLinFactNeighborY="-123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678D9A-2DD0-491C-A0FF-F440A93838F3}" type="pres">
      <dgm:prSet presAssocID="{D50D6B25-B8AA-4D5E-AF95-0D2C17447E63}" presName="aSpace2" presStyleCnt="0"/>
      <dgm:spPr/>
    </dgm:pt>
    <dgm:pt modelId="{2D898318-D124-4D8F-9FA6-144E028808E1}" type="pres">
      <dgm:prSet presAssocID="{E884D5EB-428A-4D63-B540-13924BC9157C}" presName="childNode" presStyleLbl="node1" presStyleIdx="18" presStyleCnt="20" custScaleX="66306" custLinFactNeighborX="1613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C06976-0CF1-4A46-B3AB-18AE4C8448F9}" type="pres">
      <dgm:prSet presAssocID="{E884D5EB-428A-4D63-B540-13924BC9157C}" presName="aSpace2" presStyleCnt="0"/>
      <dgm:spPr/>
    </dgm:pt>
    <dgm:pt modelId="{0365AF2D-79FC-453E-A099-0836A8A896F3}" type="pres">
      <dgm:prSet presAssocID="{607DB995-54CC-4AB0-9A75-71A7E7B81FC8}" presName="childNode" presStyleLbl="node1" presStyleIdx="19" presStyleCnt="20" custScaleX="66306" custLinFactNeighborX="1613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4C97F2-04CC-4B22-9F80-CF95B9351CC8}" srcId="{A17275ED-67F0-4038-88C6-65B37802F716}" destId="{AAD77968-493A-4531-88E9-023B6BF02C5A}" srcOrd="2" destOrd="0" parTransId="{67B9F11A-46DF-4C63-AAFC-C88EF50FC385}" sibTransId="{C8F0BEE3-D3D3-415E-935A-C6F55B161F40}"/>
    <dgm:cxn modelId="{C7710AE0-C56B-4243-B498-E52398A0CD6A}" type="presOf" srcId="{E884D5EB-428A-4D63-B540-13924BC9157C}" destId="{2D898318-D124-4D8F-9FA6-144E028808E1}" srcOrd="0" destOrd="0" presId="urn:microsoft.com/office/officeart/2005/8/layout/lProcess2"/>
    <dgm:cxn modelId="{3AEEA522-1E14-4AE0-B072-6491F3393486}" type="presOf" srcId="{A5093F6B-06AE-4B3C-A131-9233D04385E8}" destId="{A05F4C07-95AC-4288-B66B-1666B0F2C3C4}" srcOrd="0" destOrd="0" presId="urn:microsoft.com/office/officeart/2005/8/layout/lProcess2"/>
    <dgm:cxn modelId="{F51FDF0E-B6CE-4377-8D9B-A4EC6B56733C}" type="presOf" srcId="{A17275ED-67F0-4038-88C6-65B37802F716}" destId="{DAAB9601-D2F4-49C1-A34B-C0BCAEF89FCA}" srcOrd="1" destOrd="0" presId="urn:microsoft.com/office/officeart/2005/8/layout/lProcess2"/>
    <dgm:cxn modelId="{AF9241B2-FCD5-4096-9EBD-40E444CD0483}" srcId="{B66B5941-4638-446D-B89C-CEADA75FBBC8}" destId="{E884D5EB-428A-4D63-B540-13924BC9157C}" srcOrd="3" destOrd="0" parTransId="{8FFAF8D3-9ED2-4EF8-84BB-50534642A0E0}" sibTransId="{20B9B312-18C3-4D7C-824A-023BC1941CAF}"/>
    <dgm:cxn modelId="{74E4A7F7-CA67-492B-BA32-09650A86FFF1}" srcId="{B66B5941-4638-446D-B89C-CEADA75FBBC8}" destId="{607DB995-54CC-4AB0-9A75-71A7E7B81FC8}" srcOrd="4" destOrd="0" parTransId="{9FA0F756-CA67-4399-B9F2-01E0B1E899BF}" sibTransId="{68E6E08D-D4B6-4F03-85B5-2159F7A0277F}"/>
    <dgm:cxn modelId="{9FAB3372-0F1F-43F0-95BB-433B1BF610D7}" type="presOf" srcId="{A46B77D6-3EA3-4A79-8C74-09A5E3ADA1C4}" destId="{320AADF9-E510-41AA-B82A-D5AE87EEC8FF}" srcOrd="1" destOrd="0" presId="urn:microsoft.com/office/officeart/2005/8/layout/lProcess2"/>
    <dgm:cxn modelId="{FB2E1C34-FA63-4F3C-AA95-F5C403FF3847}" srcId="{A17275ED-67F0-4038-88C6-65B37802F716}" destId="{F7B2F2FD-2B4A-4EA9-ABB9-3FEB61BBDC81}" srcOrd="3" destOrd="0" parTransId="{51C0D0D8-7E67-4864-B370-F539D33BA6DD}" sibTransId="{CA45DA1A-9681-4FBD-BEB4-CDFDD6B798AA}"/>
    <dgm:cxn modelId="{9CC463C9-ABB3-4A88-86DF-9BBEDB92156C}" srcId="{A46B77D6-3EA3-4A79-8C74-09A5E3ADA1C4}" destId="{A5093F6B-06AE-4B3C-A131-9233D04385E8}" srcOrd="1" destOrd="0" parTransId="{FC954451-4C29-4FC9-A6DA-9172933BF63F}" sibTransId="{E510F583-8062-4B0D-A18F-0EF4BF72D1D9}"/>
    <dgm:cxn modelId="{822E4AB2-36CF-44B1-8861-63BB0816E0CC}" type="presOf" srcId="{0F8B4FA5-45AD-4A6D-87C5-678C7A9FBEDF}" destId="{48797544-767B-4ECA-96CA-87B75C946DC0}" srcOrd="0" destOrd="0" presId="urn:microsoft.com/office/officeart/2005/8/layout/lProcess2"/>
    <dgm:cxn modelId="{44EB7851-2503-4B15-9F78-CAE5B12046C6}" srcId="{B66B5941-4638-446D-B89C-CEADA75FBBC8}" destId="{78E3746E-4921-4BC1-BF38-9D04EC0F9BD0}" srcOrd="0" destOrd="0" parTransId="{3C9AE2F0-4B8F-4184-A908-9568EB4BEFA8}" sibTransId="{5C621CFE-D607-4F00-976B-8A07E72756B3}"/>
    <dgm:cxn modelId="{DCF276F0-12AA-40C5-92B3-46AEAB2194F0}" srcId="{E6BBF238-F1BC-4C42-95AA-E9B8B2ABAE36}" destId="{26EAB0BA-6A7A-413D-A4FD-3C815C56D429}" srcOrd="1" destOrd="0" parTransId="{0D699007-FB01-4468-9E43-2F1A6503E004}" sibTransId="{C716082A-A5CA-4FA8-BF6E-42A324E5FA4F}"/>
    <dgm:cxn modelId="{D90D5FD4-5D91-4493-99F0-D77DC4DB4004}" srcId="{06089A51-AF40-4A55-A3CE-3308AA9BA556}" destId="{A17275ED-67F0-4038-88C6-65B37802F716}" srcOrd="2" destOrd="0" parTransId="{5D2FEA10-EA77-439A-8722-393AE77A2631}" sibTransId="{EB960FD0-5519-4084-8F6F-4F9CA9A77B1E}"/>
    <dgm:cxn modelId="{D52CBA43-933F-49A2-8E34-7B301F5EE98A}" srcId="{E6BBF238-F1BC-4C42-95AA-E9B8B2ABAE36}" destId="{F70DDD29-47DA-4126-A09E-32B3A8181F14}" srcOrd="3" destOrd="0" parTransId="{2BEE1898-BC85-46B1-9CC7-464E3D2DCB39}" sibTransId="{7FC7D1E6-E329-497C-8A61-B3F0D7FCB247}"/>
    <dgm:cxn modelId="{76EC7054-B0E9-443C-9C88-C2E20908EA18}" type="presOf" srcId="{F70DDD29-47DA-4126-A09E-32B3A8181F14}" destId="{0C803BB5-E4D8-4E2C-A031-F8EBE06F6DC9}" srcOrd="0" destOrd="0" presId="urn:microsoft.com/office/officeart/2005/8/layout/lProcess2"/>
    <dgm:cxn modelId="{E800278C-33DC-4BFB-ADE6-DD114E965DB4}" type="presOf" srcId="{A17275ED-67F0-4038-88C6-65B37802F716}" destId="{F4928ED3-E220-467A-BAA6-545E4CFE9767}" srcOrd="0" destOrd="0" presId="urn:microsoft.com/office/officeart/2005/8/layout/lProcess2"/>
    <dgm:cxn modelId="{7004E7C5-5BF0-4547-A7C0-786593E258F5}" srcId="{06089A51-AF40-4A55-A3CE-3308AA9BA556}" destId="{B66B5941-4638-446D-B89C-CEADA75FBBC8}" srcOrd="3" destOrd="0" parTransId="{75BD4532-6C49-4CA1-AFBF-5266FFF16786}" sibTransId="{FE2306B2-5EFC-471F-8AA7-16EF38C5F819}"/>
    <dgm:cxn modelId="{926B065C-0661-4237-AF8E-4AA6AE1A09DD}" type="presOf" srcId="{F7B2F2FD-2B4A-4EA9-ABB9-3FEB61BBDC81}" destId="{79DD3D73-B620-4EA9-9209-6A001552B364}" srcOrd="0" destOrd="0" presId="urn:microsoft.com/office/officeart/2005/8/layout/lProcess2"/>
    <dgm:cxn modelId="{CAFC2691-DF1C-421C-9F8B-31461AE2BF69}" type="presOf" srcId="{C5EDB586-F131-4D3C-8E56-E514230BC96D}" destId="{C82CA2B9-32C2-4872-8606-2A5D49045381}" srcOrd="0" destOrd="0" presId="urn:microsoft.com/office/officeart/2005/8/layout/lProcess2"/>
    <dgm:cxn modelId="{01D058B4-E257-470C-AA19-5112A057DC46}" srcId="{06089A51-AF40-4A55-A3CE-3308AA9BA556}" destId="{A46B77D6-3EA3-4A79-8C74-09A5E3ADA1C4}" srcOrd="1" destOrd="0" parTransId="{B789F7D8-BFCC-445F-8FC7-7FF60DD07309}" sibTransId="{320435D3-2DE6-4684-986E-3642B9665E3B}"/>
    <dgm:cxn modelId="{BE746A8F-CD40-42DE-A965-3879F0B4C920}" type="presOf" srcId="{06089A51-AF40-4A55-A3CE-3308AA9BA556}" destId="{452682BD-9449-406D-A0DD-BB4CBB11C284}" srcOrd="0" destOrd="0" presId="urn:microsoft.com/office/officeart/2005/8/layout/lProcess2"/>
    <dgm:cxn modelId="{FEB7DC9B-370B-437B-9C56-9B223AC0AF73}" type="presOf" srcId="{39061521-35D7-4CBC-91E2-F7C1DE40CD60}" destId="{9DA169FE-3348-4764-8813-64C5A8798E3D}" srcOrd="0" destOrd="0" presId="urn:microsoft.com/office/officeart/2005/8/layout/lProcess2"/>
    <dgm:cxn modelId="{B0974447-A47E-4A59-B204-19C7571376AE}" srcId="{06089A51-AF40-4A55-A3CE-3308AA9BA556}" destId="{E6BBF238-F1BC-4C42-95AA-E9B8B2ABAE36}" srcOrd="0" destOrd="0" parTransId="{505925C1-1A42-45CF-B331-10D529B3568B}" sibTransId="{8B1A5F3C-9704-442D-8F2B-AC298E9A4437}"/>
    <dgm:cxn modelId="{B4FE4507-ABD0-486A-8EEC-D54FD0706F7B}" type="presOf" srcId="{E6BBF238-F1BC-4C42-95AA-E9B8B2ABAE36}" destId="{586F7157-247F-4219-AF85-A6E768D9B8CB}" srcOrd="0" destOrd="0" presId="urn:microsoft.com/office/officeart/2005/8/layout/lProcess2"/>
    <dgm:cxn modelId="{885EAAA5-773A-43A3-ABC2-8387465470B9}" srcId="{A46B77D6-3EA3-4A79-8C74-09A5E3ADA1C4}" destId="{817F67A9-0731-445D-A839-2E55C060F191}" srcOrd="3" destOrd="0" parTransId="{E4ECA14E-501C-4A4F-B133-4D9E601C81F2}" sibTransId="{D3E7EAEC-B24A-4D46-9F63-9C37EEFBC5D6}"/>
    <dgm:cxn modelId="{D981631B-E5E9-4853-BDD8-9AE5B5CB0FDA}" type="presOf" srcId="{AAD77968-493A-4531-88E9-023B6BF02C5A}" destId="{D8ADA5E8-AB27-4163-A958-BD5C8168F880}" srcOrd="0" destOrd="0" presId="urn:microsoft.com/office/officeart/2005/8/layout/lProcess2"/>
    <dgm:cxn modelId="{F9EBD981-DDC8-475E-AE36-43E9BD7F6F4A}" type="presOf" srcId="{ADEC3D7A-F888-4066-BDCD-BC346888BC44}" destId="{08347876-A256-4AC4-BC9D-FFD758210303}" srcOrd="0" destOrd="0" presId="urn:microsoft.com/office/officeart/2005/8/layout/lProcess2"/>
    <dgm:cxn modelId="{E20E36FE-0C2B-462A-9449-9038A6FD9602}" type="presOf" srcId="{26EAB0BA-6A7A-413D-A4FD-3C815C56D429}" destId="{74EA6F1D-237F-460B-8B1C-E3E009B6626E}" srcOrd="0" destOrd="0" presId="urn:microsoft.com/office/officeart/2005/8/layout/lProcess2"/>
    <dgm:cxn modelId="{8BABF547-B34B-4633-9484-58523274EF53}" srcId="{B66B5941-4638-446D-B89C-CEADA75FBBC8}" destId="{0F8B4FA5-45AD-4A6D-87C5-678C7A9FBEDF}" srcOrd="1" destOrd="0" parTransId="{68ED8E28-D6AB-462A-A92C-A9D511B0FB66}" sibTransId="{28AAB345-B9DA-4E3C-9172-AE582BCD70C3}"/>
    <dgm:cxn modelId="{966BF277-11A6-4955-8D93-ACC514A9BAA7}" type="presOf" srcId="{607DB995-54CC-4AB0-9A75-71A7E7B81FC8}" destId="{0365AF2D-79FC-453E-A099-0836A8A896F3}" srcOrd="0" destOrd="0" presId="urn:microsoft.com/office/officeart/2005/8/layout/lProcess2"/>
    <dgm:cxn modelId="{82490F6E-9FDC-4A48-A8C5-28E20871C19B}" type="presOf" srcId="{78E3746E-4921-4BC1-BF38-9D04EC0F9BD0}" destId="{F4B743C3-E1A8-4B6E-8A0C-C7956F77C4DF}" srcOrd="0" destOrd="0" presId="urn:microsoft.com/office/officeart/2005/8/layout/lProcess2"/>
    <dgm:cxn modelId="{F166D6EA-1F4D-4CF0-9D6A-807D0BACE6D8}" srcId="{E6BBF238-F1BC-4C42-95AA-E9B8B2ABAE36}" destId="{FD71512D-7F02-4C63-BD48-FE9467D13C28}" srcOrd="0" destOrd="0" parTransId="{449CC36E-0053-4DAC-9E6D-870A1A2629D5}" sibTransId="{3D766657-971E-4D3E-9E91-12F8CE449EC0}"/>
    <dgm:cxn modelId="{1CA9C0C1-1A0D-48BE-A5C2-20B5FA3EC2EA}" type="presOf" srcId="{E6BBF238-F1BC-4C42-95AA-E9B8B2ABAE36}" destId="{11F6BF68-399D-4618-8E11-A80A37E9C243}" srcOrd="1" destOrd="0" presId="urn:microsoft.com/office/officeart/2005/8/layout/lProcess2"/>
    <dgm:cxn modelId="{8AB973A8-D108-4BB3-B6C6-CF9019E21EF4}" type="presOf" srcId="{FD71512D-7F02-4C63-BD48-FE9467D13C28}" destId="{A569AF32-58A2-4327-95B6-B23613434A7D}" srcOrd="0" destOrd="0" presId="urn:microsoft.com/office/officeart/2005/8/layout/lProcess2"/>
    <dgm:cxn modelId="{A6E19269-AA78-4E78-ACC4-9F0DF7BE0D1B}" srcId="{A17275ED-67F0-4038-88C6-65B37802F716}" destId="{39061521-35D7-4CBC-91E2-F7C1DE40CD60}" srcOrd="1" destOrd="0" parTransId="{968EC271-A703-41C9-99AA-E324DCB19B50}" sibTransId="{0CBD228D-74FB-4E6D-9BD3-5B726F706F35}"/>
    <dgm:cxn modelId="{1D101B77-DBD1-45A0-B5CE-44D4680522A1}" type="presOf" srcId="{B66B5941-4638-446D-B89C-CEADA75FBBC8}" destId="{B46277BD-4E9A-4FDE-B195-8134315F6DB5}" srcOrd="0" destOrd="0" presId="urn:microsoft.com/office/officeart/2005/8/layout/lProcess2"/>
    <dgm:cxn modelId="{868A6F96-1CA3-4BE7-A8C5-9F8970C3B664}" srcId="{A17275ED-67F0-4038-88C6-65B37802F716}" destId="{9A05F1C8-3E44-4F23-825F-D02F7D65CF0B}" srcOrd="0" destOrd="0" parTransId="{26912ABF-9328-4B47-A1BC-AD1B5C35D448}" sibTransId="{1888F2B9-635A-4B89-959F-DE7AFBA187EC}"/>
    <dgm:cxn modelId="{C3297D99-3A61-4051-A43B-B5EE754FB573}" type="presOf" srcId="{817F67A9-0731-445D-A839-2E55C060F191}" destId="{3C4E1DED-F773-4EEA-8ED4-B3239F1F147F}" srcOrd="0" destOrd="0" presId="urn:microsoft.com/office/officeart/2005/8/layout/lProcess2"/>
    <dgm:cxn modelId="{FC7A4188-680F-4DD0-BBAB-F79BF63AADE9}" srcId="{E6BBF238-F1BC-4C42-95AA-E9B8B2ABAE36}" destId="{A86E82CB-6DA2-4B4B-A1F6-0388D8391592}" srcOrd="4" destOrd="0" parTransId="{24FF8F65-E79A-4CA1-8CC0-1C08171FBF88}" sibTransId="{42506B84-06CC-4D01-9AD7-3FD614E02DAC}"/>
    <dgm:cxn modelId="{6C364B10-1D49-42C4-AAA5-16BAE2074F26}" type="presOf" srcId="{8EB0C67A-3E8D-456C-A4EE-685ED54A6C3A}" destId="{B4D67D8A-5EA6-4E1A-912E-A48BACAA9A17}" srcOrd="0" destOrd="0" presId="urn:microsoft.com/office/officeart/2005/8/layout/lProcess2"/>
    <dgm:cxn modelId="{2B3FA0CD-17C5-446D-A856-12A239438473}" type="presOf" srcId="{B66B5941-4638-446D-B89C-CEADA75FBBC8}" destId="{37FA75D6-8471-4070-9CA8-CAE752C3E1A9}" srcOrd="1" destOrd="0" presId="urn:microsoft.com/office/officeart/2005/8/layout/lProcess2"/>
    <dgm:cxn modelId="{C0739C55-FFAB-4E28-8520-D009E36F91F8}" type="presOf" srcId="{0B02F793-B824-4A7F-9A5E-2E22230BDE65}" destId="{06FEB2EE-773C-49A6-915C-A88EBDE35FC7}" srcOrd="0" destOrd="0" presId="urn:microsoft.com/office/officeart/2005/8/layout/lProcess2"/>
    <dgm:cxn modelId="{B365D504-B5EB-4947-A7D1-B15A63B4DD1D}" type="presOf" srcId="{D50D6B25-B8AA-4D5E-AF95-0D2C17447E63}" destId="{ACD9F42E-4315-4D16-9904-52D75004DB6B}" srcOrd="0" destOrd="0" presId="urn:microsoft.com/office/officeart/2005/8/layout/lProcess2"/>
    <dgm:cxn modelId="{DD2B4936-13D2-429D-8F05-CCFDDC512C93}" srcId="{A17275ED-67F0-4038-88C6-65B37802F716}" destId="{C5EDB586-F131-4D3C-8E56-E514230BC96D}" srcOrd="4" destOrd="0" parTransId="{AB33816A-B403-4B17-8362-734AECFD3B0D}" sibTransId="{5AE030EB-EC73-4E95-9098-F790F25E3C8D}"/>
    <dgm:cxn modelId="{9EE0DB34-4020-493C-9222-CD3E2099553C}" type="presOf" srcId="{7D9B2C74-C40E-447D-AC3B-4C3B08FB69B3}" destId="{34AC4F0E-1C71-4CCB-B10E-2E10CD2C71F1}" srcOrd="0" destOrd="0" presId="urn:microsoft.com/office/officeart/2005/8/layout/lProcess2"/>
    <dgm:cxn modelId="{179F1E78-F8ED-402E-A85E-E75E5B8C2DA7}" srcId="{E6BBF238-F1BC-4C42-95AA-E9B8B2ABAE36}" destId="{0B02F793-B824-4A7F-9A5E-2E22230BDE65}" srcOrd="2" destOrd="0" parTransId="{4696005F-703A-4A94-9747-0E5C576E7B78}" sibTransId="{7092F26A-0F1E-4E07-9C4B-47993FC17D36}"/>
    <dgm:cxn modelId="{481B3B47-C1EA-46C6-9655-93F8124118DB}" srcId="{A46B77D6-3EA3-4A79-8C74-09A5E3ADA1C4}" destId="{ADEC3D7A-F888-4066-BDCD-BC346888BC44}" srcOrd="2" destOrd="0" parTransId="{BC89B413-FB18-407D-8235-4C4DC7F2AA24}" sibTransId="{B857A544-5A8F-43A7-9471-A6E7D1731E8C}"/>
    <dgm:cxn modelId="{6839ABEA-FF36-48AC-836C-689B9BB28EBA}" srcId="{A46B77D6-3EA3-4A79-8C74-09A5E3ADA1C4}" destId="{7D9B2C74-C40E-447D-AC3B-4C3B08FB69B3}" srcOrd="0" destOrd="0" parTransId="{9F84F69B-667F-4E53-84B8-874738612D33}" sibTransId="{7FEEF1D2-38B5-4B07-A0C0-9F83AFCEA493}"/>
    <dgm:cxn modelId="{CD888F39-27EC-4197-BAD3-80D5184E7F59}" srcId="{A46B77D6-3EA3-4A79-8C74-09A5E3ADA1C4}" destId="{8EB0C67A-3E8D-456C-A4EE-685ED54A6C3A}" srcOrd="4" destOrd="0" parTransId="{9C42AC40-38FB-42B6-8AC8-EF0AE475F46C}" sibTransId="{91D3BC70-C7E5-4F75-AFF2-04E4F2AC6087}"/>
    <dgm:cxn modelId="{1F02EC15-7AB7-4243-93AB-FB6092F3B2E2}" srcId="{B66B5941-4638-446D-B89C-CEADA75FBBC8}" destId="{D50D6B25-B8AA-4D5E-AF95-0D2C17447E63}" srcOrd="2" destOrd="0" parTransId="{E0CA5ABC-D0D9-48FF-8324-D7A263A4A3E4}" sibTransId="{37D98129-1412-4F45-880E-DC598B093AF8}"/>
    <dgm:cxn modelId="{A6895E57-C101-4BCA-AD4A-AC7795D1D388}" type="presOf" srcId="{9A05F1C8-3E44-4F23-825F-D02F7D65CF0B}" destId="{0553870D-8596-4BC7-A340-A7C541AA0F07}" srcOrd="0" destOrd="0" presId="urn:microsoft.com/office/officeart/2005/8/layout/lProcess2"/>
    <dgm:cxn modelId="{78BDEB5D-E19B-4CE5-B315-B3DF75A0490E}" type="presOf" srcId="{A86E82CB-6DA2-4B4B-A1F6-0388D8391592}" destId="{73375365-9DBF-4D32-B270-41396B3366FF}" srcOrd="0" destOrd="0" presId="urn:microsoft.com/office/officeart/2005/8/layout/lProcess2"/>
    <dgm:cxn modelId="{F8EE8464-D9D4-4594-8977-2724F26AB10C}" type="presOf" srcId="{A46B77D6-3EA3-4A79-8C74-09A5E3ADA1C4}" destId="{9DD7F317-4966-448D-9BE2-7802BA9A60BB}" srcOrd="0" destOrd="0" presId="urn:microsoft.com/office/officeart/2005/8/layout/lProcess2"/>
    <dgm:cxn modelId="{7D5AFB27-50B5-474A-B5E1-D496358EAFE6}" type="presParOf" srcId="{452682BD-9449-406D-A0DD-BB4CBB11C284}" destId="{E4D77BFF-5D61-4003-9042-73C8FD5C2CB3}" srcOrd="0" destOrd="0" presId="urn:microsoft.com/office/officeart/2005/8/layout/lProcess2"/>
    <dgm:cxn modelId="{382AEDA4-8D8B-437F-ABA3-95CF20BAE676}" type="presParOf" srcId="{E4D77BFF-5D61-4003-9042-73C8FD5C2CB3}" destId="{586F7157-247F-4219-AF85-A6E768D9B8CB}" srcOrd="0" destOrd="0" presId="urn:microsoft.com/office/officeart/2005/8/layout/lProcess2"/>
    <dgm:cxn modelId="{E165479C-146A-442F-8BD6-07D133566941}" type="presParOf" srcId="{E4D77BFF-5D61-4003-9042-73C8FD5C2CB3}" destId="{11F6BF68-399D-4618-8E11-A80A37E9C243}" srcOrd="1" destOrd="0" presId="urn:microsoft.com/office/officeart/2005/8/layout/lProcess2"/>
    <dgm:cxn modelId="{F856D15D-6D93-4E58-AD29-77F222DACCE8}" type="presParOf" srcId="{E4D77BFF-5D61-4003-9042-73C8FD5C2CB3}" destId="{C14010AA-8681-452B-AF6F-FA4D0A62BAE6}" srcOrd="2" destOrd="0" presId="urn:microsoft.com/office/officeart/2005/8/layout/lProcess2"/>
    <dgm:cxn modelId="{1FFED1AF-384C-41B3-ADF1-A147A0E86805}" type="presParOf" srcId="{C14010AA-8681-452B-AF6F-FA4D0A62BAE6}" destId="{C6C6A277-C2CD-49A2-A2AB-B8B982B62AA6}" srcOrd="0" destOrd="0" presId="urn:microsoft.com/office/officeart/2005/8/layout/lProcess2"/>
    <dgm:cxn modelId="{6A03E63E-640D-4D4A-ABA3-FE6696E6033E}" type="presParOf" srcId="{C6C6A277-C2CD-49A2-A2AB-B8B982B62AA6}" destId="{A569AF32-58A2-4327-95B6-B23613434A7D}" srcOrd="0" destOrd="0" presId="urn:microsoft.com/office/officeart/2005/8/layout/lProcess2"/>
    <dgm:cxn modelId="{C1B0CDAF-6FD2-48D0-AE76-5EC7A194BBA3}" type="presParOf" srcId="{C6C6A277-C2CD-49A2-A2AB-B8B982B62AA6}" destId="{688F4331-6384-46FE-97F2-F1675DD7C405}" srcOrd="1" destOrd="0" presId="urn:microsoft.com/office/officeart/2005/8/layout/lProcess2"/>
    <dgm:cxn modelId="{C8ACCDF1-8F1A-4DEF-9C35-9DD8ECB48D3E}" type="presParOf" srcId="{C6C6A277-C2CD-49A2-A2AB-B8B982B62AA6}" destId="{74EA6F1D-237F-460B-8B1C-E3E009B6626E}" srcOrd="2" destOrd="0" presId="urn:microsoft.com/office/officeart/2005/8/layout/lProcess2"/>
    <dgm:cxn modelId="{8595EA64-CD3F-4BA4-8F9A-06F6FE289FE3}" type="presParOf" srcId="{C6C6A277-C2CD-49A2-A2AB-B8B982B62AA6}" destId="{BA9725AF-C348-44C0-875D-5C51CD8D72BF}" srcOrd="3" destOrd="0" presId="urn:microsoft.com/office/officeart/2005/8/layout/lProcess2"/>
    <dgm:cxn modelId="{57A8CDE0-009F-452B-9345-A8EEBCD009EF}" type="presParOf" srcId="{C6C6A277-C2CD-49A2-A2AB-B8B982B62AA6}" destId="{06FEB2EE-773C-49A6-915C-A88EBDE35FC7}" srcOrd="4" destOrd="0" presId="urn:microsoft.com/office/officeart/2005/8/layout/lProcess2"/>
    <dgm:cxn modelId="{55C662F3-4776-497F-8B6D-F68F35AC9641}" type="presParOf" srcId="{C6C6A277-C2CD-49A2-A2AB-B8B982B62AA6}" destId="{16B4EBE4-FC24-461F-AB88-06A48760515E}" srcOrd="5" destOrd="0" presId="urn:microsoft.com/office/officeart/2005/8/layout/lProcess2"/>
    <dgm:cxn modelId="{D0680209-DDF7-47FA-B0E9-4133A639F249}" type="presParOf" srcId="{C6C6A277-C2CD-49A2-A2AB-B8B982B62AA6}" destId="{0C803BB5-E4D8-4E2C-A031-F8EBE06F6DC9}" srcOrd="6" destOrd="0" presId="urn:microsoft.com/office/officeart/2005/8/layout/lProcess2"/>
    <dgm:cxn modelId="{70CA3619-CE04-4132-B1C4-15590EFEF240}" type="presParOf" srcId="{C6C6A277-C2CD-49A2-A2AB-B8B982B62AA6}" destId="{1F90FAE3-D31B-49D8-9239-537F65B550ED}" srcOrd="7" destOrd="0" presId="urn:microsoft.com/office/officeart/2005/8/layout/lProcess2"/>
    <dgm:cxn modelId="{A968E735-78A3-470D-9C0D-E31F40A1253E}" type="presParOf" srcId="{C6C6A277-C2CD-49A2-A2AB-B8B982B62AA6}" destId="{73375365-9DBF-4D32-B270-41396B3366FF}" srcOrd="8" destOrd="0" presId="urn:microsoft.com/office/officeart/2005/8/layout/lProcess2"/>
    <dgm:cxn modelId="{43410CC2-9462-4F9C-A1EC-012178CA5C43}" type="presParOf" srcId="{452682BD-9449-406D-A0DD-BB4CBB11C284}" destId="{175D93A0-FC04-402A-B975-5388117541CA}" srcOrd="1" destOrd="0" presId="urn:microsoft.com/office/officeart/2005/8/layout/lProcess2"/>
    <dgm:cxn modelId="{ECCC957A-161F-4577-9773-7B5537DBB35F}" type="presParOf" srcId="{452682BD-9449-406D-A0DD-BB4CBB11C284}" destId="{A6A19CF1-6FE3-4D1A-A88B-B3A7C750545B}" srcOrd="2" destOrd="0" presId="urn:microsoft.com/office/officeart/2005/8/layout/lProcess2"/>
    <dgm:cxn modelId="{A7005E79-05B2-4ABF-90E8-658A95C88CC2}" type="presParOf" srcId="{A6A19CF1-6FE3-4D1A-A88B-B3A7C750545B}" destId="{9DD7F317-4966-448D-9BE2-7802BA9A60BB}" srcOrd="0" destOrd="0" presId="urn:microsoft.com/office/officeart/2005/8/layout/lProcess2"/>
    <dgm:cxn modelId="{04F13D65-0298-4133-BCF5-1740807AFEA0}" type="presParOf" srcId="{A6A19CF1-6FE3-4D1A-A88B-B3A7C750545B}" destId="{320AADF9-E510-41AA-B82A-D5AE87EEC8FF}" srcOrd="1" destOrd="0" presId="urn:microsoft.com/office/officeart/2005/8/layout/lProcess2"/>
    <dgm:cxn modelId="{33F987C3-2DD1-4F14-8905-64293220E6A6}" type="presParOf" srcId="{A6A19CF1-6FE3-4D1A-A88B-B3A7C750545B}" destId="{AC6CE371-5891-4A01-9AA9-99AF3BF08957}" srcOrd="2" destOrd="0" presId="urn:microsoft.com/office/officeart/2005/8/layout/lProcess2"/>
    <dgm:cxn modelId="{3FDC3F8A-A9D8-4FFE-89E4-01C381178D86}" type="presParOf" srcId="{AC6CE371-5891-4A01-9AA9-99AF3BF08957}" destId="{EBA9DB97-C367-4764-85A8-2B816F6904F8}" srcOrd="0" destOrd="0" presId="urn:microsoft.com/office/officeart/2005/8/layout/lProcess2"/>
    <dgm:cxn modelId="{449D64EC-484A-49EB-877F-E36F036A0DEB}" type="presParOf" srcId="{EBA9DB97-C367-4764-85A8-2B816F6904F8}" destId="{34AC4F0E-1C71-4CCB-B10E-2E10CD2C71F1}" srcOrd="0" destOrd="0" presId="urn:microsoft.com/office/officeart/2005/8/layout/lProcess2"/>
    <dgm:cxn modelId="{D5328ED1-5F40-41F8-B020-81CA4B84A79D}" type="presParOf" srcId="{EBA9DB97-C367-4764-85A8-2B816F6904F8}" destId="{34877CB2-7769-45D5-8D41-352A96D106CB}" srcOrd="1" destOrd="0" presId="urn:microsoft.com/office/officeart/2005/8/layout/lProcess2"/>
    <dgm:cxn modelId="{D1C1E438-2819-451E-B109-002A0BAF313B}" type="presParOf" srcId="{EBA9DB97-C367-4764-85A8-2B816F6904F8}" destId="{A05F4C07-95AC-4288-B66B-1666B0F2C3C4}" srcOrd="2" destOrd="0" presId="urn:microsoft.com/office/officeart/2005/8/layout/lProcess2"/>
    <dgm:cxn modelId="{D7FDE033-97DD-4196-95A9-8071661D8443}" type="presParOf" srcId="{EBA9DB97-C367-4764-85A8-2B816F6904F8}" destId="{0AFD3056-80B3-4E81-96FF-03CF8334F850}" srcOrd="3" destOrd="0" presId="urn:microsoft.com/office/officeart/2005/8/layout/lProcess2"/>
    <dgm:cxn modelId="{8DE9C08A-7A91-47D6-925E-3199B6B73700}" type="presParOf" srcId="{EBA9DB97-C367-4764-85A8-2B816F6904F8}" destId="{08347876-A256-4AC4-BC9D-FFD758210303}" srcOrd="4" destOrd="0" presId="urn:microsoft.com/office/officeart/2005/8/layout/lProcess2"/>
    <dgm:cxn modelId="{85FA194A-75D5-45BE-AA09-561A1E0F1560}" type="presParOf" srcId="{EBA9DB97-C367-4764-85A8-2B816F6904F8}" destId="{ECFF42CA-8A65-4364-9936-BC8EA43278E4}" srcOrd="5" destOrd="0" presId="urn:microsoft.com/office/officeart/2005/8/layout/lProcess2"/>
    <dgm:cxn modelId="{72584F22-F699-4810-860E-15C1BBE354F0}" type="presParOf" srcId="{EBA9DB97-C367-4764-85A8-2B816F6904F8}" destId="{3C4E1DED-F773-4EEA-8ED4-B3239F1F147F}" srcOrd="6" destOrd="0" presId="urn:microsoft.com/office/officeart/2005/8/layout/lProcess2"/>
    <dgm:cxn modelId="{7043D3C2-214B-4B26-B3A5-ABC9F6227AEC}" type="presParOf" srcId="{EBA9DB97-C367-4764-85A8-2B816F6904F8}" destId="{70DAE0B2-919F-4B08-81B8-EB6183F4912C}" srcOrd="7" destOrd="0" presId="urn:microsoft.com/office/officeart/2005/8/layout/lProcess2"/>
    <dgm:cxn modelId="{6E36EDB8-636A-488F-8027-3E11E00D7148}" type="presParOf" srcId="{EBA9DB97-C367-4764-85A8-2B816F6904F8}" destId="{B4D67D8A-5EA6-4E1A-912E-A48BACAA9A17}" srcOrd="8" destOrd="0" presId="urn:microsoft.com/office/officeart/2005/8/layout/lProcess2"/>
    <dgm:cxn modelId="{5B0411F9-6BA2-478D-867C-8C4F176CC59E}" type="presParOf" srcId="{452682BD-9449-406D-A0DD-BB4CBB11C284}" destId="{C0BA3EE8-C10C-476A-8140-2814C216C61C}" srcOrd="3" destOrd="0" presId="urn:microsoft.com/office/officeart/2005/8/layout/lProcess2"/>
    <dgm:cxn modelId="{7EECAEBA-8246-4477-82D8-49CBC7051C0B}" type="presParOf" srcId="{452682BD-9449-406D-A0DD-BB4CBB11C284}" destId="{965C35AF-74AE-4337-B825-66B2E605ADE5}" srcOrd="4" destOrd="0" presId="urn:microsoft.com/office/officeart/2005/8/layout/lProcess2"/>
    <dgm:cxn modelId="{2B772134-F073-4A89-8528-B3E9AFE29E19}" type="presParOf" srcId="{965C35AF-74AE-4337-B825-66B2E605ADE5}" destId="{F4928ED3-E220-467A-BAA6-545E4CFE9767}" srcOrd="0" destOrd="0" presId="urn:microsoft.com/office/officeart/2005/8/layout/lProcess2"/>
    <dgm:cxn modelId="{9E54B46E-D3EE-4E75-813B-47D9CCF0DDF8}" type="presParOf" srcId="{965C35AF-74AE-4337-B825-66B2E605ADE5}" destId="{DAAB9601-D2F4-49C1-A34B-C0BCAEF89FCA}" srcOrd="1" destOrd="0" presId="urn:microsoft.com/office/officeart/2005/8/layout/lProcess2"/>
    <dgm:cxn modelId="{6B9F5916-8A1D-4F39-8B28-F819CE8A2E13}" type="presParOf" srcId="{965C35AF-74AE-4337-B825-66B2E605ADE5}" destId="{303AC512-DE08-4E34-880A-85D3BCF87C97}" srcOrd="2" destOrd="0" presId="urn:microsoft.com/office/officeart/2005/8/layout/lProcess2"/>
    <dgm:cxn modelId="{180FB305-1D15-4107-BCD4-C739EE5D4286}" type="presParOf" srcId="{303AC512-DE08-4E34-880A-85D3BCF87C97}" destId="{07F31FD9-7D16-4EF0-A8DF-60A66F95A354}" srcOrd="0" destOrd="0" presId="urn:microsoft.com/office/officeart/2005/8/layout/lProcess2"/>
    <dgm:cxn modelId="{4B45E35E-E249-4109-986D-2CB0C108933F}" type="presParOf" srcId="{07F31FD9-7D16-4EF0-A8DF-60A66F95A354}" destId="{0553870D-8596-4BC7-A340-A7C541AA0F07}" srcOrd="0" destOrd="0" presId="urn:microsoft.com/office/officeart/2005/8/layout/lProcess2"/>
    <dgm:cxn modelId="{C82B077D-B883-4BB8-9B58-D885C57061AB}" type="presParOf" srcId="{07F31FD9-7D16-4EF0-A8DF-60A66F95A354}" destId="{EF4F5C71-B4C6-4A0B-9FC3-F114A9B34D0D}" srcOrd="1" destOrd="0" presId="urn:microsoft.com/office/officeart/2005/8/layout/lProcess2"/>
    <dgm:cxn modelId="{53D27A4E-7765-4FD4-91AC-78C66C216FCB}" type="presParOf" srcId="{07F31FD9-7D16-4EF0-A8DF-60A66F95A354}" destId="{9DA169FE-3348-4764-8813-64C5A8798E3D}" srcOrd="2" destOrd="0" presId="urn:microsoft.com/office/officeart/2005/8/layout/lProcess2"/>
    <dgm:cxn modelId="{17BB08B1-AF4B-42F5-A968-B49EDDF53782}" type="presParOf" srcId="{07F31FD9-7D16-4EF0-A8DF-60A66F95A354}" destId="{6648BE3D-0F5C-4DEA-ADD4-A76D41AFC931}" srcOrd="3" destOrd="0" presId="urn:microsoft.com/office/officeart/2005/8/layout/lProcess2"/>
    <dgm:cxn modelId="{07DE682C-48A2-468C-B32D-CF536B432D9E}" type="presParOf" srcId="{07F31FD9-7D16-4EF0-A8DF-60A66F95A354}" destId="{D8ADA5E8-AB27-4163-A958-BD5C8168F880}" srcOrd="4" destOrd="0" presId="urn:microsoft.com/office/officeart/2005/8/layout/lProcess2"/>
    <dgm:cxn modelId="{966D8D61-3F70-4A4C-99F7-7EE7FECEB8AF}" type="presParOf" srcId="{07F31FD9-7D16-4EF0-A8DF-60A66F95A354}" destId="{D9648546-2C6A-48AB-939E-2A8401B5CD6D}" srcOrd="5" destOrd="0" presId="urn:microsoft.com/office/officeart/2005/8/layout/lProcess2"/>
    <dgm:cxn modelId="{29CAB5C4-F55F-431F-A53F-6F782B1CA123}" type="presParOf" srcId="{07F31FD9-7D16-4EF0-A8DF-60A66F95A354}" destId="{79DD3D73-B620-4EA9-9209-6A001552B364}" srcOrd="6" destOrd="0" presId="urn:microsoft.com/office/officeart/2005/8/layout/lProcess2"/>
    <dgm:cxn modelId="{C7217C06-B2AF-4946-9D5C-845D5AC86B04}" type="presParOf" srcId="{07F31FD9-7D16-4EF0-A8DF-60A66F95A354}" destId="{25B2116F-5826-4A86-A849-5D56D344D5DC}" srcOrd="7" destOrd="0" presId="urn:microsoft.com/office/officeart/2005/8/layout/lProcess2"/>
    <dgm:cxn modelId="{458DD472-092A-4A8C-B0AA-3550A71EED7E}" type="presParOf" srcId="{07F31FD9-7D16-4EF0-A8DF-60A66F95A354}" destId="{C82CA2B9-32C2-4872-8606-2A5D49045381}" srcOrd="8" destOrd="0" presId="urn:microsoft.com/office/officeart/2005/8/layout/lProcess2"/>
    <dgm:cxn modelId="{3E1CF981-58B0-47A5-9133-8330CCFFC5A1}" type="presParOf" srcId="{452682BD-9449-406D-A0DD-BB4CBB11C284}" destId="{1A510ED8-FECC-40A3-B050-D0803177E71F}" srcOrd="5" destOrd="0" presId="urn:microsoft.com/office/officeart/2005/8/layout/lProcess2"/>
    <dgm:cxn modelId="{40487BD2-5ADF-4FA0-A51E-1C2561CAF0C8}" type="presParOf" srcId="{452682BD-9449-406D-A0DD-BB4CBB11C284}" destId="{8120332F-3F19-4A02-82D0-B78DC9425CF8}" srcOrd="6" destOrd="0" presId="urn:microsoft.com/office/officeart/2005/8/layout/lProcess2"/>
    <dgm:cxn modelId="{093B4E64-5EC1-4FDB-9F9B-9774D0CF41CA}" type="presParOf" srcId="{8120332F-3F19-4A02-82D0-B78DC9425CF8}" destId="{B46277BD-4E9A-4FDE-B195-8134315F6DB5}" srcOrd="0" destOrd="0" presId="urn:microsoft.com/office/officeart/2005/8/layout/lProcess2"/>
    <dgm:cxn modelId="{6A848E94-B060-41ED-8E28-029CD51323D4}" type="presParOf" srcId="{8120332F-3F19-4A02-82D0-B78DC9425CF8}" destId="{37FA75D6-8471-4070-9CA8-CAE752C3E1A9}" srcOrd="1" destOrd="0" presId="urn:microsoft.com/office/officeart/2005/8/layout/lProcess2"/>
    <dgm:cxn modelId="{06E981BD-F5D8-4106-B959-D9514BAE8015}" type="presParOf" srcId="{8120332F-3F19-4A02-82D0-B78DC9425CF8}" destId="{E1E324FB-77A2-4C43-976F-30E3FDC6B9BD}" srcOrd="2" destOrd="0" presId="urn:microsoft.com/office/officeart/2005/8/layout/lProcess2"/>
    <dgm:cxn modelId="{AD11A0BA-96B8-4EE2-99C3-AE472C32C497}" type="presParOf" srcId="{E1E324FB-77A2-4C43-976F-30E3FDC6B9BD}" destId="{D3CD0D6C-24EB-48F4-97F3-11D43F95D4C6}" srcOrd="0" destOrd="0" presId="urn:microsoft.com/office/officeart/2005/8/layout/lProcess2"/>
    <dgm:cxn modelId="{A235026D-7390-4736-9F6A-6CA3848F0DAC}" type="presParOf" srcId="{D3CD0D6C-24EB-48F4-97F3-11D43F95D4C6}" destId="{F4B743C3-E1A8-4B6E-8A0C-C7956F77C4DF}" srcOrd="0" destOrd="0" presId="urn:microsoft.com/office/officeart/2005/8/layout/lProcess2"/>
    <dgm:cxn modelId="{4B8C3C66-EDA5-4EC2-AB16-D66D71A47328}" type="presParOf" srcId="{D3CD0D6C-24EB-48F4-97F3-11D43F95D4C6}" destId="{EFF907FB-0B54-476D-A1F0-40CB8A76325B}" srcOrd="1" destOrd="0" presId="urn:microsoft.com/office/officeart/2005/8/layout/lProcess2"/>
    <dgm:cxn modelId="{76B7A552-7074-4053-A8B6-358FA5C2AB40}" type="presParOf" srcId="{D3CD0D6C-24EB-48F4-97F3-11D43F95D4C6}" destId="{48797544-767B-4ECA-96CA-87B75C946DC0}" srcOrd="2" destOrd="0" presId="urn:microsoft.com/office/officeart/2005/8/layout/lProcess2"/>
    <dgm:cxn modelId="{505A4D7A-A646-4AF7-A5D7-7A858BDA4CCD}" type="presParOf" srcId="{D3CD0D6C-24EB-48F4-97F3-11D43F95D4C6}" destId="{B396940E-336F-4FD4-BAA8-C22E74242ED0}" srcOrd="3" destOrd="0" presId="urn:microsoft.com/office/officeart/2005/8/layout/lProcess2"/>
    <dgm:cxn modelId="{EAAD83FB-1F46-4319-941D-80D34A3E3E58}" type="presParOf" srcId="{D3CD0D6C-24EB-48F4-97F3-11D43F95D4C6}" destId="{ACD9F42E-4315-4D16-9904-52D75004DB6B}" srcOrd="4" destOrd="0" presId="urn:microsoft.com/office/officeart/2005/8/layout/lProcess2"/>
    <dgm:cxn modelId="{195F2C0C-7BB9-4253-917F-D7CB012A0F5C}" type="presParOf" srcId="{D3CD0D6C-24EB-48F4-97F3-11D43F95D4C6}" destId="{71678D9A-2DD0-491C-A0FF-F440A93838F3}" srcOrd="5" destOrd="0" presId="urn:microsoft.com/office/officeart/2005/8/layout/lProcess2"/>
    <dgm:cxn modelId="{DA3F4CA3-BA5C-4496-8350-5DE08BC4FCA0}" type="presParOf" srcId="{D3CD0D6C-24EB-48F4-97F3-11D43F95D4C6}" destId="{2D898318-D124-4D8F-9FA6-144E028808E1}" srcOrd="6" destOrd="0" presId="urn:microsoft.com/office/officeart/2005/8/layout/lProcess2"/>
    <dgm:cxn modelId="{CFBE0BF9-8B9C-42E8-8A4B-AFD3167903D6}" type="presParOf" srcId="{D3CD0D6C-24EB-48F4-97F3-11D43F95D4C6}" destId="{B1C06976-0CF1-4A46-B3AB-18AE4C8448F9}" srcOrd="7" destOrd="0" presId="urn:microsoft.com/office/officeart/2005/8/layout/lProcess2"/>
    <dgm:cxn modelId="{E1800005-4DCE-43FE-B479-657BDAC67BA5}" type="presParOf" srcId="{D3CD0D6C-24EB-48F4-97F3-11D43F95D4C6}" destId="{0365AF2D-79FC-453E-A099-0836A8A896F3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9296B18-953B-45DA-BB93-4DEAB1ED6E53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9453B7D-413B-490B-9ADA-AB18795F2BD2}">
      <dgm:prSet phldrT="[Текст]" custT="1"/>
      <dgm:spPr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Біологія та охорона здоров’я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4FD779-1AC3-403D-B5B7-0F3D7BAE2D6B}" type="parTrans" cxnId="{0C807CC1-8EF2-4A35-92B9-7F6E492C0766}">
      <dgm:prSet/>
      <dgm:spPr/>
      <dgm:t>
        <a:bodyPr/>
        <a:lstStyle/>
        <a:p>
          <a:endParaRPr lang="ru-RU"/>
        </a:p>
      </dgm:t>
    </dgm:pt>
    <dgm:pt modelId="{867C98F2-FF2F-4530-8D59-C8D3641F2D9A}" type="sibTrans" cxnId="{0C807CC1-8EF2-4A35-92B9-7F6E492C0766}">
      <dgm:prSet/>
      <dgm:spPr/>
      <dgm:t>
        <a:bodyPr/>
        <a:lstStyle/>
        <a:p>
          <a:endParaRPr lang="ru-RU"/>
        </a:p>
      </dgm:t>
    </dgm:pt>
    <dgm:pt modelId="{8B727A59-DF9F-4731-AC91-530DACBADA08}">
      <dgm:prSet phldrT="[Текст]" custT="1"/>
      <dgm:spPr>
        <a:ln>
          <a:solidFill>
            <a:schemeClr val="accent5">
              <a:lumMod val="40000"/>
              <a:lumOff val="6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1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Галузь знань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«Біологія»</a:t>
          </a:r>
          <a:endParaRPr lang="ru-RU" sz="14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09A7964-0333-489C-A68E-0F5D2A1E116A}" type="parTrans" cxnId="{4C06690D-38E4-4F49-ACD3-7B3DAAF0F429}">
      <dgm:prSet/>
      <dgm:spPr/>
      <dgm:t>
        <a:bodyPr/>
        <a:lstStyle/>
        <a:p>
          <a:endParaRPr lang="ru-RU"/>
        </a:p>
      </dgm:t>
    </dgm:pt>
    <dgm:pt modelId="{E79969A2-5734-4EC2-8824-236A79F46F1D}" type="sibTrans" cxnId="{4C06690D-38E4-4F49-ACD3-7B3DAAF0F429}">
      <dgm:prSet/>
      <dgm:spPr/>
      <dgm:t>
        <a:bodyPr/>
        <a:lstStyle/>
        <a:p>
          <a:endParaRPr lang="ru-RU"/>
        </a:p>
      </dgm:t>
    </dgm:pt>
    <dgm:pt modelId="{A51419F1-7655-4D2D-B9FD-F1DCA81CF3D1}">
      <dgm:prSet phldrT="[Текст]" custT="1"/>
      <dgm:spPr>
        <a:ln>
          <a:solidFill>
            <a:schemeClr val="accent5">
              <a:lumMod val="40000"/>
              <a:lumOff val="6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1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Галузь знань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«Охорона </a:t>
          </a:r>
          <a:r>
            <a:rPr lang="uk-UA" sz="1400" b="1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здоровʼя</a:t>
          </a:r>
          <a:r>
            <a:rPr lang="uk-UA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»</a:t>
          </a:r>
          <a:endParaRPr lang="ru-RU" sz="14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9D9FC78-619D-4ECF-ABC0-68ED5E073F73}" type="parTrans" cxnId="{9D3814E8-55E6-4CFF-987F-9C1F1B41E042}">
      <dgm:prSet/>
      <dgm:spPr/>
      <dgm:t>
        <a:bodyPr/>
        <a:lstStyle/>
        <a:p>
          <a:endParaRPr lang="ru-RU"/>
        </a:p>
      </dgm:t>
    </dgm:pt>
    <dgm:pt modelId="{C67D847E-164A-4CE4-9D19-52067425AD2D}" type="sibTrans" cxnId="{9D3814E8-55E6-4CFF-987F-9C1F1B41E042}">
      <dgm:prSet/>
      <dgm:spPr/>
      <dgm:t>
        <a:bodyPr/>
        <a:lstStyle/>
        <a:p>
          <a:endParaRPr lang="ru-RU"/>
        </a:p>
      </dgm:t>
    </dgm:pt>
    <dgm:pt modelId="{FEC3F498-1A3E-4C8B-A254-6AACE78587EC}" type="pres">
      <dgm:prSet presAssocID="{F9296B18-953B-45DA-BB93-4DEAB1ED6E5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F2FD1AE-F63F-4DC9-8EA3-C0DB2A27E8C2}" type="pres">
      <dgm:prSet presAssocID="{59453B7D-413B-490B-9ADA-AB18795F2BD2}" presName="root" presStyleCnt="0"/>
      <dgm:spPr/>
    </dgm:pt>
    <dgm:pt modelId="{E2D53F50-1F06-4FFE-8860-10F317686A75}" type="pres">
      <dgm:prSet presAssocID="{59453B7D-413B-490B-9ADA-AB18795F2BD2}" presName="rootComposite" presStyleCnt="0"/>
      <dgm:spPr/>
    </dgm:pt>
    <dgm:pt modelId="{8800A647-8732-4867-83FC-CD2879547C6B}" type="pres">
      <dgm:prSet presAssocID="{59453B7D-413B-490B-9ADA-AB18795F2BD2}" presName="rootText" presStyleLbl="node1" presStyleIdx="0" presStyleCnt="1" custScaleX="288225" custScaleY="138494" custLinFactY="-100000" custLinFactNeighborX="4084" custLinFactNeighborY="-100808"/>
      <dgm:spPr/>
      <dgm:t>
        <a:bodyPr/>
        <a:lstStyle/>
        <a:p>
          <a:endParaRPr lang="ru-RU"/>
        </a:p>
      </dgm:t>
    </dgm:pt>
    <dgm:pt modelId="{05356E26-88E0-4AD0-8085-FBD06E7965F3}" type="pres">
      <dgm:prSet presAssocID="{59453B7D-413B-490B-9ADA-AB18795F2BD2}" presName="rootConnector" presStyleLbl="node1" presStyleIdx="0" presStyleCnt="1"/>
      <dgm:spPr/>
      <dgm:t>
        <a:bodyPr/>
        <a:lstStyle/>
        <a:p>
          <a:endParaRPr lang="ru-RU"/>
        </a:p>
      </dgm:t>
    </dgm:pt>
    <dgm:pt modelId="{37A7779A-487A-459A-81FA-8CB700DEEFE9}" type="pres">
      <dgm:prSet presAssocID="{59453B7D-413B-490B-9ADA-AB18795F2BD2}" presName="childShape" presStyleCnt="0"/>
      <dgm:spPr/>
    </dgm:pt>
    <dgm:pt modelId="{87E87650-DF00-403E-9417-9DB7F828F81C}" type="pres">
      <dgm:prSet presAssocID="{809A7964-0333-489C-A68E-0F5D2A1E116A}" presName="Name13" presStyleLbl="parChTrans1D2" presStyleIdx="0" presStyleCnt="2"/>
      <dgm:spPr/>
      <dgm:t>
        <a:bodyPr/>
        <a:lstStyle/>
        <a:p>
          <a:endParaRPr lang="ru-RU"/>
        </a:p>
      </dgm:t>
    </dgm:pt>
    <dgm:pt modelId="{0284F23C-907B-4C59-97AE-50311AF5B99B}" type="pres">
      <dgm:prSet presAssocID="{8B727A59-DF9F-4731-AC91-530DACBADA08}" presName="childText" presStyleLbl="bgAcc1" presStyleIdx="0" presStyleCnt="2" custScaleX="288127" custScaleY="138685" custLinFactNeighborX="9993" custLinFactNeighborY="4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3F91E4-354C-447C-8A41-520FF424931E}" type="pres">
      <dgm:prSet presAssocID="{99D9FC78-619D-4ECF-ABC0-68ED5E073F73}" presName="Name13" presStyleLbl="parChTrans1D2" presStyleIdx="1" presStyleCnt="2"/>
      <dgm:spPr/>
      <dgm:t>
        <a:bodyPr/>
        <a:lstStyle/>
        <a:p>
          <a:endParaRPr lang="ru-RU"/>
        </a:p>
      </dgm:t>
    </dgm:pt>
    <dgm:pt modelId="{E6FC9468-4F2B-4531-9184-C1FC9AEF7814}" type="pres">
      <dgm:prSet presAssocID="{A51419F1-7655-4D2D-B9FD-F1DCA81CF3D1}" presName="childText" presStyleLbl="bgAcc1" presStyleIdx="1" presStyleCnt="2" custScaleX="288127" custScaleY="131853" custLinFactNeighborX="12725" custLinFactNeighborY="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D121718-27C4-4437-8C97-3CA9FC35F957}" type="presOf" srcId="{8B727A59-DF9F-4731-AC91-530DACBADA08}" destId="{0284F23C-907B-4C59-97AE-50311AF5B99B}" srcOrd="0" destOrd="0" presId="urn:microsoft.com/office/officeart/2005/8/layout/hierarchy3"/>
    <dgm:cxn modelId="{8B0ACFA0-50A6-4C5B-965F-E32411F5DDC6}" type="presOf" srcId="{59453B7D-413B-490B-9ADA-AB18795F2BD2}" destId="{8800A647-8732-4867-83FC-CD2879547C6B}" srcOrd="0" destOrd="0" presId="urn:microsoft.com/office/officeart/2005/8/layout/hierarchy3"/>
    <dgm:cxn modelId="{4423B9C3-F817-4607-8771-1636989971E4}" type="presOf" srcId="{A51419F1-7655-4D2D-B9FD-F1DCA81CF3D1}" destId="{E6FC9468-4F2B-4531-9184-C1FC9AEF7814}" srcOrd="0" destOrd="0" presId="urn:microsoft.com/office/officeart/2005/8/layout/hierarchy3"/>
    <dgm:cxn modelId="{6D3FD825-1E33-4050-868B-5AF829E22763}" type="presOf" srcId="{F9296B18-953B-45DA-BB93-4DEAB1ED6E53}" destId="{FEC3F498-1A3E-4C8B-A254-6AACE78587EC}" srcOrd="0" destOrd="0" presId="urn:microsoft.com/office/officeart/2005/8/layout/hierarchy3"/>
    <dgm:cxn modelId="{87443BB2-1772-449A-BEF6-FE09E1F2EEA4}" type="presOf" srcId="{99D9FC78-619D-4ECF-ABC0-68ED5E073F73}" destId="{463F91E4-354C-447C-8A41-520FF424931E}" srcOrd="0" destOrd="0" presId="urn:microsoft.com/office/officeart/2005/8/layout/hierarchy3"/>
    <dgm:cxn modelId="{0C807CC1-8EF2-4A35-92B9-7F6E492C0766}" srcId="{F9296B18-953B-45DA-BB93-4DEAB1ED6E53}" destId="{59453B7D-413B-490B-9ADA-AB18795F2BD2}" srcOrd="0" destOrd="0" parTransId="{BD4FD779-1AC3-403D-B5B7-0F3D7BAE2D6B}" sibTransId="{867C98F2-FF2F-4530-8D59-C8D3641F2D9A}"/>
    <dgm:cxn modelId="{4C06690D-38E4-4F49-ACD3-7B3DAAF0F429}" srcId="{59453B7D-413B-490B-9ADA-AB18795F2BD2}" destId="{8B727A59-DF9F-4731-AC91-530DACBADA08}" srcOrd="0" destOrd="0" parTransId="{809A7964-0333-489C-A68E-0F5D2A1E116A}" sibTransId="{E79969A2-5734-4EC2-8824-236A79F46F1D}"/>
    <dgm:cxn modelId="{28E0DD21-FF3B-43EB-AEEE-8D8A846B096E}" type="presOf" srcId="{809A7964-0333-489C-A68E-0F5D2A1E116A}" destId="{87E87650-DF00-403E-9417-9DB7F828F81C}" srcOrd="0" destOrd="0" presId="urn:microsoft.com/office/officeart/2005/8/layout/hierarchy3"/>
    <dgm:cxn modelId="{9D3814E8-55E6-4CFF-987F-9C1F1B41E042}" srcId="{59453B7D-413B-490B-9ADA-AB18795F2BD2}" destId="{A51419F1-7655-4D2D-B9FD-F1DCA81CF3D1}" srcOrd="1" destOrd="0" parTransId="{99D9FC78-619D-4ECF-ABC0-68ED5E073F73}" sibTransId="{C67D847E-164A-4CE4-9D19-52067425AD2D}"/>
    <dgm:cxn modelId="{C045BBD3-B54A-4AC7-95DD-9C25A151B0AF}" type="presOf" srcId="{59453B7D-413B-490B-9ADA-AB18795F2BD2}" destId="{05356E26-88E0-4AD0-8085-FBD06E7965F3}" srcOrd="1" destOrd="0" presId="urn:microsoft.com/office/officeart/2005/8/layout/hierarchy3"/>
    <dgm:cxn modelId="{AE0BABB1-6145-43EA-89D2-D4042DE9D8A2}" type="presParOf" srcId="{FEC3F498-1A3E-4C8B-A254-6AACE78587EC}" destId="{AF2FD1AE-F63F-4DC9-8EA3-C0DB2A27E8C2}" srcOrd="0" destOrd="0" presId="urn:microsoft.com/office/officeart/2005/8/layout/hierarchy3"/>
    <dgm:cxn modelId="{DB101CD4-35D0-46A5-8F4E-E1593DEAB9B3}" type="presParOf" srcId="{AF2FD1AE-F63F-4DC9-8EA3-C0DB2A27E8C2}" destId="{E2D53F50-1F06-4FFE-8860-10F317686A75}" srcOrd="0" destOrd="0" presId="urn:microsoft.com/office/officeart/2005/8/layout/hierarchy3"/>
    <dgm:cxn modelId="{5DE73F79-315B-4D6D-8712-234FB5090BF8}" type="presParOf" srcId="{E2D53F50-1F06-4FFE-8860-10F317686A75}" destId="{8800A647-8732-4867-83FC-CD2879547C6B}" srcOrd="0" destOrd="0" presId="urn:microsoft.com/office/officeart/2005/8/layout/hierarchy3"/>
    <dgm:cxn modelId="{7B73406D-BE0B-4461-97AC-ADEE2A70CE10}" type="presParOf" srcId="{E2D53F50-1F06-4FFE-8860-10F317686A75}" destId="{05356E26-88E0-4AD0-8085-FBD06E7965F3}" srcOrd="1" destOrd="0" presId="urn:microsoft.com/office/officeart/2005/8/layout/hierarchy3"/>
    <dgm:cxn modelId="{C026BDC5-026B-415C-BAB1-642A4704FBAD}" type="presParOf" srcId="{AF2FD1AE-F63F-4DC9-8EA3-C0DB2A27E8C2}" destId="{37A7779A-487A-459A-81FA-8CB700DEEFE9}" srcOrd="1" destOrd="0" presId="urn:microsoft.com/office/officeart/2005/8/layout/hierarchy3"/>
    <dgm:cxn modelId="{A780C890-BE40-4F83-A7F9-C6FCCE0C937A}" type="presParOf" srcId="{37A7779A-487A-459A-81FA-8CB700DEEFE9}" destId="{87E87650-DF00-403E-9417-9DB7F828F81C}" srcOrd="0" destOrd="0" presId="urn:microsoft.com/office/officeart/2005/8/layout/hierarchy3"/>
    <dgm:cxn modelId="{CCF96C64-8067-431C-B4F1-29C18D2DCC9B}" type="presParOf" srcId="{37A7779A-487A-459A-81FA-8CB700DEEFE9}" destId="{0284F23C-907B-4C59-97AE-50311AF5B99B}" srcOrd="1" destOrd="0" presId="urn:microsoft.com/office/officeart/2005/8/layout/hierarchy3"/>
    <dgm:cxn modelId="{74C8DDDA-FD55-4FC3-A804-2FC0889F9379}" type="presParOf" srcId="{37A7779A-487A-459A-81FA-8CB700DEEFE9}" destId="{463F91E4-354C-447C-8A41-520FF424931E}" srcOrd="2" destOrd="0" presId="urn:microsoft.com/office/officeart/2005/8/layout/hierarchy3"/>
    <dgm:cxn modelId="{927C0DD0-84C7-4052-AD0D-86F1BF0CA7C3}" type="presParOf" srcId="{37A7779A-487A-459A-81FA-8CB700DEEFE9}" destId="{E6FC9468-4F2B-4531-9184-C1FC9AEF7814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18B201BE-9527-4AF8-AF58-DED23EA850CB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ru-RU"/>
        </a:p>
      </dgm:t>
    </dgm:pt>
    <dgm:pt modelId="{5D3DC4A3-69FE-43BD-A666-01C7970EF450}">
      <dgm:prSet phldrT="[Текст]" custT="1"/>
      <dgm:spPr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800" b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Премія</a:t>
          </a:r>
          <a:r>
            <a: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кращому</a:t>
          </a:r>
          <a:r>
            <a: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молодому ученому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800" b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Херсонського</a:t>
          </a:r>
          <a:r>
            <a: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державного </a:t>
          </a:r>
          <a:r>
            <a:rPr lang="ru-RU" sz="1800" b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університету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39477CE-0FE7-4810-BF44-CF9CD5ECE5AB}" type="parTrans" cxnId="{DCC571F4-2320-451E-959D-1A0EF01D79CA}">
      <dgm:prSet/>
      <dgm:spPr/>
      <dgm:t>
        <a:bodyPr/>
        <a:lstStyle/>
        <a:p>
          <a:endParaRPr lang="ru-RU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20902B1-BBA2-4C81-A174-6FBBA92A6E59}" type="sibTrans" cxnId="{DCC571F4-2320-451E-959D-1A0EF01D79CA}">
      <dgm:prSet/>
      <dgm:spPr/>
      <dgm:t>
        <a:bodyPr/>
        <a:lstStyle/>
        <a:p>
          <a:endParaRPr lang="ru-RU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699F1F1-6367-48AC-A8E5-86EB459EC028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6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Номінація -</a:t>
          </a:r>
          <a:r>
            <a:rPr lang="uk-UA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uk-UA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гуманітарні науки, культура і мистецтво, суспільні науки</a:t>
          </a:r>
          <a:endParaRPr lang="ru-RU" sz="16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0B83FC4-63DC-47F9-9C14-595A3B4F0B87}" type="parTrans" cxnId="{127F9B7B-FCBA-4322-A9EB-5048AE72EE97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AE5F283-C987-4FAC-A254-CDC127E11B6E}" type="sibTrans" cxnId="{127F9B7B-FCBA-4322-A9EB-5048AE72EE97}">
      <dgm:prSet/>
      <dgm:spPr/>
      <dgm:t>
        <a:bodyPr/>
        <a:lstStyle/>
        <a:p>
          <a:endParaRPr lang="ru-RU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B23FD0D-3BCB-431F-A6F4-33BD8D36FA82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6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Номінація</a:t>
          </a:r>
          <a:r>
            <a:rPr lang="uk-UA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- </a:t>
          </a:r>
          <a:r>
            <a:rPr lang="uk-UA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математичні та природничі науки, технічні науки, біологія та охорона здоров’я</a:t>
          </a:r>
          <a:endParaRPr lang="ru-RU" sz="16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D099E25-DCED-47DF-B994-1AF96609ED86}" type="parTrans" cxnId="{377CCF98-56CC-4351-979C-2B41FD96B309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FC8A730-A0E1-41CC-95BF-247B8F6909E0}" type="sibTrans" cxnId="{377CCF98-56CC-4351-979C-2B41FD96B309}">
      <dgm:prSet/>
      <dgm:spPr/>
      <dgm:t>
        <a:bodyPr/>
        <a:lstStyle/>
        <a:p>
          <a:endParaRPr lang="ru-RU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9EAFD0-9D3D-43BF-B1F2-B741C6814C3B}" type="pres">
      <dgm:prSet presAssocID="{18B201BE-9527-4AF8-AF58-DED23EA850C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3339847-650F-4CDB-A3E2-35DFEA2EA723}" type="pres">
      <dgm:prSet presAssocID="{5D3DC4A3-69FE-43BD-A666-01C7970EF450}" presName="root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/>
        </a:p>
      </dgm:t>
    </dgm:pt>
    <dgm:pt modelId="{404B95F7-3F2E-4E37-8A17-7B10A2AB4757}" type="pres">
      <dgm:prSet presAssocID="{5D3DC4A3-69FE-43BD-A666-01C7970EF450}" presName="rootComposit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/>
        </a:p>
      </dgm:t>
    </dgm:pt>
    <dgm:pt modelId="{389C9058-154A-42BD-8DB0-51B5F29407D7}" type="pres">
      <dgm:prSet presAssocID="{5D3DC4A3-69FE-43BD-A666-01C7970EF450}" presName="rootText" presStyleLbl="node1" presStyleIdx="0" presStyleCnt="1" custScaleX="142133" custScaleY="49108"/>
      <dgm:spPr/>
      <dgm:t>
        <a:bodyPr/>
        <a:lstStyle/>
        <a:p>
          <a:endParaRPr lang="ru-RU"/>
        </a:p>
      </dgm:t>
    </dgm:pt>
    <dgm:pt modelId="{AD90D088-EB83-4C50-8F23-C4246354BD32}" type="pres">
      <dgm:prSet presAssocID="{5D3DC4A3-69FE-43BD-A666-01C7970EF450}" presName="rootConnector" presStyleLbl="node1" presStyleIdx="0" presStyleCnt="1"/>
      <dgm:spPr/>
      <dgm:t>
        <a:bodyPr/>
        <a:lstStyle/>
        <a:p>
          <a:endParaRPr lang="ru-RU"/>
        </a:p>
      </dgm:t>
    </dgm:pt>
    <dgm:pt modelId="{57045C43-8611-48FE-81BC-7AE1D8B6C0F8}" type="pres">
      <dgm:prSet presAssocID="{5D3DC4A3-69FE-43BD-A666-01C7970EF450}" presName="childShap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/>
        </a:p>
      </dgm:t>
    </dgm:pt>
    <dgm:pt modelId="{5CCFE22D-F3A5-4BDE-9612-AE3F7F478903}" type="pres">
      <dgm:prSet presAssocID="{10B83FC4-63DC-47F9-9C14-595A3B4F0B87}" presName="Name13" presStyleLbl="parChTrans1D2" presStyleIdx="0" presStyleCnt="2"/>
      <dgm:spPr/>
      <dgm:t>
        <a:bodyPr/>
        <a:lstStyle/>
        <a:p>
          <a:endParaRPr lang="ru-RU"/>
        </a:p>
      </dgm:t>
    </dgm:pt>
    <dgm:pt modelId="{EB488874-B122-4B65-8837-3354EDB59B04}" type="pres">
      <dgm:prSet presAssocID="{C699F1F1-6367-48AC-A8E5-86EB459EC028}" presName="childText" presStyleLbl="bgAcc1" presStyleIdx="0" presStyleCnt="2" custScaleX="116759" custScaleY="517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5689B0-B56E-4021-BB63-693CA0538002}" type="pres">
      <dgm:prSet presAssocID="{FD099E25-DCED-47DF-B994-1AF96609ED86}" presName="Name13" presStyleLbl="parChTrans1D2" presStyleIdx="1" presStyleCnt="2"/>
      <dgm:spPr/>
      <dgm:t>
        <a:bodyPr/>
        <a:lstStyle/>
        <a:p>
          <a:endParaRPr lang="ru-RU"/>
        </a:p>
      </dgm:t>
    </dgm:pt>
    <dgm:pt modelId="{1F144A53-1DF1-4889-9227-0281DE1F6A20}" type="pres">
      <dgm:prSet presAssocID="{EB23FD0D-3BCB-431F-A6F4-33BD8D36FA82}" presName="childText" presStyleLbl="bgAcc1" presStyleIdx="1" presStyleCnt="2" custScaleX="116759" custScaleY="517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7A631A-6032-4D27-B8B3-04919160604F}" type="presOf" srcId="{FD099E25-DCED-47DF-B994-1AF96609ED86}" destId="{A25689B0-B56E-4021-BB63-693CA0538002}" srcOrd="0" destOrd="0" presId="urn:microsoft.com/office/officeart/2005/8/layout/hierarchy3"/>
    <dgm:cxn modelId="{87E00632-8E90-45DF-B649-901C9CB91CB8}" type="presOf" srcId="{EB23FD0D-3BCB-431F-A6F4-33BD8D36FA82}" destId="{1F144A53-1DF1-4889-9227-0281DE1F6A20}" srcOrd="0" destOrd="0" presId="urn:microsoft.com/office/officeart/2005/8/layout/hierarchy3"/>
    <dgm:cxn modelId="{255411C5-D16A-4CD4-A7A0-3F3A7AC07CA3}" type="presOf" srcId="{5D3DC4A3-69FE-43BD-A666-01C7970EF450}" destId="{389C9058-154A-42BD-8DB0-51B5F29407D7}" srcOrd="0" destOrd="0" presId="urn:microsoft.com/office/officeart/2005/8/layout/hierarchy3"/>
    <dgm:cxn modelId="{A1CD6559-227E-4D2B-9486-AC66A6648DED}" type="presOf" srcId="{C699F1F1-6367-48AC-A8E5-86EB459EC028}" destId="{EB488874-B122-4B65-8837-3354EDB59B04}" srcOrd="0" destOrd="0" presId="urn:microsoft.com/office/officeart/2005/8/layout/hierarchy3"/>
    <dgm:cxn modelId="{BF2215B9-89C7-43BA-9185-CD859BB09D82}" type="presOf" srcId="{10B83FC4-63DC-47F9-9C14-595A3B4F0B87}" destId="{5CCFE22D-F3A5-4BDE-9612-AE3F7F478903}" srcOrd="0" destOrd="0" presId="urn:microsoft.com/office/officeart/2005/8/layout/hierarchy3"/>
    <dgm:cxn modelId="{127F9B7B-FCBA-4322-A9EB-5048AE72EE97}" srcId="{5D3DC4A3-69FE-43BD-A666-01C7970EF450}" destId="{C699F1F1-6367-48AC-A8E5-86EB459EC028}" srcOrd="0" destOrd="0" parTransId="{10B83FC4-63DC-47F9-9C14-595A3B4F0B87}" sibTransId="{3AE5F283-C987-4FAC-A254-CDC127E11B6E}"/>
    <dgm:cxn modelId="{8089DE80-C9CE-4770-AE9F-008D8CBCA8FD}" type="presOf" srcId="{18B201BE-9527-4AF8-AF58-DED23EA850CB}" destId="{BD9EAFD0-9D3D-43BF-B1F2-B741C6814C3B}" srcOrd="0" destOrd="0" presId="urn:microsoft.com/office/officeart/2005/8/layout/hierarchy3"/>
    <dgm:cxn modelId="{1108038B-FBBA-4C5F-B93E-1BDC67251BEA}" type="presOf" srcId="{5D3DC4A3-69FE-43BD-A666-01C7970EF450}" destId="{AD90D088-EB83-4C50-8F23-C4246354BD32}" srcOrd="1" destOrd="0" presId="urn:microsoft.com/office/officeart/2005/8/layout/hierarchy3"/>
    <dgm:cxn modelId="{DCC571F4-2320-451E-959D-1A0EF01D79CA}" srcId="{18B201BE-9527-4AF8-AF58-DED23EA850CB}" destId="{5D3DC4A3-69FE-43BD-A666-01C7970EF450}" srcOrd="0" destOrd="0" parTransId="{F39477CE-0FE7-4810-BF44-CF9CD5ECE5AB}" sibTransId="{620902B1-BBA2-4C81-A174-6FBBA92A6E59}"/>
    <dgm:cxn modelId="{377CCF98-56CC-4351-979C-2B41FD96B309}" srcId="{5D3DC4A3-69FE-43BD-A666-01C7970EF450}" destId="{EB23FD0D-3BCB-431F-A6F4-33BD8D36FA82}" srcOrd="1" destOrd="0" parTransId="{FD099E25-DCED-47DF-B994-1AF96609ED86}" sibTransId="{FFC8A730-A0E1-41CC-95BF-247B8F6909E0}"/>
    <dgm:cxn modelId="{CFBC1DFE-3DD3-4DF6-9CCC-711C76C4DBF3}" type="presParOf" srcId="{BD9EAFD0-9D3D-43BF-B1F2-B741C6814C3B}" destId="{C3339847-650F-4CDB-A3E2-35DFEA2EA723}" srcOrd="0" destOrd="0" presId="urn:microsoft.com/office/officeart/2005/8/layout/hierarchy3"/>
    <dgm:cxn modelId="{8D3834B8-9862-4859-92E8-97B8D82D469A}" type="presParOf" srcId="{C3339847-650F-4CDB-A3E2-35DFEA2EA723}" destId="{404B95F7-3F2E-4E37-8A17-7B10A2AB4757}" srcOrd="0" destOrd="0" presId="urn:microsoft.com/office/officeart/2005/8/layout/hierarchy3"/>
    <dgm:cxn modelId="{811BD974-5CCF-43BD-98C3-91E1DB8F58CD}" type="presParOf" srcId="{404B95F7-3F2E-4E37-8A17-7B10A2AB4757}" destId="{389C9058-154A-42BD-8DB0-51B5F29407D7}" srcOrd="0" destOrd="0" presId="urn:microsoft.com/office/officeart/2005/8/layout/hierarchy3"/>
    <dgm:cxn modelId="{2CFF2248-AB3B-4FE7-816D-9331E6F2C998}" type="presParOf" srcId="{404B95F7-3F2E-4E37-8A17-7B10A2AB4757}" destId="{AD90D088-EB83-4C50-8F23-C4246354BD32}" srcOrd="1" destOrd="0" presId="urn:microsoft.com/office/officeart/2005/8/layout/hierarchy3"/>
    <dgm:cxn modelId="{9BDC0161-B757-40D3-888D-3C7547FCDFA4}" type="presParOf" srcId="{C3339847-650F-4CDB-A3E2-35DFEA2EA723}" destId="{57045C43-8611-48FE-81BC-7AE1D8B6C0F8}" srcOrd="1" destOrd="0" presId="urn:microsoft.com/office/officeart/2005/8/layout/hierarchy3"/>
    <dgm:cxn modelId="{5E840055-4473-444C-8C7E-897FC42ACD70}" type="presParOf" srcId="{57045C43-8611-48FE-81BC-7AE1D8B6C0F8}" destId="{5CCFE22D-F3A5-4BDE-9612-AE3F7F478903}" srcOrd="0" destOrd="0" presId="urn:microsoft.com/office/officeart/2005/8/layout/hierarchy3"/>
    <dgm:cxn modelId="{63AB0320-8B50-403E-BE5E-D47717535581}" type="presParOf" srcId="{57045C43-8611-48FE-81BC-7AE1D8B6C0F8}" destId="{EB488874-B122-4B65-8837-3354EDB59B04}" srcOrd="1" destOrd="0" presId="urn:microsoft.com/office/officeart/2005/8/layout/hierarchy3"/>
    <dgm:cxn modelId="{B421101A-31C1-4A72-AC50-939567FF3C08}" type="presParOf" srcId="{57045C43-8611-48FE-81BC-7AE1D8B6C0F8}" destId="{A25689B0-B56E-4021-BB63-693CA0538002}" srcOrd="2" destOrd="0" presId="urn:microsoft.com/office/officeart/2005/8/layout/hierarchy3"/>
    <dgm:cxn modelId="{48586D09-157C-4837-94E3-D917C455BD67}" type="presParOf" srcId="{57045C43-8611-48FE-81BC-7AE1D8B6C0F8}" destId="{1F144A53-1DF1-4889-9227-0281DE1F6A20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886FE2C7-87BA-4FAB-B6E1-95657CA840E4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ru-RU"/>
        </a:p>
      </dgm:t>
    </dgm:pt>
    <dgm:pt modelId="{B07C0416-170E-410C-8CAF-92B4FF8CC57F}">
      <dgm:prSet phldrT="[Текст]" custT="1"/>
      <dgm:spPr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uk-UA" sz="2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</a:t>
          </a:r>
          <a:endParaRPr lang="ru-RU" sz="22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21B271B-A1D3-4FE0-BE43-F5F1787ACF1D}" type="parTrans" cxnId="{EDF05E43-3364-4F98-8772-308DC35BFD0A}">
      <dgm:prSet/>
      <dgm:spPr/>
      <dgm:t>
        <a:bodyPr/>
        <a:lstStyle/>
        <a:p>
          <a:pPr algn="l"/>
          <a:endParaRPr lang="ru-RU"/>
        </a:p>
      </dgm:t>
    </dgm:pt>
    <dgm:pt modelId="{00EE7FD7-D717-472F-9AEF-024B2B551150}" type="sibTrans" cxnId="{EDF05E43-3364-4F98-8772-308DC35BFD0A}">
      <dgm:prSet/>
      <dgm:spPr/>
      <dgm:t>
        <a:bodyPr/>
        <a:lstStyle/>
        <a:p>
          <a:pPr algn="l"/>
          <a:endParaRPr lang="ru-RU"/>
        </a:p>
      </dgm:t>
    </dgm:pt>
    <dgm:pt modelId="{F9F1BADA-6110-4093-B35B-B9E16CBFE7A9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uk-UA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Спрямування наукових колективів університету на якісні показники розвитку наукової діяльності шляхом виконання тематичного плану НДР на 2021 рік та підготовки нових </a:t>
          </a:r>
          <a:r>
            <a:rPr lang="uk-UA" sz="18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проєктних</a:t>
          </a:r>
          <a:r>
            <a:rPr lang="uk-UA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заявок для участі в національних конкурсах бюджетного фінансування і міжнародних грантових конкурсах</a:t>
          </a:r>
          <a:endParaRPr lang="ru-RU" sz="18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855F2D9-3EA4-4133-906C-6105B2386C45}" type="parTrans" cxnId="{028D8E68-600A-4732-A876-D46518F27BA7}">
      <dgm:prSet/>
      <dgm:spPr/>
      <dgm:t>
        <a:bodyPr/>
        <a:lstStyle/>
        <a:p>
          <a:pPr algn="l"/>
          <a:endParaRPr lang="ru-RU"/>
        </a:p>
      </dgm:t>
    </dgm:pt>
    <dgm:pt modelId="{5C554DC1-DB1B-4334-8B46-FC381E169F55}" type="sibTrans" cxnId="{028D8E68-600A-4732-A876-D46518F27BA7}">
      <dgm:prSet/>
      <dgm:spPr/>
      <dgm:t>
        <a:bodyPr/>
        <a:lstStyle/>
        <a:p>
          <a:pPr algn="l"/>
          <a:endParaRPr lang="ru-RU"/>
        </a:p>
      </dgm:t>
    </dgm:pt>
    <dgm:pt modelId="{4965986D-1532-4997-8D7D-9A328FCC38D8}">
      <dgm:prSet phldrT="[Текст]" custT="1"/>
      <dgm:spPr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uk-UA" sz="2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</a:t>
          </a:r>
          <a:endParaRPr lang="ru-RU" sz="22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BC2B110-091D-4333-8C5D-CDA244C1E21E}" type="parTrans" cxnId="{D92B0CE8-9D47-4E43-A582-2549822D121A}">
      <dgm:prSet/>
      <dgm:spPr/>
      <dgm:t>
        <a:bodyPr/>
        <a:lstStyle/>
        <a:p>
          <a:pPr algn="l"/>
          <a:endParaRPr lang="ru-RU"/>
        </a:p>
      </dgm:t>
    </dgm:pt>
    <dgm:pt modelId="{F5CB50D3-212F-49A9-AB08-B26C06E1EF8D}" type="sibTrans" cxnId="{D92B0CE8-9D47-4E43-A582-2549822D121A}">
      <dgm:prSet/>
      <dgm:spPr/>
      <dgm:t>
        <a:bodyPr/>
        <a:lstStyle/>
        <a:p>
          <a:pPr algn="l"/>
          <a:endParaRPr lang="ru-RU"/>
        </a:p>
      </dgm:t>
    </dgm:pt>
    <dgm:pt modelId="{D50CE9BA-E9EB-4292-BD17-3B828ABA7846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uk-UA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Збільшення обсягів </a:t>
          </a:r>
          <a:r>
            <a:rPr lang="uk-UA" sz="18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госпдоговірних</a:t>
          </a:r>
          <a:r>
            <a:rPr lang="uk-UA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робіт та наукових послуг, що виконуються науковими колективами університету</a:t>
          </a:r>
          <a:endParaRPr lang="ru-RU" sz="18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50E0D96-AD44-4256-BD08-9F2F5FCF187B}" type="parTrans" cxnId="{E1C5BD26-6B34-4045-8B64-98558C8BC660}">
      <dgm:prSet/>
      <dgm:spPr/>
      <dgm:t>
        <a:bodyPr/>
        <a:lstStyle/>
        <a:p>
          <a:pPr algn="l"/>
          <a:endParaRPr lang="ru-RU"/>
        </a:p>
      </dgm:t>
    </dgm:pt>
    <dgm:pt modelId="{40D3AF0E-3987-47A2-9FA1-75A231E24F39}" type="sibTrans" cxnId="{E1C5BD26-6B34-4045-8B64-98558C8BC660}">
      <dgm:prSet/>
      <dgm:spPr/>
      <dgm:t>
        <a:bodyPr/>
        <a:lstStyle/>
        <a:p>
          <a:pPr algn="l"/>
          <a:endParaRPr lang="ru-RU"/>
        </a:p>
      </dgm:t>
    </dgm:pt>
    <dgm:pt modelId="{E2184455-8908-4935-84D1-B2B2A58A01DA}">
      <dgm:prSet phldrT="[Текст]" custT="1"/>
      <dgm:spPr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uk-UA" sz="2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3</a:t>
          </a:r>
          <a:endParaRPr lang="ru-RU" sz="22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137CFE9-1206-4A0B-B124-9D5A2C650BA3}" type="parTrans" cxnId="{BC576170-439B-4019-B66D-08F045CE5D0E}">
      <dgm:prSet/>
      <dgm:spPr/>
      <dgm:t>
        <a:bodyPr/>
        <a:lstStyle/>
        <a:p>
          <a:pPr algn="l"/>
          <a:endParaRPr lang="ru-RU"/>
        </a:p>
      </dgm:t>
    </dgm:pt>
    <dgm:pt modelId="{E7AEAE34-F5B6-4A30-86E6-203CBDFE28C3}" type="sibTrans" cxnId="{BC576170-439B-4019-B66D-08F045CE5D0E}">
      <dgm:prSet/>
      <dgm:spPr/>
      <dgm:t>
        <a:bodyPr/>
        <a:lstStyle/>
        <a:p>
          <a:pPr algn="l"/>
          <a:endParaRPr lang="ru-RU"/>
        </a:p>
      </dgm:t>
    </dgm:pt>
    <dgm:pt modelId="{311810C4-98B4-4BD0-BAE7-7C5A2407A1A0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uk-UA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Збільшення публікаційної активності в міжнародних виданнях </a:t>
          </a:r>
          <a:r>
            <a:rPr lang="uk-UA" sz="18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квартилів</a:t>
          </a:r>
          <a:r>
            <a:rPr lang="uk-UA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Q1-Q2, індексованих </a:t>
          </a:r>
          <a:r>
            <a:rPr lang="uk-UA" sz="18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наукометричними</a:t>
          </a:r>
          <a:r>
            <a:rPr lang="uk-UA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базами даних</a:t>
          </a:r>
          <a:endParaRPr lang="ru-RU" sz="18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5942EF2-22BA-43AC-9214-4C8AC85088BB}" type="parTrans" cxnId="{06674BEE-C13A-43CD-B722-14CC4CDA513A}">
      <dgm:prSet/>
      <dgm:spPr/>
      <dgm:t>
        <a:bodyPr/>
        <a:lstStyle/>
        <a:p>
          <a:pPr algn="l"/>
          <a:endParaRPr lang="ru-RU"/>
        </a:p>
      </dgm:t>
    </dgm:pt>
    <dgm:pt modelId="{1B4805FA-9517-4B9B-BE21-7F340B18D849}" type="sibTrans" cxnId="{06674BEE-C13A-43CD-B722-14CC4CDA513A}">
      <dgm:prSet/>
      <dgm:spPr/>
      <dgm:t>
        <a:bodyPr/>
        <a:lstStyle/>
        <a:p>
          <a:pPr algn="l"/>
          <a:endParaRPr lang="ru-RU"/>
        </a:p>
      </dgm:t>
    </dgm:pt>
    <dgm:pt modelId="{DA7944F1-852C-42CF-AFD2-CE4EE701AFA7}">
      <dgm:prSet phldrT="[Текст]" custT="1"/>
      <dgm:spPr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uk-UA" sz="2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4</a:t>
          </a:r>
          <a:endParaRPr lang="ru-RU" sz="22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499802B-79B5-4D62-A130-F41CCE5BE52D}" type="parTrans" cxnId="{1A1AAEE9-2831-4746-9F25-49244F5BF433}">
      <dgm:prSet/>
      <dgm:spPr/>
      <dgm:t>
        <a:bodyPr/>
        <a:lstStyle/>
        <a:p>
          <a:pPr algn="l"/>
          <a:endParaRPr lang="ru-RU"/>
        </a:p>
      </dgm:t>
    </dgm:pt>
    <dgm:pt modelId="{3E902918-79EF-48EE-9A47-A626B69BFAFC}" type="sibTrans" cxnId="{1A1AAEE9-2831-4746-9F25-49244F5BF433}">
      <dgm:prSet/>
      <dgm:spPr/>
      <dgm:t>
        <a:bodyPr/>
        <a:lstStyle/>
        <a:p>
          <a:pPr algn="l"/>
          <a:endParaRPr lang="ru-RU"/>
        </a:p>
      </dgm:t>
    </dgm:pt>
    <dgm:pt modelId="{0BC63198-4579-4640-88F9-21A858F0C1A5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uk-UA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Підвищення питомого показника кількості публікацій у наукових фахових виданнях України категорії «Б», зарубіжних наукових виданнях, індексованих у </a:t>
          </a:r>
          <a:r>
            <a:rPr lang="uk-UA" sz="18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наукометричних</a:t>
          </a:r>
          <a:r>
            <a:rPr lang="uk-UA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базах даних </a:t>
          </a:r>
          <a:r>
            <a:rPr lang="uk-UA" sz="18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Scopus</a:t>
          </a:r>
          <a:r>
            <a:rPr lang="uk-UA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і </a:t>
          </a:r>
          <a:r>
            <a:rPr lang="uk-UA" sz="18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Web</a:t>
          </a:r>
          <a:r>
            <a:rPr lang="uk-UA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uk-UA" sz="18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of</a:t>
          </a:r>
          <a:r>
            <a:rPr lang="uk-UA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uk-UA" sz="18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Science</a:t>
          </a:r>
          <a:r>
            <a:rPr lang="uk-UA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та у зарубіжних періодичних наукових виданнях країнах ЄС на кафедрі, що має дорівнювати  1 (або більше) на 1 особу (науково-педагогічні працівники + аспіранти + докторанти)</a:t>
          </a:r>
          <a:endParaRPr lang="ru-RU" sz="18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A2857D2-E179-4595-B764-27383D0DFF0B}" type="parTrans" cxnId="{2B89841D-8081-4A2E-8849-20255E94F033}">
      <dgm:prSet/>
      <dgm:spPr/>
      <dgm:t>
        <a:bodyPr/>
        <a:lstStyle/>
        <a:p>
          <a:pPr algn="l"/>
          <a:endParaRPr lang="ru-RU"/>
        </a:p>
      </dgm:t>
    </dgm:pt>
    <dgm:pt modelId="{69868183-9D95-4B25-9FD8-3532DBC9F1F1}" type="sibTrans" cxnId="{2B89841D-8081-4A2E-8849-20255E94F033}">
      <dgm:prSet/>
      <dgm:spPr/>
      <dgm:t>
        <a:bodyPr/>
        <a:lstStyle/>
        <a:p>
          <a:pPr algn="l"/>
          <a:endParaRPr lang="ru-RU"/>
        </a:p>
      </dgm:t>
    </dgm:pt>
    <dgm:pt modelId="{9EE23C37-82B4-4D5B-BF74-6B77538EACB4}" type="pres">
      <dgm:prSet presAssocID="{886FE2C7-87BA-4FAB-B6E1-95657CA840E4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B4EBCA5-C243-4D6F-A93F-72D8A5F89BFF}" type="pres">
      <dgm:prSet presAssocID="{B07C0416-170E-410C-8CAF-92B4FF8CC57F}" presName="linNod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8EF5DF5E-C474-4044-90ED-7856ED4BCDA0}" type="pres">
      <dgm:prSet presAssocID="{B07C0416-170E-410C-8CAF-92B4FF8CC57F}" presName="parentShp" presStyleLbl="node1" presStyleIdx="0" presStyleCnt="4" custScaleX="20475" custScaleY="39172" custLinFactNeighborX="-3976" custLinFactNeighborY="-162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E8F17B65-D00B-4269-9FB5-D81F96FC576C}" type="pres">
      <dgm:prSet presAssocID="{B07C0416-170E-410C-8CAF-92B4FF8CC57F}" presName="childShp" presStyleLbl="bgAccFollowNode1" presStyleIdx="0" presStyleCnt="4" custScaleX="123988" custScaleY="51397" custLinFactNeighborX="1491" custLinFactNeighborY="179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929B7479-0F5C-452D-B6DA-E86AAAB6C9BC}" type="pres">
      <dgm:prSet presAssocID="{00EE7FD7-D717-472F-9AEF-024B2B551150}" presName="spacing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C9B803DD-1330-4C50-B294-76FBEC6F1666}" type="pres">
      <dgm:prSet presAssocID="{4965986D-1532-4997-8D7D-9A328FCC38D8}" presName="linNod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BBAA08B4-2853-450F-ABB1-1D8636B101E4}" type="pres">
      <dgm:prSet presAssocID="{4965986D-1532-4997-8D7D-9A328FCC38D8}" presName="parentShp" presStyleLbl="node1" presStyleIdx="1" presStyleCnt="4" custScaleX="20475" custScaleY="39172" custLinFactNeighborX="-3976" custLinFactNeighborY="-1367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5FF32985-05E6-4D0B-9180-249793E87604}" type="pres">
      <dgm:prSet presAssocID="{4965986D-1532-4997-8D7D-9A328FCC38D8}" presName="childShp" presStyleLbl="bgAccFollowNode1" presStyleIdx="1" presStyleCnt="4" custScaleX="123988" custScaleY="31456" custLinFactNeighborX="1491" custLinFactNeighborY="-10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82A2D9EA-45DC-4016-8916-B81E6632D36D}" type="pres">
      <dgm:prSet presAssocID="{F5CB50D3-212F-49A9-AB08-B26C06E1EF8D}" presName="spacing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71F40EC6-9C51-4C62-B898-902841A693C2}" type="pres">
      <dgm:prSet presAssocID="{E2184455-8908-4935-84D1-B2B2A58A01DA}" presName="linNod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1B47EBF1-12F2-42E5-AAE2-00B6BF567378}" type="pres">
      <dgm:prSet presAssocID="{E2184455-8908-4935-84D1-B2B2A58A01DA}" presName="parentShp" presStyleLbl="node1" presStyleIdx="2" presStyleCnt="4" custScaleX="20475" custScaleY="39172" custLinFactNeighborX="-3976" custLinFactNeighborY="-1367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1EAA715F-E147-4196-B082-CEFC543470CB}" type="pres">
      <dgm:prSet presAssocID="{E2184455-8908-4935-84D1-B2B2A58A01DA}" presName="childShp" presStyleLbl="bgAccFollowNode1" presStyleIdx="2" presStyleCnt="4" custScaleX="123988" custScaleY="31456" custLinFactNeighborX="1491" custLinFactNeighborY="-10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F81C6308-DD13-4DA9-B9F8-C33D90810149}" type="pres">
      <dgm:prSet presAssocID="{E7AEAE34-F5B6-4A30-86E6-203CBDFE28C3}" presName="spacing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BD730ACA-5871-4C3F-AF31-E13A7B633146}" type="pres">
      <dgm:prSet presAssocID="{DA7944F1-852C-42CF-AFD2-CE4EE701AFA7}" presName="linNod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4235AE20-BAF8-44AD-A711-9260E605DB82}" type="pres">
      <dgm:prSet presAssocID="{DA7944F1-852C-42CF-AFD2-CE4EE701AFA7}" presName="parentShp" presStyleLbl="node1" presStyleIdx="3" presStyleCnt="4" custScaleX="20475" custScaleY="39172" custLinFactNeighborX="-3976" custLinFactNeighborY="-1367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D6191EDF-D4F6-4C52-8869-325D2296213F}" type="pres">
      <dgm:prSet presAssocID="{DA7944F1-852C-42CF-AFD2-CE4EE701AFA7}" presName="childShp" presStyleLbl="bgAccFollowNode1" presStyleIdx="3" presStyleCnt="4" custScaleX="123988" custScaleY="57988" custLinFactNeighborX="1491" custLinFactNeighborY="-196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83D8D8B3-1210-4B1F-B22D-99AED06808B0}" type="presOf" srcId="{F9F1BADA-6110-4093-B35B-B9E16CBFE7A9}" destId="{E8F17B65-D00B-4269-9FB5-D81F96FC576C}" srcOrd="0" destOrd="0" presId="urn:microsoft.com/office/officeart/2005/8/layout/vList6"/>
    <dgm:cxn modelId="{57FA9E9B-8800-4A02-9B0C-F9AD30713C22}" type="presOf" srcId="{B07C0416-170E-410C-8CAF-92B4FF8CC57F}" destId="{8EF5DF5E-C474-4044-90ED-7856ED4BCDA0}" srcOrd="0" destOrd="0" presId="urn:microsoft.com/office/officeart/2005/8/layout/vList6"/>
    <dgm:cxn modelId="{F0587B9B-5294-4CA5-B6CC-A8FAB68BEB1C}" type="presOf" srcId="{4965986D-1532-4997-8D7D-9A328FCC38D8}" destId="{BBAA08B4-2853-450F-ABB1-1D8636B101E4}" srcOrd="0" destOrd="0" presId="urn:microsoft.com/office/officeart/2005/8/layout/vList6"/>
    <dgm:cxn modelId="{D92B0CE8-9D47-4E43-A582-2549822D121A}" srcId="{886FE2C7-87BA-4FAB-B6E1-95657CA840E4}" destId="{4965986D-1532-4997-8D7D-9A328FCC38D8}" srcOrd="1" destOrd="0" parTransId="{2BC2B110-091D-4333-8C5D-CDA244C1E21E}" sibTransId="{F5CB50D3-212F-49A9-AB08-B26C06E1EF8D}"/>
    <dgm:cxn modelId="{5153506B-F05B-401B-A834-123054A26D0A}" type="presOf" srcId="{D50CE9BA-E9EB-4292-BD17-3B828ABA7846}" destId="{5FF32985-05E6-4D0B-9180-249793E87604}" srcOrd="0" destOrd="0" presId="urn:microsoft.com/office/officeart/2005/8/layout/vList6"/>
    <dgm:cxn modelId="{42D4794E-3352-4C4A-98B0-B6E1F7250E84}" type="presOf" srcId="{DA7944F1-852C-42CF-AFD2-CE4EE701AFA7}" destId="{4235AE20-BAF8-44AD-A711-9260E605DB82}" srcOrd="0" destOrd="0" presId="urn:microsoft.com/office/officeart/2005/8/layout/vList6"/>
    <dgm:cxn modelId="{07BDD0C5-546A-431C-A7A9-8905491E79BE}" type="presOf" srcId="{886FE2C7-87BA-4FAB-B6E1-95657CA840E4}" destId="{9EE23C37-82B4-4D5B-BF74-6B77538EACB4}" srcOrd="0" destOrd="0" presId="urn:microsoft.com/office/officeart/2005/8/layout/vList6"/>
    <dgm:cxn modelId="{E1C5BD26-6B34-4045-8B64-98558C8BC660}" srcId="{4965986D-1532-4997-8D7D-9A328FCC38D8}" destId="{D50CE9BA-E9EB-4292-BD17-3B828ABA7846}" srcOrd="0" destOrd="0" parTransId="{650E0D96-AD44-4256-BD08-9F2F5FCF187B}" sibTransId="{40D3AF0E-3987-47A2-9FA1-75A231E24F39}"/>
    <dgm:cxn modelId="{05088B01-1DD9-44C4-9710-0A41EA051564}" type="presOf" srcId="{E2184455-8908-4935-84D1-B2B2A58A01DA}" destId="{1B47EBF1-12F2-42E5-AAE2-00B6BF567378}" srcOrd="0" destOrd="0" presId="urn:microsoft.com/office/officeart/2005/8/layout/vList6"/>
    <dgm:cxn modelId="{EDF05E43-3364-4F98-8772-308DC35BFD0A}" srcId="{886FE2C7-87BA-4FAB-B6E1-95657CA840E4}" destId="{B07C0416-170E-410C-8CAF-92B4FF8CC57F}" srcOrd="0" destOrd="0" parTransId="{D21B271B-A1D3-4FE0-BE43-F5F1787ACF1D}" sibTransId="{00EE7FD7-D717-472F-9AEF-024B2B551150}"/>
    <dgm:cxn modelId="{06674BEE-C13A-43CD-B722-14CC4CDA513A}" srcId="{E2184455-8908-4935-84D1-B2B2A58A01DA}" destId="{311810C4-98B4-4BD0-BAE7-7C5A2407A1A0}" srcOrd="0" destOrd="0" parTransId="{75942EF2-22BA-43AC-9214-4C8AC85088BB}" sibTransId="{1B4805FA-9517-4B9B-BE21-7F340B18D849}"/>
    <dgm:cxn modelId="{1A1AAEE9-2831-4746-9F25-49244F5BF433}" srcId="{886FE2C7-87BA-4FAB-B6E1-95657CA840E4}" destId="{DA7944F1-852C-42CF-AFD2-CE4EE701AFA7}" srcOrd="3" destOrd="0" parTransId="{4499802B-79B5-4D62-A130-F41CCE5BE52D}" sibTransId="{3E902918-79EF-48EE-9A47-A626B69BFAFC}"/>
    <dgm:cxn modelId="{C1CD4944-32F5-4FCB-825D-B4D49240A852}" type="presOf" srcId="{0BC63198-4579-4640-88F9-21A858F0C1A5}" destId="{D6191EDF-D4F6-4C52-8869-325D2296213F}" srcOrd="0" destOrd="0" presId="urn:microsoft.com/office/officeart/2005/8/layout/vList6"/>
    <dgm:cxn modelId="{2B89841D-8081-4A2E-8849-20255E94F033}" srcId="{DA7944F1-852C-42CF-AFD2-CE4EE701AFA7}" destId="{0BC63198-4579-4640-88F9-21A858F0C1A5}" srcOrd="0" destOrd="0" parTransId="{FA2857D2-E179-4595-B764-27383D0DFF0B}" sibTransId="{69868183-9D95-4B25-9FD8-3532DBC9F1F1}"/>
    <dgm:cxn modelId="{028D8E68-600A-4732-A876-D46518F27BA7}" srcId="{B07C0416-170E-410C-8CAF-92B4FF8CC57F}" destId="{F9F1BADA-6110-4093-B35B-B9E16CBFE7A9}" srcOrd="0" destOrd="0" parTransId="{D855F2D9-3EA4-4133-906C-6105B2386C45}" sibTransId="{5C554DC1-DB1B-4334-8B46-FC381E169F55}"/>
    <dgm:cxn modelId="{BC576170-439B-4019-B66D-08F045CE5D0E}" srcId="{886FE2C7-87BA-4FAB-B6E1-95657CA840E4}" destId="{E2184455-8908-4935-84D1-B2B2A58A01DA}" srcOrd="2" destOrd="0" parTransId="{8137CFE9-1206-4A0B-B124-9D5A2C650BA3}" sibTransId="{E7AEAE34-F5B6-4A30-86E6-203CBDFE28C3}"/>
    <dgm:cxn modelId="{153A6239-0668-4E29-97A1-66B4554B6F8A}" type="presOf" srcId="{311810C4-98B4-4BD0-BAE7-7C5A2407A1A0}" destId="{1EAA715F-E147-4196-B082-CEFC543470CB}" srcOrd="0" destOrd="0" presId="urn:microsoft.com/office/officeart/2005/8/layout/vList6"/>
    <dgm:cxn modelId="{EEE80F82-9345-4F6E-A376-B98B66CA2E13}" type="presParOf" srcId="{9EE23C37-82B4-4D5B-BF74-6B77538EACB4}" destId="{BB4EBCA5-C243-4D6F-A93F-72D8A5F89BFF}" srcOrd="0" destOrd="0" presId="urn:microsoft.com/office/officeart/2005/8/layout/vList6"/>
    <dgm:cxn modelId="{5264C2A8-7A57-4713-9027-8D7C71ACB37F}" type="presParOf" srcId="{BB4EBCA5-C243-4D6F-A93F-72D8A5F89BFF}" destId="{8EF5DF5E-C474-4044-90ED-7856ED4BCDA0}" srcOrd="0" destOrd="0" presId="urn:microsoft.com/office/officeart/2005/8/layout/vList6"/>
    <dgm:cxn modelId="{1951DABD-E4F9-46DC-8C18-1B07FEB17650}" type="presParOf" srcId="{BB4EBCA5-C243-4D6F-A93F-72D8A5F89BFF}" destId="{E8F17B65-D00B-4269-9FB5-D81F96FC576C}" srcOrd="1" destOrd="0" presId="urn:microsoft.com/office/officeart/2005/8/layout/vList6"/>
    <dgm:cxn modelId="{F434FDDC-21CB-40E5-85E6-9B18F836CA59}" type="presParOf" srcId="{9EE23C37-82B4-4D5B-BF74-6B77538EACB4}" destId="{929B7479-0F5C-452D-B6DA-E86AAAB6C9BC}" srcOrd="1" destOrd="0" presId="urn:microsoft.com/office/officeart/2005/8/layout/vList6"/>
    <dgm:cxn modelId="{E49E84E7-863F-4A19-9FCF-6FF8D217004B}" type="presParOf" srcId="{9EE23C37-82B4-4D5B-BF74-6B77538EACB4}" destId="{C9B803DD-1330-4C50-B294-76FBEC6F1666}" srcOrd="2" destOrd="0" presId="urn:microsoft.com/office/officeart/2005/8/layout/vList6"/>
    <dgm:cxn modelId="{851B39A0-145D-468C-BC74-8E875096EC28}" type="presParOf" srcId="{C9B803DD-1330-4C50-B294-76FBEC6F1666}" destId="{BBAA08B4-2853-450F-ABB1-1D8636B101E4}" srcOrd="0" destOrd="0" presId="urn:microsoft.com/office/officeart/2005/8/layout/vList6"/>
    <dgm:cxn modelId="{8F4EBF2B-CDC2-419F-A830-FEEFE6CD3B38}" type="presParOf" srcId="{C9B803DD-1330-4C50-B294-76FBEC6F1666}" destId="{5FF32985-05E6-4D0B-9180-249793E87604}" srcOrd="1" destOrd="0" presId="urn:microsoft.com/office/officeart/2005/8/layout/vList6"/>
    <dgm:cxn modelId="{6817E43E-758C-4254-96D9-C58385725523}" type="presParOf" srcId="{9EE23C37-82B4-4D5B-BF74-6B77538EACB4}" destId="{82A2D9EA-45DC-4016-8916-B81E6632D36D}" srcOrd="3" destOrd="0" presId="urn:microsoft.com/office/officeart/2005/8/layout/vList6"/>
    <dgm:cxn modelId="{D60DACFB-4455-4716-878B-E00D246D0ED6}" type="presParOf" srcId="{9EE23C37-82B4-4D5B-BF74-6B77538EACB4}" destId="{71F40EC6-9C51-4C62-B898-902841A693C2}" srcOrd="4" destOrd="0" presId="urn:microsoft.com/office/officeart/2005/8/layout/vList6"/>
    <dgm:cxn modelId="{D0DD78E2-CB6E-4EFD-B307-9D89043B5C3E}" type="presParOf" srcId="{71F40EC6-9C51-4C62-B898-902841A693C2}" destId="{1B47EBF1-12F2-42E5-AAE2-00B6BF567378}" srcOrd="0" destOrd="0" presId="urn:microsoft.com/office/officeart/2005/8/layout/vList6"/>
    <dgm:cxn modelId="{3335B569-5DB1-4BB2-954C-9684886ECA82}" type="presParOf" srcId="{71F40EC6-9C51-4C62-B898-902841A693C2}" destId="{1EAA715F-E147-4196-B082-CEFC543470CB}" srcOrd="1" destOrd="0" presId="urn:microsoft.com/office/officeart/2005/8/layout/vList6"/>
    <dgm:cxn modelId="{0D8D2121-29DF-47F8-9356-6AED4046F197}" type="presParOf" srcId="{9EE23C37-82B4-4D5B-BF74-6B77538EACB4}" destId="{F81C6308-DD13-4DA9-B9F8-C33D90810149}" srcOrd="5" destOrd="0" presId="urn:microsoft.com/office/officeart/2005/8/layout/vList6"/>
    <dgm:cxn modelId="{83D8D203-FA72-4524-B4D5-CB8BABE690B9}" type="presParOf" srcId="{9EE23C37-82B4-4D5B-BF74-6B77538EACB4}" destId="{BD730ACA-5871-4C3F-AF31-E13A7B633146}" srcOrd="6" destOrd="0" presId="urn:microsoft.com/office/officeart/2005/8/layout/vList6"/>
    <dgm:cxn modelId="{7B8B008A-74CD-4AB4-818E-1EA4DB9B0074}" type="presParOf" srcId="{BD730ACA-5871-4C3F-AF31-E13A7B633146}" destId="{4235AE20-BAF8-44AD-A711-9260E605DB82}" srcOrd="0" destOrd="0" presId="urn:microsoft.com/office/officeart/2005/8/layout/vList6"/>
    <dgm:cxn modelId="{9ACF01C2-79B6-48E6-9854-AD223027EE5C}" type="presParOf" srcId="{BD730ACA-5871-4C3F-AF31-E13A7B633146}" destId="{D6191EDF-D4F6-4C52-8869-325D2296213F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886FE2C7-87BA-4FAB-B6E1-95657CA840E4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ru-RU"/>
        </a:p>
      </dgm:t>
    </dgm:pt>
    <dgm:pt modelId="{B07C0416-170E-410C-8CAF-92B4FF8CC57F}">
      <dgm:prSet phldrT="[Текст]" custT="1"/>
      <dgm:spPr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uk-UA" sz="2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5</a:t>
          </a:r>
          <a:endParaRPr lang="ru-RU" sz="22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21B271B-A1D3-4FE0-BE43-F5F1787ACF1D}" type="parTrans" cxnId="{EDF05E43-3364-4F98-8772-308DC35BFD0A}">
      <dgm:prSet/>
      <dgm:spPr/>
      <dgm:t>
        <a:bodyPr/>
        <a:lstStyle/>
        <a:p>
          <a:pPr algn="l"/>
          <a:endParaRPr lang="ru-RU"/>
        </a:p>
      </dgm:t>
    </dgm:pt>
    <dgm:pt modelId="{00EE7FD7-D717-472F-9AEF-024B2B551150}" type="sibTrans" cxnId="{EDF05E43-3364-4F98-8772-308DC35BFD0A}">
      <dgm:prSet/>
      <dgm:spPr/>
      <dgm:t>
        <a:bodyPr/>
        <a:lstStyle/>
        <a:p>
          <a:pPr algn="l"/>
          <a:endParaRPr lang="ru-RU"/>
        </a:p>
      </dgm:t>
    </dgm:pt>
    <dgm:pt modelId="{F9F1BADA-6110-4093-B35B-B9E16CBFE7A9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uk-UA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Оновлення й розширення університетської матеріально-технічної бази для  проведення наукових досліджень і надання наукових послуг</a:t>
          </a:r>
          <a:endParaRPr lang="ru-RU" sz="18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855F2D9-3EA4-4133-906C-6105B2386C45}" type="parTrans" cxnId="{028D8E68-600A-4732-A876-D46518F27BA7}">
      <dgm:prSet/>
      <dgm:spPr/>
      <dgm:t>
        <a:bodyPr/>
        <a:lstStyle/>
        <a:p>
          <a:pPr algn="l"/>
          <a:endParaRPr lang="ru-RU"/>
        </a:p>
      </dgm:t>
    </dgm:pt>
    <dgm:pt modelId="{5C554DC1-DB1B-4334-8B46-FC381E169F55}" type="sibTrans" cxnId="{028D8E68-600A-4732-A876-D46518F27BA7}">
      <dgm:prSet/>
      <dgm:spPr/>
      <dgm:t>
        <a:bodyPr/>
        <a:lstStyle/>
        <a:p>
          <a:pPr algn="l"/>
          <a:endParaRPr lang="ru-RU"/>
        </a:p>
      </dgm:t>
    </dgm:pt>
    <dgm:pt modelId="{4965986D-1532-4997-8D7D-9A328FCC38D8}">
      <dgm:prSet phldrT="[Текст]" custT="1"/>
      <dgm:spPr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uk-UA" sz="2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6</a:t>
          </a:r>
          <a:endParaRPr lang="ru-RU" sz="22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BC2B110-091D-4333-8C5D-CDA244C1E21E}" type="parTrans" cxnId="{D92B0CE8-9D47-4E43-A582-2549822D121A}">
      <dgm:prSet/>
      <dgm:spPr/>
      <dgm:t>
        <a:bodyPr/>
        <a:lstStyle/>
        <a:p>
          <a:pPr algn="l"/>
          <a:endParaRPr lang="ru-RU"/>
        </a:p>
      </dgm:t>
    </dgm:pt>
    <dgm:pt modelId="{F5CB50D3-212F-49A9-AB08-B26C06E1EF8D}" type="sibTrans" cxnId="{D92B0CE8-9D47-4E43-A582-2549822D121A}">
      <dgm:prSet/>
      <dgm:spPr/>
      <dgm:t>
        <a:bodyPr/>
        <a:lstStyle/>
        <a:p>
          <a:pPr algn="l"/>
          <a:endParaRPr lang="ru-RU"/>
        </a:p>
      </dgm:t>
    </dgm:pt>
    <dgm:pt modelId="{D50CE9BA-E9EB-4292-BD17-3B828ABA7846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uk-UA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Акредитація </a:t>
          </a:r>
          <a:r>
            <a:rPr lang="uk-UA" sz="18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освітньо-наукових</a:t>
          </a:r>
          <a:r>
            <a:rPr lang="uk-UA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програм підготовки докторів філософії</a:t>
          </a:r>
          <a:endParaRPr lang="ru-RU" sz="18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50E0D96-AD44-4256-BD08-9F2F5FCF187B}" type="parTrans" cxnId="{E1C5BD26-6B34-4045-8B64-98558C8BC660}">
      <dgm:prSet/>
      <dgm:spPr/>
      <dgm:t>
        <a:bodyPr/>
        <a:lstStyle/>
        <a:p>
          <a:pPr algn="l"/>
          <a:endParaRPr lang="ru-RU"/>
        </a:p>
      </dgm:t>
    </dgm:pt>
    <dgm:pt modelId="{40D3AF0E-3987-47A2-9FA1-75A231E24F39}" type="sibTrans" cxnId="{E1C5BD26-6B34-4045-8B64-98558C8BC660}">
      <dgm:prSet/>
      <dgm:spPr/>
      <dgm:t>
        <a:bodyPr/>
        <a:lstStyle/>
        <a:p>
          <a:pPr algn="l"/>
          <a:endParaRPr lang="ru-RU"/>
        </a:p>
      </dgm:t>
    </dgm:pt>
    <dgm:pt modelId="{E2184455-8908-4935-84D1-B2B2A58A01DA}">
      <dgm:prSet phldrT="[Текст]" custT="1"/>
      <dgm:spPr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uk-UA" sz="2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7</a:t>
          </a:r>
          <a:endParaRPr lang="ru-RU" sz="22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137CFE9-1206-4A0B-B124-9D5A2C650BA3}" type="parTrans" cxnId="{BC576170-439B-4019-B66D-08F045CE5D0E}">
      <dgm:prSet/>
      <dgm:spPr/>
      <dgm:t>
        <a:bodyPr/>
        <a:lstStyle/>
        <a:p>
          <a:pPr algn="l"/>
          <a:endParaRPr lang="ru-RU"/>
        </a:p>
      </dgm:t>
    </dgm:pt>
    <dgm:pt modelId="{E7AEAE34-F5B6-4A30-86E6-203CBDFE28C3}" type="sibTrans" cxnId="{BC576170-439B-4019-B66D-08F045CE5D0E}">
      <dgm:prSet/>
      <dgm:spPr/>
      <dgm:t>
        <a:bodyPr/>
        <a:lstStyle/>
        <a:p>
          <a:pPr algn="l"/>
          <a:endParaRPr lang="ru-RU"/>
        </a:p>
      </dgm:t>
    </dgm:pt>
    <dgm:pt modelId="{311810C4-98B4-4BD0-BAE7-7C5A2407A1A0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uk-UA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Запровадження ефективних механізмів мотивації науковців щодо створення наукових колективів для активізації прикладних досліджень і комерціалізації об’єктів інтелектуальної власності за участі молодих учених у спільній розробці </a:t>
          </a:r>
          <a:r>
            <a:rPr lang="uk-UA" sz="18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бізнес-проєктів</a:t>
          </a:r>
          <a:r>
            <a:rPr lang="uk-UA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та створенні </a:t>
          </a:r>
          <a:r>
            <a:rPr lang="uk-UA" sz="18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стартапів</a:t>
          </a:r>
          <a:endParaRPr lang="ru-RU" sz="18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5942EF2-22BA-43AC-9214-4C8AC85088BB}" type="parTrans" cxnId="{06674BEE-C13A-43CD-B722-14CC4CDA513A}">
      <dgm:prSet/>
      <dgm:spPr/>
      <dgm:t>
        <a:bodyPr/>
        <a:lstStyle/>
        <a:p>
          <a:pPr algn="l"/>
          <a:endParaRPr lang="ru-RU"/>
        </a:p>
      </dgm:t>
    </dgm:pt>
    <dgm:pt modelId="{1B4805FA-9517-4B9B-BE21-7F340B18D849}" type="sibTrans" cxnId="{06674BEE-C13A-43CD-B722-14CC4CDA513A}">
      <dgm:prSet/>
      <dgm:spPr/>
      <dgm:t>
        <a:bodyPr/>
        <a:lstStyle/>
        <a:p>
          <a:pPr algn="l"/>
          <a:endParaRPr lang="ru-RU"/>
        </a:p>
      </dgm:t>
    </dgm:pt>
    <dgm:pt modelId="{9EE23C37-82B4-4D5B-BF74-6B77538EACB4}" type="pres">
      <dgm:prSet presAssocID="{886FE2C7-87BA-4FAB-B6E1-95657CA840E4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B4EBCA5-C243-4D6F-A93F-72D8A5F89BFF}" type="pres">
      <dgm:prSet presAssocID="{B07C0416-170E-410C-8CAF-92B4FF8CC57F}" presName="linNod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8EF5DF5E-C474-4044-90ED-7856ED4BCDA0}" type="pres">
      <dgm:prSet presAssocID="{B07C0416-170E-410C-8CAF-92B4FF8CC57F}" presName="parentShp" presStyleLbl="node1" presStyleIdx="0" presStyleCnt="3" custScaleX="20475" custScaleY="17277" custLinFactNeighborX="-3148" custLinFactNeighborY="-11788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E8F17B65-D00B-4269-9FB5-D81F96FC576C}" type="pres">
      <dgm:prSet presAssocID="{B07C0416-170E-410C-8CAF-92B4FF8CC57F}" presName="childShp" presStyleLbl="bgAccFollowNode1" presStyleIdx="0" presStyleCnt="3" custScaleX="123988" custScaleY="13753" custLinFactNeighborX="1988" custLinFactNeighborY="-1118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929B7479-0F5C-452D-B6DA-E86AAAB6C9BC}" type="pres">
      <dgm:prSet presAssocID="{00EE7FD7-D717-472F-9AEF-024B2B551150}" presName="spacing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C9B803DD-1330-4C50-B294-76FBEC6F1666}" type="pres">
      <dgm:prSet presAssocID="{4965986D-1532-4997-8D7D-9A328FCC38D8}" presName="linNod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BBAA08B4-2853-450F-ABB1-1D8636B101E4}" type="pres">
      <dgm:prSet presAssocID="{4965986D-1532-4997-8D7D-9A328FCC38D8}" presName="parentShp" presStyleLbl="node1" presStyleIdx="1" presStyleCnt="3" custScaleX="20475" custScaleY="17277" custLinFactNeighborX="-3148" custLinFactNeighborY="-12993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5FF32985-05E6-4D0B-9180-249793E87604}" type="pres">
      <dgm:prSet presAssocID="{4965986D-1532-4997-8D7D-9A328FCC38D8}" presName="childShp" presStyleLbl="bgAccFollowNode1" presStyleIdx="1" presStyleCnt="3" custScaleX="123988" custScaleY="10739" custLinFactNeighborX="2734" custLinFactNeighborY="-1359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82A2D9EA-45DC-4016-8916-B81E6632D36D}" type="pres">
      <dgm:prSet presAssocID="{F5CB50D3-212F-49A9-AB08-B26C06E1EF8D}" presName="spacing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71F40EC6-9C51-4C62-B898-902841A693C2}" type="pres">
      <dgm:prSet presAssocID="{E2184455-8908-4935-84D1-B2B2A58A01DA}" presName="linNod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1B47EBF1-12F2-42E5-AAE2-00B6BF567378}" type="pres">
      <dgm:prSet presAssocID="{E2184455-8908-4935-84D1-B2B2A58A01DA}" presName="parentShp" presStyleLbl="node1" presStyleIdx="2" presStyleCnt="3" custScaleX="20475" custScaleY="17277" custLinFactNeighborX="-3148" custLinFactNeighborY="-12993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1EAA715F-E147-4196-B082-CEFC543470CB}" type="pres">
      <dgm:prSet presAssocID="{E2184455-8908-4935-84D1-B2B2A58A01DA}" presName="childShp" presStyleLbl="bgAccFollowNode1" presStyleIdx="2" presStyleCnt="3" custScaleX="123988" custScaleY="25128" custLinFactNeighborX="2734" custLinFactNeighborY="-1271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53B0209A-C9C5-4431-912C-0BFB55AA58DC}" type="presOf" srcId="{4965986D-1532-4997-8D7D-9A328FCC38D8}" destId="{BBAA08B4-2853-450F-ABB1-1D8636B101E4}" srcOrd="0" destOrd="0" presId="urn:microsoft.com/office/officeart/2005/8/layout/vList6"/>
    <dgm:cxn modelId="{D92B0CE8-9D47-4E43-A582-2549822D121A}" srcId="{886FE2C7-87BA-4FAB-B6E1-95657CA840E4}" destId="{4965986D-1532-4997-8D7D-9A328FCC38D8}" srcOrd="1" destOrd="0" parTransId="{2BC2B110-091D-4333-8C5D-CDA244C1E21E}" sibTransId="{F5CB50D3-212F-49A9-AB08-B26C06E1EF8D}"/>
    <dgm:cxn modelId="{42261CA7-FB27-4F7A-BAEE-2AE083298827}" type="presOf" srcId="{E2184455-8908-4935-84D1-B2B2A58A01DA}" destId="{1B47EBF1-12F2-42E5-AAE2-00B6BF567378}" srcOrd="0" destOrd="0" presId="urn:microsoft.com/office/officeart/2005/8/layout/vList6"/>
    <dgm:cxn modelId="{BC576170-439B-4019-B66D-08F045CE5D0E}" srcId="{886FE2C7-87BA-4FAB-B6E1-95657CA840E4}" destId="{E2184455-8908-4935-84D1-B2B2A58A01DA}" srcOrd="2" destOrd="0" parTransId="{8137CFE9-1206-4A0B-B124-9D5A2C650BA3}" sibTransId="{E7AEAE34-F5B6-4A30-86E6-203CBDFE28C3}"/>
    <dgm:cxn modelId="{14A6A398-FB6B-4459-ABD8-7A3B9249B9C9}" type="presOf" srcId="{B07C0416-170E-410C-8CAF-92B4FF8CC57F}" destId="{8EF5DF5E-C474-4044-90ED-7856ED4BCDA0}" srcOrd="0" destOrd="0" presId="urn:microsoft.com/office/officeart/2005/8/layout/vList6"/>
    <dgm:cxn modelId="{EDF05E43-3364-4F98-8772-308DC35BFD0A}" srcId="{886FE2C7-87BA-4FAB-B6E1-95657CA840E4}" destId="{B07C0416-170E-410C-8CAF-92B4FF8CC57F}" srcOrd="0" destOrd="0" parTransId="{D21B271B-A1D3-4FE0-BE43-F5F1787ACF1D}" sibTransId="{00EE7FD7-D717-472F-9AEF-024B2B551150}"/>
    <dgm:cxn modelId="{E56C4913-707F-474F-94FA-3EC1FEC472E3}" type="presOf" srcId="{886FE2C7-87BA-4FAB-B6E1-95657CA840E4}" destId="{9EE23C37-82B4-4D5B-BF74-6B77538EACB4}" srcOrd="0" destOrd="0" presId="urn:microsoft.com/office/officeart/2005/8/layout/vList6"/>
    <dgm:cxn modelId="{06674BEE-C13A-43CD-B722-14CC4CDA513A}" srcId="{E2184455-8908-4935-84D1-B2B2A58A01DA}" destId="{311810C4-98B4-4BD0-BAE7-7C5A2407A1A0}" srcOrd="0" destOrd="0" parTransId="{75942EF2-22BA-43AC-9214-4C8AC85088BB}" sibTransId="{1B4805FA-9517-4B9B-BE21-7F340B18D849}"/>
    <dgm:cxn modelId="{CE14BF15-A1F4-450F-9D31-C4041E83F38A}" type="presOf" srcId="{311810C4-98B4-4BD0-BAE7-7C5A2407A1A0}" destId="{1EAA715F-E147-4196-B082-CEFC543470CB}" srcOrd="0" destOrd="0" presId="urn:microsoft.com/office/officeart/2005/8/layout/vList6"/>
    <dgm:cxn modelId="{3EE7C1A5-6058-4ADF-9328-31C0DA94B475}" type="presOf" srcId="{D50CE9BA-E9EB-4292-BD17-3B828ABA7846}" destId="{5FF32985-05E6-4D0B-9180-249793E87604}" srcOrd="0" destOrd="0" presId="urn:microsoft.com/office/officeart/2005/8/layout/vList6"/>
    <dgm:cxn modelId="{E1C5BD26-6B34-4045-8B64-98558C8BC660}" srcId="{4965986D-1532-4997-8D7D-9A328FCC38D8}" destId="{D50CE9BA-E9EB-4292-BD17-3B828ABA7846}" srcOrd="0" destOrd="0" parTransId="{650E0D96-AD44-4256-BD08-9F2F5FCF187B}" sibTransId="{40D3AF0E-3987-47A2-9FA1-75A231E24F39}"/>
    <dgm:cxn modelId="{028D8E68-600A-4732-A876-D46518F27BA7}" srcId="{B07C0416-170E-410C-8CAF-92B4FF8CC57F}" destId="{F9F1BADA-6110-4093-B35B-B9E16CBFE7A9}" srcOrd="0" destOrd="0" parTransId="{D855F2D9-3EA4-4133-906C-6105B2386C45}" sibTransId="{5C554DC1-DB1B-4334-8B46-FC381E169F55}"/>
    <dgm:cxn modelId="{E4AA6A25-A1F0-40DD-B3C7-A9843D2266B7}" type="presOf" srcId="{F9F1BADA-6110-4093-B35B-B9E16CBFE7A9}" destId="{E8F17B65-D00B-4269-9FB5-D81F96FC576C}" srcOrd="0" destOrd="0" presId="urn:microsoft.com/office/officeart/2005/8/layout/vList6"/>
    <dgm:cxn modelId="{CBAFBDF4-5239-4CEB-982A-9B3A5D61F386}" type="presParOf" srcId="{9EE23C37-82B4-4D5B-BF74-6B77538EACB4}" destId="{BB4EBCA5-C243-4D6F-A93F-72D8A5F89BFF}" srcOrd="0" destOrd="0" presId="urn:microsoft.com/office/officeart/2005/8/layout/vList6"/>
    <dgm:cxn modelId="{B159F1B0-53FF-4C44-A5B7-18F3363818E3}" type="presParOf" srcId="{BB4EBCA5-C243-4D6F-A93F-72D8A5F89BFF}" destId="{8EF5DF5E-C474-4044-90ED-7856ED4BCDA0}" srcOrd="0" destOrd="0" presId="urn:microsoft.com/office/officeart/2005/8/layout/vList6"/>
    <dgm:cxn modelId="{8EFADFE1-95AE-4742-82FC-84E59EC78C22}" type="presParOf" srcId="{BB4EBCA5-C243-4D6F-A93F-72D8A5F89BFF}" destId="{E8F17B65-D00B-4269-9FB5-D81F96FC576C}" srcOrd="1" destOrd="0" presId="urn:microsoft.com/office/officeart/2005/8/layout/vList6"/>
    <dgm:cxn modelId="{8BBD3095-05C7-49F7-9A48-272952E841CF}" type="presParOf" srcId="{9EE23C37-82B4-4D5B-BF74-6B77538EACB4}" destId="{929B7479-0F5C-452D-B6DA-E86AAAB6C9BC}" srcOrd="1" destOrd="0" presId="urn:microsoft.com/office/officeart/2005/8/layout/vList6"/>
    <dgm:cxn modelId="{1E723433-02BB-467C-A4CB-9520C0DA339A}" type="presParOf" srcId="{9EE23C37-82B4-4D5B-BF74-6B77538EACB4}" destId="{C9B803DD-1330-4C50-B294-76FBEC6F1666}" srcOrd="2" destOrd="0" presId="urn:microsoft.com/office/officeart/2005/8/layout/vList6"/>
    <dgm:cxn modelId="{A4546161-EA3D-44F8-93A5-E92C41CED9D5}" type="presParOf" srcId="{C9B803DD-1330-4C50-B294-76FBEC6F1666}" destId="{BBAA08B4-2853-450F-ABB1-1D8636B101E4}" srcOrd="0" destOrd="0" presId="urn:microsoft.com/office/officeart/2005/8/layout/vList6"/>
    <dgm:cxn modelId="{A3104619-685B-4288-BA3D-A6DF5D5D1A8B}" type="presParOf" srcId="{C9B803DD-1330-4C50-B294-76FBEC6F1666}" destId="{5FF32985-05E6-4D0B-9180-249793E87604}" srcOrd="1" destOrd="0" presId="urn:microsoft.com/office/officeart/2005/8/layout/vList6"/>
    <dgm:cxn modelId="{14C5347D-4FBA-45A0-BCB5-D1BB85B00DD8}" type="presParOf" srcId="{9EE23C37-82B4-4D5B-BF74-6B77538EACB4}" destId="{82A2D9EA-45DC-4016-8916-B81E6632D36D}" srcOrd="3" destOrd="0" presId="urn:microsoft.com/office/officeart/2005/8/layout/vList6"/>
    <dgm:cxn modelId="{703ECE5C-14F7-4198-934A-151D71151644}" type="presParOf" srcId="{9EE23C37-82B4-4D5B-BF74-6B77538EACB4}" destId="{71F40EC6-9C51-4C62-B898-902841A693C2}" srcOrd="4" destOrd="0" presId="urn:microsoft.com/office/officeart/2005/8/layout/vList6"/>
    <dgm:cxn modelId="{F53476B9-9FEE-43BE-AF96-427717ECE691}" type="presParOf" srcId="{71F40EC6-9C51-4C62-B898-902841A693C2}" destId="{1B47EBF1-12F2-42E5-AAE2-00B6BF567378}" srcOrd="0" destOrd="0" presId="urn:microsoft.com/office/officeart/2005/8/layout/vList6"/>
    <dgm:cxn modelId="{22B8236C-F6B9-4580-B137-95A5D361D74A}" type="presParOf" srcId="{71F40EC6-9C51-4C62-B898-902841A693C2}" destId="{1EAA715F-E147-4196-B082-CEFC543470CB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9296B18-953B-45DA-BB93-4DEAB1ED6E53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9453B7D-413B-490B-9ADA-AB18795F2BD2}">
      <dgm:prSet phldrT="[Текст]" custT="1"/>
      <dgm:spPr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Суспільні науки</a:t>
          </a:r>
          <a:endParaRPr lang="ru-RU" sz="18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D4FD779-1AC3-403D-B5B7-0F3D7BAE2D6B}" type="parTrans" cxnId="{0C807CC1-8EF2-4A35-92B9-7F6E492C0766}">
      <dgm:prSet/>
      <dgm:spPr/>
      <dgm:t>
        <a:bodyPr/>
        <a:lstStyle/>
        <a:p>
          <a:endParaRPr lang="ru-RU" sz="140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67C98F2-FF2F-4530-8D59-C8D3641F2D9A}" type="sibTrans" cxnId="{0C807CC1-8EF2-4A35-92B9-7F6E492C0766}">
      <dgm:prSet/>
      <dgm:spPr/>
      <dgm:t>
        <a:bodyPr/>
        <a:lstStyle/>
        <a:p>
          <a:endParaRPr lang="ru-RU" sz="140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B727A59-DF9F-4731-AC91-530DACBADA08}">
      <dgm:prSet phldrT="[Текст]" custT="1"/>
      <dgm:spPr>
        <a:ln>
          <a:solidFill>
            <a:schemeClr val="accent5">
              <a:lumMod val="40000"/>
              <a:lumOff val="6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1400" b="1" i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Галузь знань </a:t>
          </a:r>
          <a:endParaRPr lang="ru-RU" sz="14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1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«Освіта/педагогіка»</a:t>
          </a:r>
          <a:endParaRPr lang="ru-RU" sz="14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09A7964-0333-489C-A68E-0F5D2A1E116A}" type="parTrans" cxnId="{4C06690D-38E4-4F49-ACD3-7B3DAAF0F429}">
      <dgm:prSet/>
      <dgm:spPr/>
      <dgm:t>
        <a:bodyPr/>
        <a:lstStyle/>
        <a:p>
          <a:endParaRPr lang="ru-RU" sz="140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79969A2-5734-4EC2-8824-236A79F46F1D}" type="sibTrans" cxnId="{4C06690D-38E4-4F49-ACD3-7B3DAAF0F429}">
      <dgm:prSet/>
      <dgm:spPr/>
      <dgm:t>
        <a:bodyPr/>
        <a:lstStyle/>
        <a:p>
          <a:endParaRPr lang="ru-RU" sz="140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A51419F1-7655-4D2D-B9FD-F1DCA81CF3D1}">
      <dgm:prSet phldrT="[Текст]" custT="1"/>
      <dgm:spPr>
        <a:ln>
          <a:solidFill>
            <a:schemeClr val="accent5">
              <a:lumMod val="40000"/>
              <a:lumOff val="6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1400" b="1" i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Галузь знань </a:t>
          </a:r>
          <a:endParaRPr lang="ru-RU" sz="14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1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«Публічне управління та адміністрування»</a:t>
          </a:r>
          <a:endParaRPr lang="ru-RU" sz="14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9D9FC78-619D-4ECF-ABC0-68ED5E073F73}" type="parTrans" cxnId="{9D3814E8-55E6-4CFF-987F-9C1F1B41E042}">
      <dgm:prSet/>
      <dgm:spPr/>
      <dgm:t>
        <a:bodyPr/>
        <a:lstStyle/>
        <a:p>
          <a:endParaRPr lang="ru-RU" sz="140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67D847E-164A-4CE4-9D19-52067425AD2D}" type="sibTrans" cxnId="{9D3814E8-55E6-4CFF-987F-9C1F1B41E042}">
      <dgm:prSet/>
      <dgm:spPr/>
      <dgm:t>
        <a:bodyPr/>
        <a:lstStyle/>
        <a:p>
          <a:endParaRPr lang="ru-RU" sz="140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32E7CB4-91E0-4DED-BED6-95CE15C081E9}">
      <dgm:prSet phldrT="[Текст]" custT="1"/>
      <dgm:spPr>
        <a:ln>
          <a:solidFill>
            <a:schemeClr val="accent5">
              <a:lumMod val="40000"/>
              <a:lumOff val="6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1400" b="1" i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Галузь знань </a:t>
          </a:r>
          <a:endParaRPr lang="ru-RU" sz="14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1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«Журналістика»</a:t>
          </a:r>
          <a:endParaRPr lang="ru-RU" sz="14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96D4E9B-A46B-4A56-8B15-837C63582A9B}" type="parTrans" cxnId="{E833EAEE-4DA9-4C1F-92AA-C09452E10606}">
      <dgm:prSet/>
      <dgm:spPr/>
      <dgm:t>
        <a:bodyPr/>
        <a:lstStyle/>
        <a:p>
          <a:endParaRPr lang="ru-RU" sz="140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0C0C0616-EE99-41E2-8552-D0B01FB9601A}" type="sibTrans" cxnId="{E833EAEE-4DA9-4C1F-92AA-C09452E10606}">
      <dgm:prSet/>
      <dgm:spPr/>
      <dgm:t>
        <a:bodyPr/>
        <a:lstStyle/>
        <a:p>
          <a:endParaRPr lang="ru-RU" sz="140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547A9AE-9EA8-43CC-A5C2-3FB745B274F7}">
      <dgm:prSet phldrT="[Текст]" custT="1"/>
      <dgm:spPr>
        <a:ln>
          <a:solidFill>
            <a:schemeClr val="accent5">
              <a:lumMod val="40000"/>
              <a:lumOff val="6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1400" b="1" i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Галузь знань </a:t>
          </a:r>
          <a:endParaRPr lang="ru-RU" sz="14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1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«Міжнародні відносини</a:t>
          </a:r>
          <a:endParaRPr lang="ru-RU" sz="14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6C8E183-D417-4E06-9A7F-EA329C92AD91}" type="parTrans" cxnId="{D32EDC83-5DA1-4399-9CD2-0628D68E3257}">
      <dgm:prSet/>
      <dgm:spPr/>
      <dgm:t>
        <a:bodyPr/>
        <a:lstStyle/>
        <a:p>
          <a:endParaRPr lang="ru-RU" sz="140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70551D2-41AC-4280-8956-4768EA32A824}" type="sibTrans" cxnId="{D32EDC83-5DA1-4399-9CD2-0628D68E3257}">
      <dgm:prSet/>
      <dgm:spPr/>
      <dgm:t>
        <a:bodyPr/>
        <a:lstStyle/>
        <a:p>
          <a:endParaRPr lang="ru-RU" sz="140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031F4DFF-343F-41B1-AFCA-19F090E3ACD2}">
      <dgm:prSet phldrT="[Текст]" custT="1"/>
      <dgm:spPr>
        <a:ln>
          <a:solidFill>
            <a:schemeClr val="accent5">
              <a:lumMod val="40000"/>
              <a:lumOff val="6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1400" b="1" i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Галузь знань </a:t>
          </a:r>
          <a:endParaRPr lang="ru-RU" sz="14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1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«Право»</a:t>
          </a:r>
          <a:endParaRPr lang="ru-RU" sz="14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90E71D2-E592-47ED-B604-0C7A1F363AC8}" type="parTrans" cxnId="{C3A5B817-5D05-4FDA-BBCF-C3B42512776E}">
      <dgm:prSet/>
      <dgm:spPr/>
      <dgm:t>
        <a:bodyPr/>
        <a:lstStyle/>
        <a:p>
          <a:endParaRPr lang="ru-RU" sz="140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506E765-72E2-4DDD-9C19-878101F04335}" type="sibTrans" cxnId="{C3A5B817-5D05-4FDA-BBCF-C3B42512776E}">
      <dgm:prSet/>
      <dgm:spPr/>
      <dgm:t>
        <a:bodyPr/>
        <a:lstStyle/>
        <a:p>
          <a:endParaRPr lang="ru-RU" sz="140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24311F4-712A-4549-8339-6B77B093D77B}">
      <dgm:prSet phldrT="[Текст]" custT="1"/>
      <dgm:spPr>
        <a:ln>
          <a:solidFill>
            <a:schemeClr val="accent5">
              <a:lumMod val="40000"/>
              <a:lumOff val="6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1400" b="1" i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Галузь знань </a:t>
          </a:r>
          <a:endParaRPr lang="ru-RU" sz="14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1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«Соціальні та поведінкові науки»</a:t>
          </a:r>
          <a:endParaRPr lang="ru-RU" sz="14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2B23822-A5E5-466D-8C53-217D79D8517D}" type="parTrans" cxnId="{7D06DEED-9DA9-48B5-9FAB-129E7B732B26}">
      <dgm:prSet/>
      <dgm:spPr/>
      <dgm:t>
        <a:bodyPr/>
        <a:lstStyle/>
        <a:p>
          <a:endParaRPr lang="ru-RU" sz="140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725D410-60D9-45E7-AE01-D42C4FF18224}" type="sibTrans" cxnId="{7D06DEED-9DA9-48B5-9FAB-129E7B732B26}">
      <dgm:prSet/>
      <dgm:spPr/>
      <dgm:t>
        <a:bodyPr/>
        <a:lstStyle/>
        <a:p>
          <a:endParaRPr lang="ru-RU" sz="140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0F155F4-F502-4FC1-AE0A-898D371D4E66}">
      <dgm:prSet phldrT="[Текст]" custT="1"/>
      <dgm:spPr>
        <a:ln>
          <a:solidFill>
            <a:schemeClr val="accent5">
              <a:lumMod val="40000"/>
              <a:lumOff val="6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1400" b="1" i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Галузь знань </a:t>
          </a:r>
          <a:endParaRPr lang="ru-RU" sz="14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1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«Сфера обслуговування»</a:t>
          </a:r>
          <a:endParaRPr lang="ru-RU" sz="14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839305C-B05F-4484-AC07-BF4D49785D25}" type="parTrans" cxnId="{A372E8FC-C340-4B6D-85A2-6AFDB1BF5E03}">
      <dgm:prSet/>
      <dgm:spPr/>
      <dgm:t>
        <a:bodyPr/>
        <a:lstStyle/>
        <a:p>
          <a:endParaRPr lang="ru-RU" sz="140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5870968-8A4A-48C9-BE40-82719AD06191}" type="sibTrans" cxnId="{A372E8FC-C340-4B6D-85A2-6AFDB1BF5E03}">
      <dgm:prSet/>
      <dgm:spPr/>
      <dgm:t>
        <a:bodyPr/>
        <a:lstStyle/>
        <a:p>
          <a:endParaRPr lang="ru-RU" sz="140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EC3F498-1A3E-4C8B-A254-6AACE78587EC}" type="pres">
      <dgm:prSet presAssocID="{F9296B18-953B-45DA-BB93-4DEAB1ED6E5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F2FD1AE-F63F-4DC9-8EA3-C0DB2A27E8C2}" type="pres">
      <dgm:prSet presAssocID="{59453B7D-413B-490B-9ADA-AB18795F2BD2}" presName="root" presStyleCnt="0"/>
      <dgm:spPr/>
    </dgm:pt>
    <dgm:pt modelId="{E2D53F50-1F06-4FFE-8860-10F317686A75}" type="pres">
      <dgm:prSet presAssocID="{59453B7D-413B-490B-9ADA-AB18795F2BD2}" presName="rootComposite" presStyleCnt="0"/>
      <dgm:spPr/>
    </dgm:pt>
    <dgm:pt modelId="{8800A647-8732-4867-83FC-CD2879547C6B}" type="pres">
      <dgm:prSet presAssocID="{59453B7D-413B-490B-9ADA-AB18795F2BD2}" presName="rootText" presStyleLbl="node1" presStyleIdx="0" presStyleCnt="1" custScaleX="288225" custScaleY="138494" custLinFactY="-100000" custLinFactNeighborX="4084" custLinFactNeighborY="-100808"/>
      <dgm:spPr/>
      <dgm:t>
        <a:bodyPr/>
        <a:lstStyle/>
        <a:p>
          <a:endParaRPr lang="ru-RU"/>
        </a:p>
      </dgm:t>
    </dgm:pt>
    <dgm:pt modelId="{05356E26-88E0-4AD0-8085-FBD06E7965F3}" type="pres">
      <dgm:prSet presAssocID="{59453B7D-413B-490B-9ADA-AB18795F2BD2}" presName="rootConnector" presStyleLbl="node1" presStyleIdx="0" presStyleCnt="1"/>
      <dgm:spPr/>
      <dgm:t>
        <a:bodyPr/>
        <a:lstStyle/>
        <a:p>
          <a:endParaRPr lang="ru-RU"/>
        </a:p>
      </dgm:t>
    </dgm:pt>
    <dgm:pt modelId="{37A7779A-487A-459A-81FA-8CB700DEEFE9}" type="pres">
      <dgm:prSet presAssocID="{59453B7D-413B-490B-9ADA-AB18795F2BD2}" presName="childShape" presStyleCnt="0"/>
      <dgm:spPr/>
    </dgm:pt>
    <dgm:pt modelId="{87E87650-DF00-403E-9417-9DB7F828F81C}" type="pres">
      <dgm:prSet presAssocID="{809A7964-0333-489C-A68E-0F5D2A1E116A}" presName="Name13" presStyleLbl="parChTrans1D2" presStyleIdx="0" presStyleCnt="7"/>
      <dgm:spPr/>
      <dgm:t>
        <a:bodyPr/>
        <a:lstStyle/>
        <a:p>
          <a:endParaRPr lang="ru-RU"/>
        </a:p>
      </dgm:t>
    </dgm:pt>
    <dgm:pt modelId="{0284F23C-907B-4C59-97AE-50311AF5B99B}" type="pres">
      <dgm:prSet presAssocID="{8B727A59-DF9F-4731-AC91-530DACBADA08}" presName="childText" presStyleLbl="bgAcc1" presStyleIdx="0" presStyleCnt="7" custScaleX="308037" custScaleY="138685" custLinFactNeighborX="9993" custLinFactNeighborY="4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97F455-181C-48EF-B555-A7F421DFFC7C}" type="pres">
      <dgm:prSet presAssocID="{796D4E9B-A46B-4A56-8B15-837C63582A9B}" presName="Name13" presStyleLbl="parChTrans1D2" presStyleIdx="1" presStyleCnt="7"/>
      <dgm:spPr/>
      <dgm:t>
        <a:bodyPr/>
        <a:lstStyle/>
        <a:p>
          <a:endParaRPr lang="ru-RU"/>
        </a:p>
      </dgm:t>
    </dgm:pt>
    <dgm:pt modelId="{E421D459-69BD-4DFD-B324-F224DB11EF04}" type="pres">
      <dgm:prSet presAssocID="{532E7CB4-91E0-4DED-BED6-95CE15C081E9}" presName="childText" presStyleLbl="bgAcc1" presStyleIdx="1" presStyleCnt="7" custScaleX="308037" custScaleY="138685" custLinFactNeighborX="9993" custLinFactNeighborY="4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9A1CD9-BB5A-4C3D-82C1-4A2F3C8518EC}" type="pres">
      <dgm:prSet presAssocID="{86C8E183-D417-4E06-9A7F-EA329C92AD91}" presName="Name13" presStyleLbl="parChTrans1D2" presStyleIdx="2" presStyleCnt="7"/>
      <dgm:spPr/>
      <dgm:t>
        <a:bodyPr/>
        <a:lstStyle/>
        <a:p>
          <a:endParaRPr lang="ru-RU"/>
        </a:p>
      </dgm:t>
    </dgm:pt>
    <dgm:pt modelId="{B14EC03E-5CCD-4300-9F59-6F257F960F77}" type="pres">
      <dgm:prSet presAssocID="{9547A9AE-9EA8-43CC-A5C2-3FB745B274F7}" presName="childText" presStyleLbl="bgAcc1" presStyleIdx="2" presStyleCnt="7" custScaleX="308037" custScaleY="131853" custLinFactNeighborX="12725" custLinFactNeighborY="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EE2C52-2C9B-4B2D-9584-24F6FD444757}" type="pres">
      <dgm:prSet presAssocID="{490E71D2-E592-47ED-B604-0C7A1F363AC8}" presName="Name13" presStyleLbl="parChTrans1D2" presStyleIdx="3" presStyleCnt="7"/>
      <dgm:spPr/>
      <dgm:t>
        <a:bodyPr/>
        <a:lstStyle/>
        <a:p>
          <a:endParaRPr lang="ru-RU"/>
        </a:p>
      </dgm:t>
    </dgm:pt>
    <dgm:pt modelId="{DE1C337D-AE6A-4325-8835-00D6E9E102D4}" type="pres">
      <dgm:prSet presAssocID="{031F4DFF-343F-41B1-AFCA-19F090E3ACD2}" presName="childText" presStyleLbl="bgAcc1" presStyleIdx="3" presStyleCnt="7" custScaleX="308037" custScaleY="138685" custLinFactNeighborX="9993" custLinFactNeighborY="4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2A0D12-A2CF-427C-81AD-ED8C86F77459}" type="pres">
      <dgm:prSet presAssocID="{E2B23822-A5E5-466D-8C53-217D79D8517D}" presName="Name13" presStyleLbl="parChTrans1D2" presStyleIdx="4" presStyleCnt="7"/>
      <dgm:spPr/>
      <dgm:t>
        <a:bodyPr/>
        <a:lstStyle/>
        <a:p>
          <a:endParaRPr lang="ru-RU"/>
        </a:p>
      </dgm:t>
    </dgm:pt>
    <dgm:pt modelId="{F82A6A12-6304-4D6F-B003-63A9900E92D5}" type="pres">
      <dgm:prSet presAssocID="{E24311F4-712A-4549-8339-6B77B093D77B}" presName="childText" presStyleLbl="bgAcc1" presStyleIdx="4" presStyleCnt="7" custScaleX="308037" custScaleY="131853" custLinFactNeighborX="12725" custLinFactNeighborY="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3F91E4-354C-447C-8A41-520FF424931E}" type="pres">
      <dgm:prSet presAssocID="{99D9FC78-619D-4ECF-ABC0-68ED5E073F73}" presName="Name13" presStyleLbl="parChTrans1D2" presStyleIdx="5" presStyleCnt="7"/>
      <dgm:spPr/>
      <dgm:t>
        <a:bodyPr/>
        <a:lstStyle/>
        <a:p>
          <a:endParaRPr lang="ru-RU"/>
        </a:p>
      </dgm:t>
    </dgm:pt>
    <dgm:pt modelId="{E6FC9468-4F2B-4531-9184-C1FC9AEF7814}" type="pres">
      <dgm:prSet presAssocID="{A51419F1-7655-4D2D-B9FD-F1DCA81CF3D1}" presName="childText" presStyleLbl="bgAcc1" presStyleIdx="5" presStyleCnt="7" custScaleX="308037" custScaleY="131853" custLinFactNeighborX="12725" custLinFactNeighborY="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2B2AE8-DCF5-45DC-9BF9-919143C06204}" type="pres">
      <dgm:prSet presAssocID="{5839305C-B05F-4484-AC07-BF4D49785D25}" presName="Name13" presStyleLbl="parChTrans1D2" presStyleIdx="6" presStyleCnt="7"/>
      <dgm:spPr/>
      <dgm:t>
        <a:bodyPr/>
        <a:lstStyle/>
        <a:p>
          <a:endParaRPr lang="ru-RU"/>
        </a:p>
      </dgm:t>
    </dgm:pt>
    <dgm:pt modelId="{BEC3A0CC-0AEC-4607-88C9-FAC9DB49BFE7}" type="pres">
      <dgm:prSet presAssocID="{80F155F4-F502-4FC1-AE0A-898D371D4E66}" presName="childText" presStyleLbl="bgAcc1" presStyleIdx="6" presStyleCnt="7" custScaleX="308037" custScaleY="131853" custLinFactNeighborX="12725" custLinFactNeighborY="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2936FF6-56C4-485C-ABDE-D7192FBE38F1}" type="presOf" srcId="{809A7964-0333-489C-A68E-0F5D2A1E116A}" destId="{87E87650-DF00-403E-9417-9DB7F828F81C}" srcOrd="0" destOrd="0" presId="urn:microsoft.com/office/officeart/2005/8/layout/hierarchy3"/>
    <dgm:cxn modelId="{93F783AB-60BB-4E41-A1DA-6E591D2E5298}" type="presOf" srcId="{99D9FC78-619D-4ECF-ABC0-68ED5E073F73}" destId="{463F91E4-354C-447C-8A41-520FF424931E}" srcOrd="0" destOrd="0" presId="urn:microsoft.com/office/officeart/2005/8/layout/hierarchy3"/>
    <dgm:cxn modelId="{C3A5B817-5D05-4FDA-BBCF-C3B42512776E}" srcId="{59453B7D-413B-490B-9ADA-AB18795F2BD2}" destId="{031F4DFF-343F-41B1-AFCA-19F090E3ACD2}" srcOrd="3" destOrd="0" parTransId="{490E71D2-E592-47ED-B604-0C7A1F363AC8}" sibTransId="{F506E765-72E2-4DDD-9C19-878101F04335}"/>
    <dgm:cxn modelId="{7D06DEED-9DA9-48B5-9FAB-129E7B732B26}" srcId="{59453B7D-413B-490B-9ADA-AB18795F2BD2}" destId="{E24311F4-712A-4549-8339-6B77B093D77B}" srcOrd="4" destOrd="0" parTransId="{E2B23822-A5E5-466D-8C53-217D79D8517D}" sibTransId="{2725D410-60D9-45E7-AE01-D42C4FF18224}"/>
    <dgm:cxn modelId="{C01EF6CB-0EF7-4AF3-B9B7-6FB5127EDCFF}" type="presOf" srcId="{490E71D2-E592-47ED-B604-0C7A1F363AC8}" destId="{4CEE2C52-2C9B-4B2D-9584-24F6FD444757}" srcOrd="0" destOrd="0" presId="urn:microsoft.com/office/officeart/2005/8/layout/hierarchy3"/>
    <dgm:cxn modelId="{D8DD3053-F7AE-4FEB-8EC2-FD32C1D7984F}" type="presOf" srcId="{E2B23822-A5E5-466D-8C53-217D79D8517D}" destId="{A42A0D12-A2CF-427C-81AD-ED8C86F77459}" srcOrd="0" destOrd="0" presId="urn:microsoft.com/office/officeart/2005/8/layout/hierarchy3"/>
    <dgm:cxn modelId="{553F0D47-F183-40EB-AE1C-135047C51C16}" type="presOf" srcId="{5839305C-B05F-4484-AC07-BF4D49785D25}" destId="{B32B2AE8-DCF5-45DC-9BF9-919143C06204}" srcOrd="0" destOrd="0" presId="urn:microsoft.com/office/officeart/2005/8/layout/hierarchy3"/>
    <dgm:cxn modelId="{BAD15FA0-7001-42B1-9E56-51129FD69E59}" type="presOf" srcId="{E24311F4-712A-4549-8339-6B77B093D77B}" destId="{F82A6A12-6304-4D6F-B003-63A9900E92D5}" srcOrd="0" destOrd="0" presId="urn:microsoft.com/office/officeart/2005/8/layout/hierarchy3"/>
    <dgm:cxn modelId="{0C807CC1-8EF2-4A35-92B9-7F6E492C0766}" srcId="{F9296B18-953B-45DA-BB93-4DEAB1ED6E53}" destId="{59453B7D-413B-490B-9ADA-AB18795F2BD2}" srcOrd="0" destOrd="0" parTransId="{BD4FD779-1AC3-403D-B5B7-0F3D7BAE2D6B}" sibTransId="{867C98F2-FF2F-4530-8D59-C8D3641F2D9A}"/>
    <dgm:cxn modelId="{64AA7FC9-C5F0-411E-BBD3-82895DA43E81}" type="presOf" srcId="{59453B7D-413B-490B-9ADA-AB18795F2BD2}" destId="{05356E26-88E0-4AD0-8085-FBD06E7965F3}" srcOrd="1" destOrd="0" presId="urn:microsoft.com/office/officeart/2005/8/layout/hierarchy3"/>
    <dgm:cxn modelId="{22A2A69F-5471-4643-B4EB-E038E837773A}" type="presOf" srcId="{F9296B18-953B-45DA-BB93-4DEAB1ED6E53}" destId="{FEC3F498-1A3E-4C8B-A254-6AACE78587EC}" srcOrd="0" destOrd="0" presId="urn:microsoft.com/office/officeart/2005/8/layout/hierarchy3"/>
    <dgm:cxn modelId="{A372E8FC-C340-4B6D-85A2-6AFDB1BF5E03}" srcId="{59453B7D-413B-490B-9ADA-AB18795F2BD2}" destId="{80F155F4-F502-4FC1-AE0A-898D371D4E66}" srcOrd="6" destOrd="0" parTransId="{5839305C-B05F-4484-AC07-BF4D49785D25}" sibTransId="{F5870968-8A4A-48C9-BE40-82719AD06191}"/>
    <dgm:cxn modelId="{9D3814E8-55E6-4CFF-987F-9C1F1B41E042}" srcId="{59453B7D-413B-490B-9ADA-AB18795F2BD2}" destId="{A51419F1-7655-4D2D-B9FD-F1DCA81CF3D1}" srcOrd="5" destOrd="0" parTransId="{99D9FC78-619D-4ECF-ABC0-68ED5E073F73}" sibTransId="{C67D847E-164A-4CE4-9D19-52067425AD2D}"/>
    <dgm:cxn modelId="{DEBCBA0B-1364-4480-BD27-BBED8F85E37B}" type="presOf" srcId="{031F4DFF-343F-41B1-AFCA-19F090E3ACD2}" destId="{DE1C337D-AE6A-4325-8835-00D6E9E102D4}" srcOrd="0" destOrd="0" presId="urn:microsoft.com/office/officeart/2005/8/layout/hierarchy3"/>
    <dgm:cxn modelId="{32696AB5-989C-4EB3-9733-A614D63D4786}" type="presOf" srcId="{59453B7D-413B-490B-9ADA-AB18795F2BD2}" destId="{8800A647-8732-4867-83FC-CD2879547C6B}" srcOrd="0" destOrd="0" presId="urn:microsoft.com/office/officeart/2005/8/layout/hierarchy3"/>
    <dgm:cxn modelId="{4C06690D-38E4-4F49-ACD3-7B3DAAF0F429}" srcId="{59453B7D-413B-490B-9ADA-AB18795F2BD2}" destId="{8B727A59-DF9F-4731-AC91-530DACBADA08}" srcOrd="0" destOrd="0" parTransId="{809A7964-0333-489C-A68E-0F5D2A1E116A}" sibTransId="{E79969A2-5734-4EC2-8824-236A79F46F1D}"/>
    <dgm:cxn modelId="{27B6FB91-82DF-45B8-A941-6F2C2C367805}" type="presOf" srcId="{86C8E183-D417-4E06-9A7F-EA329C92AD91}" destId="{559A1CD9-BB5A-4C3D-82C1-4A2F3C8518EC}" srcOrd="0" destOrd="0" presId="urn:microsoft.com/office/officeart/2005/8/layout/hierarchy3"/>
    <dgm:cxn modelId="{EC5A3642-FD4E-42E2-964E-03CEBDD5A8B6}" type="presOf" srcId="{532E7CB4-91E0-4DED-BED6-95CE15C081E9}" destId="{E421D459-69BD-4DFD-B324-F224DB11EF04}" srcOrd="0" destOrd="0" presId="urn:microsoft.com/office/officeart/2005/8/layout/hierarchy3"/>
    <dgm:cxn modelId="{43340986-1918-4EAF-B7C6-DC638B0DE592}" type="presOf" srcId="{A51419F1-7655-4D2D-B9FD-F1DCA81CF3D1}" destId="{E6FC9468-4F2B-4531-9184-C1FC9AEF7814}" srcOrd="0" destOrd="0" presId="urn:microsoft.com/office/officeart/2005/8/layout/hierarchy3"/>
    <dgm:cxn modelId="{FF1141B8-74F6-40B7-9E71-800130033DB1}" type="presOf" srcId="{8B727A59-DF9F-4731-AC91-530DACBADA08}" destId="{0284F23C-907B-4C59-97AE-50311AF5B99B}" srcOrd="0" destOrd="0" presId="urn:microsoft.com/office/officeart/2005/8/layout/hierarchy3"/>
    <dgm:cxn modelId="{E833EAEE-4DA9-4C1F-92AA-C09452E10606}" srcId="{59453B7D-413B-490B-9ADA-AB18795F2BD2}" destId="{532E7CB4-91E0-4DED-BED6-95CE15C081E9}" srcOrd="1" destOrd="0" parTransId="{796D4E9B-A46B-4A56-8B15-837C63582A9B}" sibTransId="{0C0C0616-EE99-41E2-8552-D0B01FB9601A}"/>
    <dgm:cxn modelId="{27C5B1B6-BF42-491A-A1D9-CB5841D7C571}" type="presOf" srcId="{796D4E9B-A46B-4A56-8B15-837C63582A9B}" destId="{F097F455-181C-48EF-B555-A7F421DFFC7C}" srcOrd="0" destOrd="0" presId="urn:microsoft.com/office/officeart/2005/8/layout/hierarchy3"/>
    <dgm:cxn modelId="{D32EDC83-5DA1-4399-9CD2-0628D68E3257}" srcId="{59453B7D-413B-490B-9ADA-AB18795F2BD2}" destId="{9547A9AE-9EA8-43CC-A5C2-3FB745B274F7}" srcOrd="2" destOrd="0" parTransId="{86C8E183-D417-4E06-9A7F-EA329C92AD91}" sibTransId="{C70551D2-41AC-4280-8956-4768EA32A824}"/>
    <dgm:cxn modelId="{26E7F037-15DA-4CE0-A1AD-EB92DF73409A}" type="presOf" srcId="{9547A9AE-9EA8-43CC-A5C2-3FB745B274F7}" destId="{B14EC03E-5CCD-4300-9F59-6F257F960F77}" srcOrd="0" destOrd="0" presId="urn:microsoft.com/office/officeart/2005/8/layout/hierarchy3"/>
    <dgm:cxn modelId="{1FF05611-A42E-45AD-828C-CAB9666E3E9C}" type="presOf" srcId="{80F155F4-F502-4FC1-AE0A-898D371D4E66}" destId="{BEC3A0CC-0AEC-4607-88C9-FAC9DB49BFE7}" srcOrd="0" destOrd="0" presId="urn:microsoft.com/office/officeart/2005/8/layout/hierarchy3"/>
    <dgm:cxn modelId="{2C8D95DB-C412-4653-974D-193168E56643}" type="presParOf" srcId="{FEC3F498-1A3E-4C8B-A254-6AACE78587EC}" destId="{AF2FD1AE-F63F-4DC9-8EA3-C0DB2A27E8C2}" srcOrd="0" destOrd="0" presId="urn:microsoft.com/office/officeart/2005/8/layout/hierarchy3"/>
    <dgm:cxn modelId="{0599E5C3-8F8D-4187-BC52-163C3BA63FA8}" type="presParOf" srcId="{AF2FD1AE-F63F-4DC9-8EA3-C0DB2A27E8C2}" destId="{E2D53F50-1F06-4FFE-8860-10F317686A75}" srcOrd="0" destOrd="0" presId="urn:microsoft.com/office/officeart/2005/8/layout/hierarchy3"/>
    <dgm:cxn modelId="{B1E5B833-679B-4DFF-9C18-1E318F71F36E}" type="presParOf" srcId="{E2D53F50-1F06-4FFE-8860-10F317686A75}" destId="{8800A647-8732-4867-83FC-CD2879547C6B}" srcOrd="0" destOrd="0" presId="urn:microsoft.com/office/officeart/2005/8/layout/hierarchy3"/>
    <dgm:cxn modelId="{9346D177-B3F3-4F21-B827-1023D0A5A768}" type="presParOf" srcId="{E2D53F50-1F06-4FFE-8860-10F317686A75}" destId="{05356E26-88E0-4AD0-8085-FBD06E7965F3}" srcOrd="1" destOrd="0" presId="urn:microsoft.com/office/officeart/2005/8/layout/hierarchy3"/>
    <dgm:cxn modelId="{411B1D6A-127C-4167-8289-16785810B277}" type="presParOf" srcId="{AF2FD1AE-F63F-4DC9-8EA3-C0DB2A27E8C2}" destId="{37A7779A-487A-459A-81FA-8CB700DEEFE9}" srcOrd="1" destOrd="0" presId="urn:microsoft.com/office/officeart/2005/8/layout/hierarchy3"/>
    <dgm:cxn modelId="{A005C9F1-CE7D-43D2-9B99-10208EF3B075}" type="presParOf" srcId="{37A7779A-487A-459A-81FA-8CB700DEEFE9}" destId="{87E87650-DF00-403E-9417-9DB7F828F81C}" srcOrd="0" destOrd="0" presId="urn:microsoft.com/office/officeart/2005/8/layout/hierarchy3"/>
    <dgm:cxn modelId="{352797C8-E75E-4B54-B4B4-DF9636A8F6D9}" type="presParOf" srcId="{37A7779A-487A-459A-81FA-8CB700DEEFE9}" destId="{0284F23C-907B-4C59-97AE-50311AF5B99B}" srcOrd="1" destOrd="0" presId="urn:microsoft.com/office/officeart/2005/8/layout/hierarchy3"/>
    <dgm:cxn modelId="{AB6E5835-5C50-4179-B2E9-81F9B5EE98E5}" type="presParOf" srcId="{37A7779A-487A-459A-81FA-8CB700DEEFE9}" destId="{F097F455-181C-48EF-B555-A7F421DFFC7C}" srcOrd="2" destOrd="0" presId="urn:microsoft.com/office/officeart/2005/8/layout/hierarchy3"/>
    <dgm:cxn modelId="{DF3F1822-755F-4975-92DD-16AD98A025B2}" type="presParOf" srcId="{37A7779A-487A-459A-81FA-8CB700DEEFE9}" destId="{E421D459-69BD-4DFD-B324-F224DB11EF04}" srcOrd="3" destOrd="0" presId="urn:microsoft.com/office/officeart/2005/8/layout/hierarchy3"/>
    <dgm:cxn modelId="{784C4AD3-0CE8-44D6-88FD-1A567ECDC037}" type="presParOf" srcId="{37A7779A-487A-459A-81FA-8CB700DEEFE9}" destId="{559A1CD9-BB5A-4C3D-82C1-4A2F3C8518EC}" srcOrd="4" destOrd="0" presId="urn:microsoft.com/office/officeart/2005/8/layout/hierarchy3"/>
    <dgm:cxn modelId="{41C3A889-08A8-4F99-8188-C918C6944B8C}" type="presParOf" srcId="{37A7779A-487A-459A-81FA-8CB700DEEFE9}" destId="{B14EC03E-5CCD-4300-9F59-6F257F960F77}" srcOrd="5" destOrd="0" presId="urn:microsoft.com/office/officeart/2005/8/layout/hierarchy3"/>
    <dgm:cxn modelId="{38F52DCC-7EB4-4DB9-A0E0-1F8AF1D29D6C}" type="presParOf" srcId="{37A7779A-487A-459A-81FA-8CB700DEEFE9}" destId="{4CEE2C52-2C9B-4B2D-9584-24F6FD444757}" srcOrd="6" destOrd="0" presId="urn:microsoft.com/office/officeart/2005/8/layout/hierarchy3"/>
    <dgm:cxn modelId="{5A074339-6984-46C6-87FA-834E502D33E3}" type="presParOf" srcId="{37A7779A-487A-459A-81FA-8CB700DEEFE9}" destId="{DE1C337D-AE6A-4325-8835-00D6E9E102D4}" srcOrd="7" destOrd="0" presId="urn:microsoft.com/office/officeart/2005/8/layout/hierarchy3"/>
    <dgm:cxn modelId="{F65F4D23-52C3-44E4-9C35-0FEDCE8CB716}" type="presParOf" srcId="{37A7779A-487A-459A-81FA-8CB700DEEFE9}" destId="{A42A0D12-A2CF-427C-81AD-ED8C86F77459}" srcOrd="8" destOrd="0" presId="urn:microsoft.com/office/officeart/2005/8/layout/hierarchy3"/>
    <dgm:cxn modelId="{22770021-D912-40DE-9F5E-6AF77F2544A8}" type="presParOf" srcId="{37A7779A-487A-459A-81FA-8CB700DEEFE9}" destId="{F82A6A12-6304-4D6F-B003-63A9900E92D5}" srcOrd="9" destOrd="0" presId="urn:microsoft.com/office/officeart/2005/8/layout/hierarchy3"/>
    <dgm:cxn modelId="{20A287F7-A328-460B-AF7A-68747BD58479}" type="presParOf" srcId="{37A7779A-487A-459A-81FA-8CB700DEEFE9}" destId="{463F91E4-354C-447C-8A41-520FF424931E}" srcOrd="10" destOrd="0" presId="urn:microsoft.com/office/officeart/2005/8/layout/hierarchy3"/>
    <dgm:cxn modelId="{C2B9FBE2-5E89-4ED1-8F1E-737FF383C665}" type="presParOf" srcId="{37A7779A-487A-459A-81FA-8CB700DEEFE9}" destId="{E6FC9468-4F2B-4531-9184-C1FC9AEF7814}" srcOrd="11" destOrd="0" presId="urn:microsoft.com/office/officeart/2005/8/layout/hierarchy3"/>
    <dgm:cxn modelId="{E74C9D52-E1BC-418E-B9BE-D8854E336B3F}" type="presParOf" srcId="{37A7779A-487A-459A-81FA-8CB700DEEFE9}" destId="{B32B2AE8-DCF5-45DC-9BF9-919143C06204}" srcOrd="12" destOrd="0" presId="urn:microsoft.com/office/officeart/2005/8/layout/hierarchy3"/>
    <dgm:cxn modelId="{C0440CBC-2773-482D-B700-940C55CAA1B6}" type="presParOf" srcId="{37A7779A-487A-459A-81FA-8CB700DEEFE9}" destId="{BEC3A0CC-0AEC-4607-88C9-FAC9DB49BFE7}" srcOrd="1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9296B18-953B-45DA-BB93-4DEAB1ED6E53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9453B7D-413B-490B-9ADA-AB18795F2BD2}">
      <dgm:prSet phldrT="[Текст]" custT="1"/>
      <dgm:spPr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Технічні науки</a:t>
          </a:r>
          <a:endParaRPr lang="ru-RU" sz="18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D4FD779-1AC3-403D-B5B7-0F3D7BAE2D6B}" type="parTrans" cxnId="{0C807CC1-8EF2-4A35-92B9-7F6E492C0766}">
      <dgm:prSet/>
      <dgm:spPr/>
      <dgm:t>
        <a:bodyPr/>
        <a:lstStyle/>
        <a:p>
          <a:endParaRPr lang="ru-RU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67C98F2-FF2F-4530-8D59-C8D3641F2D9A}" type="sibTrans" cxnId="{0C807CC1-8EF2-4A35-92B9-7F6E492C0766}">
      <dgm:prSet/>
      <dgm:spPr/>
      <dgm:t>
        <a:bodyPr/>
        <a:lstStyle/>
        <a:p>
          <a:endParaRPr lang="ru-RU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B727A59-DF9F-4731-AC91-530DACBADA08}">
      <dgm:prSet phldrT="[Текст]" custT="1"/>
      <dgm:spPr>
        <a:ln>
          <a:solidFill>
            <a:schemeClr val="accent5">
              <a:lumMod val="40000"/>
              <a:lumOff val="6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1400" b="1" i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Галузь знань </a:t>
          </a:r>
          <a:endParaRPr lang="ru-RU" sz="14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1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«Інформаційні технології»</a:t>
          </a:r>
          <a:endParaRPr lang="ru-RU" sz="14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09A7964-0333-489C-A68E-0F5D2A1E116A}" type="parTrans" cxnId="{4C06690D-38E4-4F49-ACD3-7B3DAAF0F429}">
      <dgm:prSet/>
      <dgm:spPr/>
      <dgm:t>
        <a:bodyPr/>
        <a:lstStyle/>
        <a:p>
          <a:endParaRPr lang="ru-RU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79969A2-5734-4EC2-8824-236A79F46F1D}" type="sibTrans" cxnId="{4C06690D-38E4-4F49-ACD3-7B3DAAF0F429}">
      <dgm:prSet/>
      <dgm:spPr/>
      <dgm:t>
        <a:bodyPr/>
        <a:lstStyle/>
        <a:p>
          <a:endParaRPr lang="ru-RU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EC3F498-1A3E-4C8B-A254-6AACE78587EC}" type="pres">
      <dgm:prSet presAssocID="{F9296B18-953B-45DA-BB93-4DEAB1ED6E5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F2FD1AE-F63F-4DC9-8EA3-C0DB2A27E8C2}" type="pres">
      <dgm:prSet presAssocID="{59453B7D-413B-490B-9ADA-AB18795F2BD2}" presName="root" presStyleCnt="0"/>
      <dgm:spPr/>
    </dgm:pt>
    <dgm:pt modelId="{E2D53F50-1F06-4FFE-8860-10F317686A75}" type="pres">
      <dgm:prSet presAssocID="{59453B7D-413B-490B-9ADA-AB18795F2BD2}" presName="rootComposite" presStyleCnt="0"/>
      <dgm:spPr/>
    </dgm:pt>
    <dgm:pt modelId="{8800A647-8732-4867-83FC-CD2879547C6B}" type="pres">
      <dgm:prSet presAssocID="{59453B7D-413B-490B-9ADA-AB18795F2BD2}" presName="rootText" presStyleLbl="node1" presStyleIdx="0" presStyleCnt="1" custScaleX="426131" custScaleY="239607" custLinFactY="-100000" custLinFactNeighborX="4084" custLinFactNeighborY="-100808"/>
      <dgm:spPr/>
      <dgm:t>
        <a:bodyPr/>
        <a:lstStyle/>
        <a:p>
          <a:endParaRPr lang="ru-RU"/>
        </a:p>
      </dgm:t>
    </dgm:pt>
    <dgm:pt modelId="{05356E26-88E0-4AD0-8085-FBD06E7965F3}" type="pres">
      <dgm:prSet presAssocID="{59453B7D-413B-490B-9ADA-AB18795F2BD2}" presName="rootConnector" presStyleLbl="node1" presStyleIdx="0" presStyleCnt="1"/>
      <dgm:spPr/>
      <dgm:t>
        <a:bodyPr/>
        <a:lstStyle/>
        <a:p>
          <a:endParaRPr lang="ru-RU"/>
        </a:p>
      </dgm:t>
    </dgm:pt>
    <dgm:pt modelId="{37A7779A-487A-459A-81FA-8CB700DEEFE9}" type="pres">
      <dgm:prSet presAssocID="{59453B7D-413B-490B-9ADA-AB18795F2BD2}" presName="childShape" presStyleCnt="0"/>
      <dgm:spPr/>
    </dgm:pt>
    <dgm:pt modelId="{87E87650-DF00-403E-9417-9DB7F828F81C}" type="pres">
      <dgm:prSet presAssocID="{809A7964-0333-489C-A68E-0F5D2A1E116A}" presName="Name13" presStyleLbl="parChTrans1D2" presStyleIdx="0" presStyleCnt="1"/>
      <dgm:spPr/>
      <dgm:t>
        <a:bodyPr/>
        <a:lstStyle/>
        <a:p>
          <a:endParaRPr lang="ru-RU"/>
        </a:p>
      </dgm:t>
    </dgm:pt>
    <dgm:pt modelId="{0284F23C-907B-4C59-97AE-50311AF5B99B}" type="pres">
      <dgm:prSet presAssocID="{8B727A59-DF9F-4731-AC91-530DACBADA08}" presName="childText" presStyleLbl="bgAcc1" presStyleIdx="0" presStyleCnt="1" custScaleX="575928" custScaleY="215680" custLinFactNeighborX="-2521" custLinFactNeighborY="-8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28BE17-D993-482F-B07B-F1659B2F8F7E}" type="presOf" srcId="{F9296B18-953B-45DA-BB93-4DEAB1ED6E53}" destId="{FEC3F498-1A3E-4C8B-A254-6AACE78587EC}" srcOrd="0" destOrd="0" presId="urn:microsoft.com/office/officeart/2005/8/layout/hierarchy3"/>
    <dgm:cxn modelId="{908EED3A-05DE-46C4-BA69-8FDB3B97BE6E}" type="presOf" srcId="{809A7964-0333-489C-A68E-0F5D2A1E116A}" destId="{87E87650-DF00-403E-9417-9DB7F828F81C}" srcOrd="0" destOrd="0" presId="urn:microsoft.com/office/officeart/2005/8/layout/hierarchy3"/>
    <dgm:cxn modelId="{AD2D1BFE-C36F-44B0-A992-C1083A0B22D4}" type="presOf" srcId="{8B727A59-DF9F-4731-AC91-530DACBADA08}" destId="{0284F23C-907B-4C59-97AE-50311AF5B99B}" srcOrd="0" destOrd="0" presId="urn:microsoft.com/office/officeart/2005/8/layout/hierarchy3"/>
    <dgm:cxn modelId="{FC8E8DCC-ECB1-4CAB-9188-8EAB212E600E}" type="presOf" srcId="{59453B7D-413B-490B-9ADA-AB18795F2BD2}" destId="{05356E26-88E0-4AD0-8085-FBD06E7965F3}" srcOrd="1" destOrd="0" presId="urn:microsoft.com/office/officeart/2005/8/layout/hierarchy3"/>
    <dgm:cxn modelId="{7DFC651A-FC16-4A37-907A-74F3179EA615}" type="presOf" srcId="{59453B7D-413B-490B-9ADA-AB18795F2BD2}" destId="{8800A647-8732-4867-83FC-CD2879547C6B}" srcOrd="0" destOrd="0" presId="urn:microsoft.com/office/officeart/2005/8/layout/hierarchy3"/>
    <dgm:cxn modelId="{0C807CC1-8EF2-4A35-92B9-7F6E492C0766}" srcId="{F9296B18-953B-45DA-BB93-4DEAB1ED6E53}" destId="{59453B7D-413B-490B-9ADA-AB18795F2BD2}" srcOrd="0" destOrd="0" parTransId="{BD4FD779-1AC3-403D-B5B7-0F3D7BAE2D6B}" sibTransId="{867C98F2-FF2F-4530-8D59-C8D3641F2D9A}"/>
    <dgm:cxn modelId="{4C06690D-38E4-4F49-ACD3-7B3DAAF0F429}" srcId="{59453B7D-413B-490B-9ADA-AB18795F2BD2}" destId="{8B727A59-DF9F-4731-AC91-530DACBADA08}" srcOrd="0" destOrd="0" parTransId="{809A7964-0333-489C-A68E-0F5D2A1E116A}" sibTransId="{E79969A2-5734-4EC2-8824-236A79F46F1D}"/>
    <dgm:cxn modelId="{50203184-DBA3-48DB-A045-88C7BDB4025B}" type="presParOf" srcId="{FEC3F498-1A3E-4C8B-A254-6AACE78587EC}" destId="{AF2FD1AE-F63F-4DC9-8EA3-C0DB2A27E8C2}" srcOrd="0" destOrd="0" presId="urn:microsoft.com/office/officeart/2005/8/layout/hierarchy3"/>
    <dgm:cxn modelId="{B58CECAC-33BA-43C0-9A00-A2A1D8E504AE}" type="presParOf" srcId="{AF2FD1AE-F63F-4DC9-8EA3-C0DB2A27E8C2}" destId="{E2D53F50-1F06-4FFE-8860-10F317686A75}" srcOrd="0" destOrd="0" presId="urn:microsoft.com/office/officeart/2005/8/layout/hierarchy3"/>
    <dgm:cxn modelId="{5F6C8179-BEFD-45FF-B5CF-5967DCE5CF97}" type="presParOf" srcId="{E2D53F50-1F06-4FFE-8860-10F317686A75}" destId="{8800A647-8732-4867-83FC-CD2879547C6B}" srcOrd="0" destOrd="0" presId="urn:microsoft.com/office/officeart/2005/8/layout/hierarchy3"/>
    <dgm:cxn modelId="{DDE4D04F-5430-4FFC-9C9B-FFA9FCEC9C08}" type="presParOf" srcId="{E2D53F50-1F06-4FFE-8860-10F317686A75}" destId="{05356E26-88E0-4AD0-8085-FBD06E7965F3}" srcOrd="1" destOrd="0" presId="urn:microsoft.com/office/officeart/2005/8/layout/hierarchy3"/>
    <dgm:cxn modelId="{CCFF0DED-4D5E-4C98-A408-C3B7FD495378}" type="presParOf" srcId="{AF2FD1AE-F63F-4DC9-8EA3-C0DB2A27E8C2}" destId="{37A7779A-487A-459A-81FA-8CB700DEEFE9}" srcOrd="1" destOrd="0" presId="urn:microsoft.com/office/officeart/2005/8/layout/hierarchy3"/>
    <dgm:cxn modelId="{3FF6E213-810B-4D70-9955-51BBA6BF3B36}" type="presParOf" srcId="{37A7779A-487A-459A-81FA-8CB700DEEFE9}" destId="{87E87650-DF00-403E-9417-9DB7F828F81C}" srcOrd="0" destOrd="0" presId="urn:microsoft.com/office/officeart/2005/8/layout/hierarchy3"/>
    <dgm:cxn modelId="{4B55CDF3-7299-495F-B834-6EAE91595DE3}" type="presParOf" srcId="{37A7779A-487A-459A-81FA-8CB700DEEFE9}" destId="{0284F23C-907B-4C59-97AE-50311AF5B99B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9296B18-953B-45DA-BB93-4DEAB1ED6E53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9453B7D-413B-490B-9ADA-AB18795F2BD2}">
      <dgm:prSet phldrT="[Текст]" custT="1"/>
      <dgm:spPr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Гуманітарні науки та мистецтво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4FD779-1AC3-403D-B5B7-0F3D7BAE2D6B}" type="parTrans" cxnId="{0C807CC1-8EF2-4A35-92B9-7F6E492C0766}">
      <dgm:prSet/>
      <dgm:spPr/>
      <dgm:t>
        <a:bodyPr/>
        <a:lstStyle/>
        <a:p>
          <a:endParaRPr lang="ru-RU"/>
        </a:p>
      </dgm:t>
    </dgm:pt>
    <dgm:pt modelId="{867C98F2-FF2F-4530-8D59-C8D3641F2D9A}" type="sibTrans" cxnId="{0C807CC1-8EF2-4A35-92B9-7F6E492C0766}">
      <dgm:prSet/>
      <dgm:spPr/>
      <dgm:t>
        <a:bodyPr/>
        <a:lstStyle/>
        <a:p>
          <a:endParaRPr lang="ru-RU"/>
        </a:p>
      </dgm:t>
    </dgm:pt>
    <dgm:pt modelId="{8B727A59-DF9F-4731-AC91-530DACBADA08}">
      <dgm:prSet phldrT="[Текст]" custT="1"/>
      <dgm:spPr>
        <a:ln>
          <a:solidFill>
            <a:schemeClr val="accent5">
              <a:lumMod val="40000"/>
              <a:lumOff val="6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1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Галузь знань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«Гуманітарні науки»</a:t>
          </a:r>
          <a:endParaRPr lang="ru-RU" sz="14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09A7964-0333-489C-A68E-0F5D2A1E116A}" type="parTrans" cxnId="{4C06690D-38E4-4F49-ACD3-7B3DAAF0F429}">
      <dgm:prSet/>
      <dgm:spPr/>
      <dgm:t>
        <a:bodyPr/>
        <a:lstStyle/>
        <a:p>
          <a:endParaRPr lang="ru-RU"/>
        </a:p>
      </dgm:t>
    </dgm:pt>
    <dgm:pt modelId="{E79969A2-5734-4EC2-8824-236A79F46F1D}" type="sibTrans" cxnId="{4C06690D-38E4-4F49-ACD3-7B3DAAF0F429}">
      <dgm:prSet/>
      <dgm:spPr/>
      <dgm:t>
        <a:bodyPr/>
        <a:lstStyle/>
        <a:p>
          <a:endParaRPr lang="ru-RU"/>
        </a:p>
      </dgm:t>
    </dgm:pt>
    <dgm:pt modelId="{A51419F1-7655-4D2D-B9FD-F1DCA81CF3D1}">
      <dgm:prSet phldrT="[Текст]" custT="1"/>
      <dgm:spPr>
        <a:ln>
          <a:solidFill>
            <a:schemeClr val="accent5">
              <a:lumMod val="40000"/>
              <a:lumOff val="6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1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Галузь знань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«Культура і мистецтво»</a:t>
          </a:r>
          <a:endParaRPr lang="ru-RU" sz="14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9D9FC78-619D-4ECF-ABC0-68ED5E073F73}" type="parTrans" cxnId="{9D3814E8-55E6-4CFF-987F-9C1F1B41E042}">
      <dgm:prSet/>
      <dgm:spPr/>
      <dgm:t>
        <a:bodyPr/>
        <a:lstStyle/>
        <a:p>
          <a:endParaRPr lang="ru-RU"/>
        </a:p>
      </dgm:t>
    </dgm:pt>
    <dgm:pt modelId="{C67D847E-164A-4CE4-9D19-52067425AD2D}" type="sibTrans" cxnId="{9D3814E8-55E6-4CFF-987F-9C1F1B41E042}">
      <dgm:prSet/>
      <dgm:spPr/>
      <dgm:t>
        <a:bodyPr/>
        <a:lstStyle/>
        <a:p>
          <a:endParaRPr lang="ru-RU"/>
        </a:p>
      </dgm:t>
    </dgm:pt>
    <dgm:pt modelId="{FEC3F498-1A3E-4C8B-A254-6AACE78587EC}" type="pres">
      <dgm:prSet presAssocID="{F9296B18-953B-45DA-BB93-4DEAB1ED6E5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F2FD1AE-F63F-4DC9-8EA3-C0DB2A27E8C2}" type="pres">
      <dgm:prSet presAssocID="{59453B7D-413B-490B-9ADA-AB18795F2BD2}" presName="root" presStyleCnt="0"/>
      <dgm:spPr/>
    </dgm:pt>
    <dgm:pt modelId="{E2D53F50-1F06-4FFE-8860-10F317686A75}" type="pres">
      <dgm:prSet presAssocID="{59453B7D-413B-490B-9ADA-AB18795F2BD2}" presName="rootComposite" presStyleCnt="0"/>
      <dgm:spPr/>
    </dgm:pt>
    <dgm:pt modelId="{8800A647-8732-4867-83FC-CD2879547C6B}" type="pres">
      <dgm:prSet presAssocID="{59453B7D-413B-490B-9ADA-AB18795F2BD2}" presName="rootText" presStyleLbl="node1" presStyleIdx="0" presStyleCnt="1" custScaleX="288225" custScaleY="138494" custLinFactY="-100000" custLinFactNeighborX="4084" custLinFactNeighborY="-100808"/>
      <dgm:spPr/>
      <dgm:t>
        <a:bodyPr/>
        <a:lstStyle/>
        <a:p>
          <a:endParaRPr lang="ru-RU"/>
        </a:p>
      </dgm:t>
    </dgm:pt>
    <dgm:pt modelId="{05356E26-88E0-4AD0-8085-FBD06E7965F3}" type="pres">
      <dgm:prSet presAssocID="{59453B7D-413B-490B-9ADA-AB18795F2BD2}" presName="rootConnector" presStyleLbl="node1" presStyleIdx="0" presStyleCnt="1"/>
      <dgm:spPr/>
      <dgm:t>
        <a:bodyPr/>
        <a:lstStyle/>
        <a:p>
          <a:endParaRPr lang="ru-RU"/>
        </a:p>
      </dgm:t>
    </dgm:pt>
    <dgm:pt modelId="{37A7779A-487A-459A-81FA-8CB700DEEFE9}" type="pres">
      <dgm:prSet presAssocID="{59453B7D-413B-490B-9ADA-AB18795F2BD2}" presName="childShape" presStyleCnt="0"/>
      <dgm:spPr/>
    </dgm:pt>
    <dgm:pt modelId="{87E87650-DF00-403E-9417-9DB7F828F81C}" type="pres">
      <dgm:prSet presAssocID="{809A7964-0333-489C-A68E-0F5D2A1E116A}" presName="Name13" presStyleLbl="parChTrans1D2" presStyleIdx="0" presStyleCnt="2"/>
      <dgm:spPr/>
      <dgm:t>
        <a:bodyPr/>
        <a:lstStyle/>
        <a:p>
          <a:endParaRPr lang="ru-RU"/>
        </a:p>
      </dgm:t>
    </dgm:pt>
    <dgm:pt modelId="{0284F23C-907B-4C59-97AE-50311AF5B99B}" type="pres">
      <dgm:prSet presAssocID="{8B727A59-DF9F-4731-AC91-530DACBADA08}" presName="childText" presStyleLbl="bgAcc1" presStyleIdx="0" presStyleCnt="2" custScaleX="295674" custScaleY="138685" custLinFactNeighborX="9993" custLinFactNeighborY="4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3F91E4-354C-447C-8A41-520FF424931E}" type="pres">
      <dgm:prSet presAssocID="{99D9FC78-619D-4ECF-ABC0-68ED5E073F73}" presName="Name13" presStyleLbl="parChTrans1D2" presStyleIdx="1" presStyleCnt="2"/>
      <dgm:spPr/>
      <dgm:t>
        <a:bodyPr/>
        <a:lstStyle/>
        <a:p>
          <a:endParaRPr lang="ru-RU"/>
        </a:p>
      </dgm:t>
    </dgm:pt>
    <dgm:pt modelId="{E6FC9468-4F2B-4531-9184-C1FC9AEF7814}" type="pres">
      <dgm:prSet presAssocID="{A51419F1-7655-4D2D-B9FD-F1DCA81CF3D1}" presName="childText" presStyleLbl="bgAcc1" presStyleIdx="1" presStyleCnt="2" custScaleX="295674" custScaleY="131853" custLinFactNeighborX="12725" custLinFactNeighborY="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588686-58CA-47D4-957D-4BF814C995B5}" type="presOf" srcId="{809A7964-0333-489C-A68E-0F5D2A1E116A}" destId="{87E87650-DF00-403E-9417-9DB7F828F81C}" srcOrd="0" destOrd="0" presId="urn:microsoft.com/office/officeart/2005/8/layout/hierarchy3"/>
    <dgm:cxn modelId="{972F045E-DA04-44E1-9A84-35AB2DECE87F}" type="presOf" srcId="{F9296B18-953B-45DA-BB93-4DEAB1ED6E53}" destId="{FEC3F498-1A3E-4C8B-A254-6AACE78587EC}" srcOrd="0" destOrd="0" presId="urn:microsoft.com/office/officeart/2005/8/layout/hierarchy3"/>
    <dgm:cxn modelId="{11261905-7393-48D8-9942-3392A4E66ADF}" type="presOf" srcId="{59453B7D-413B-490B-9ADA-AB18795F2BD2}" destId="{05356E26-88E0-4AD0-8085-FBD06E7965F3}" srcOrd="1" destOrd="0" presId="urn:microsoft.com/office/officeart/2005/8/layout/hierarchy3"/>
    <dgm:cxn modelId="{0C807CC1-8EF2-4A35-92B9-7F6E492C0766}" srcId="{F9296B18-953B-45DA-BB93-4DEAB1ED6E53}" destId="{59453B7D-413B-490B-9ADA-AB18795F2BD2}" srcOrd="0" destOrd="0" parTransId="{BD4FD779-1AC3-403D-B5B7-0F3D7BAE2D6B}" sibTransId="{867C98F2-FF2F-4530-8D59-C8D3641F2D9A}"/>
    <dgm:cxn modelId="{A0510C27-022D-4972-9B34-70D0CB11E609}" type="presOf" srcId="{8B727A59-DF9F-4731-AC91-530DACBADA08}" destId="{0284F23C-907B-4C59-97AE-50311AF5B99B}" srcOrd="0" destOrd="0" presId="urn:microsoft.com/office/officeart/2005/8/layout/hierarchy3"/>
    <dgm:cxn modelId="{4C06690D-38E4-4F49-ACD3-7B3DAAF0F429}" srcId="{59453B7D-413B-490B-9ADA-AB18795F2BD2}" destId="{8B727A59-DF9F-4731-AC91-530DACBADA08}" srcOrd="0" destOrd="0" parTransId="{809A7964-0333-489C-A68E-0F5D2A1E116A}" sibTransId="{E79969A2-5734-4EC2-8824-236A79F46F1D}"/>
    <dgm:cxn modelId="{5CC7874E-6167-479A-A16D-0340AB66BB59}" type="presOf" srcId="{99D9FC78-619D-4ECF-ABC0-68ED5E073F73}" destId="{463F91E4-354C-447C-8A41-520FF424931E}" srcOrd="0" destOrd="0" presId="urn:microsoft.com/office/officeart/2005/8/layout/hierarchy3"/>
    <dgm:cxn modelId="{697FF516-078C-4A91-9785-BC4D094C5ED9}" type="presOf" srcId="{59453B7D-413B-490B-9ADA-AB18795F2BD2}" destId="{8800A647-8732-4867-83FC-CD2879547C6B}" srcOrd="0" destOrd="0" presId="urn:microsoft.com/office/officeart/2005/8/layout/hierarchy3"/>
    <dgm:cxn modelId="{9D3814E8-55E6-4CFF-987F-9C1F1B41E042}" srcId="{59453B7D-413B-490B-9ADA-AB18795F2BD2}" destId="{A51419F1-7655-4D2D-B9FD-F1DCA81CF3D1}" srcOrd="1" destOrd="0" parTransId="{99D9FC78-619D-4ECF-ABC0-68ED5E073F73}" sibTransId="{C67D847E-164A-4CE4-9D19-52067425AD2D}"/>
    <dgm:cxn modelId="{2D560BFE-6FE4-4300-835F-9C6389278202}" type="presOf" srcId="{A51419F1-7655-4D2D-B9FD-F1DCA81CF3D1}" destId="{E6FC9468-4F2B-4531-9184-C1FC9AEF7814}" srcOrd="0" destOrd="0" presId="urn:microsoft.com/office/officeart/2005/8/layout/hierarchy3"/>
    <dgm:cxn modelId="{48CCFDBE-33E3-442B-9778-3F48627C7743}" type="presParOf" srcId="{FEC3F498-1A3E-4C8B-A254-6AACE78587EC}" destId="{AF2FD1AE-F63F-4DC9-8EA3-C0DB2A27E8C2}" srcOrd="0" destOrd="0" presId="urn:microsoft.com/office/officeart/2005/8/layout/hierarchy3"/>
    <dgm:cxn modelId="{726B7254-2FA5-4628-8C2C-6B6E91A21B47}" type="presParOf" srcId="{AF2FD1AE-F63F-4DC9-8EA3-C0DB2A27E8C2}" destId="{E2D53F50-1F06-4FFE-8860-10F317686A75}" srcOrd="0" destOrd="0" presId="urn:microsoft.com/office/officeart/2005/8/layout/hierarchy3"/>
    <dgm:cxn modelId="{1333AD2B-2FE3-4E47-BA64-3090F6051592}" type="presParOf" srcId="{E2D53F50-1F06-4FFE-8860-10F317686A75}" destId="{8800A647-8732-4867-83FC-CD2879547C6B}" srcOrd="0" destOrd="0" presId="urn:microsoft.com/office/officeart/2005/8/layout/hierarchy3"/>
    <dgm:cxn modelId="{2CBF5CC7-57CC-492B-AC7B-CC41F59BF902}" type="presParOf" srcId="{E2D53F50-1F06-4FFE-8860-10F317686A75}" destId="{05356E26-88E0-4AD0-8085-FBD06E7965F3}" srcOrd="1" destOrd="0" presId="urn:microsoft.com/office/officeart/2005/8/layout/hierarchy3"/>
    <dgm:cxn modelId="{070330B3-4375-41EC-9FBD-DDA1C048B40C}" type="presParOf" srcId="{AF2FD1AE-F63F-4DC9-8EA3-C0DB2A27E8C2}" destId="{37A7779A-487A-459A-81FA-8CB700DEEFE9}" srcOrd="1" destOrd="0" presId="urn:microsoft.com/office/officeart/2005/8/layout/hierarchy3"/>
    <dgm:cxn modelId="{D1ECE72D-7BE3-480F-98EF-4AA2577BB552}" type="presParOf" srcId="{37A7779A-487A-459A-81FA-8CB700DEEFE9}" destId="{87E87650-DF00-403E-9417-9DB7F828F81C}" srcOrd="0" destOrd="0" presId="urn:microsoft.com/office/officeart/2005/8/layout/hierarchy3"/>
    <dgm:cxn modelId="{405880DE-CA4D-4944-A4AE-CA5E1F783BFD}" type="presParOf" srcId="{37A7779A-487A-459A-81FA-8CB700DEEFE9}" destId="{0284F23C-907B-4C59-97AE-50311AF5B99B}" srcOrd="1" destOrd="0" presId="urn:microsoft.com/office/officeart/2005/8/layout/hierarchy3"/>
    <dgm:cxn modelId="{C58FCA09-1CF3-433B-BE8E-8BF5E4B87E8D}" type="presParOf" srcId="{37A7779A-487A-459A-81FA-8CB700DEEFE9}" destId="{463F91E4-354C-447C-8A41-520FF424931E}" srcOrd="2" destOrd="0" presId="urn:microsoft.com/office/officeart/2005/8/layout/hierarchy3"/>
    <dgm:cxn modelId="{18D80FBD-5E84-449E-AD53-4773275AB13A}" type="presParOf" srcId="{37A7779A-487A-459A-81FA-8CB700DEEFE9}" destId="{E6FC9468-4F2B-4531-9184-C1FC9AEF7814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9296B18-953B-45DA-BB93-4DEAB1ED6E53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9453B7D-413B-490B-9ADA-AB18795F2BD2}">
      <dgm:prSet phldrT="[Текст]" custT="1"/>
      <dgm:spPr>
        <a:solidFill>
          <a:srgbClr val="C2D2EC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Математичні науки та природничі науки</a:t>
          </a:r>
          <a:endParaRPr lang="ru-RU" sz="18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D4FD779-1AC3-403D-B5B7-0F3D7BAE2D6B}" type="parTrans" cxnId="{0C807CC1-8EF2-4A35-92B9-7F6E492C0766}">
      <dgm:prSet/>
      <dgm:spPr/>
      <dgm:t>
        <a:bodyPr/>
        <a:lstStyle/>
        <a:p>
          <a:endParaRPr lang="ru-RU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67C98F2-FF2F-4530-8D59-C8D3641F2D9A}" type="sibTrans" cxnId="{0C807CC1-8EF2-4A35-92B9-7F6E492C0766}">
      <dgm:prSet/>
      <dgm:spPr/>
      <dgm:t>
        <a:bodyPr/>
        <a:lstStyle/>
        <a:p>
          <a:endParaRPr lang="ru-RU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B727A59-DF9F-4731-AC91-530DACBADA08}">
      <dgm:prSet phldrT="[Текст]" custT="1"/>
      <dgm:spPr>
        <a:ln>
          <a:solidFill>
            <a:schemeClr val="accent5">
              <a:lumMod val="40000"/>
              <a:lumOff val="6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1400" b="1" i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Галузь знань </a:t>
          </a:r>
          <a:endParaRPr lang="ru-RU" sz="14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1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«Математичні науки»</a:t>
          </a:r>
          <a:endParaRPr lang="ru-RU" sz="14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09A7964-0333-489C-A68E-0F5D2A1E116A}" type="parTrans" cxnId="{4C06690D-38E4-4F49-ACD3-7B3DAAF0F429}">
      <dgm:prSet/>
      <dgm:spPr/>
      <dgm:t>
        <a:bodyPr/>
        <a:lstStyle/>
        <a:p>
          <a:endParaRPr lang="ru-RU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79969A2-5734-4EC2-8824-236A79F46F1D}" type="sibTrans" cxnId="{4C06690D-38E4-4F49-ACD3-7B3DAAF0F429}">
      <dgm:prSet/>
      <dgm:spPr/>
      <dgm:t>
        <a:bodyPr/>
        <a:lstStyle/>
        <a:p>
          <a:endParaRPr lang="ru-RU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A51419F1-7655-4D2D-B9FD-F1DCA81CF3D1}">
      <dgm:prSet phldrT="[Текст]" custT="1"/>
      <dgm:spPr>
        <a:ln>
          <a:solidFill>
            <a:schemeClr val="accent5">
              <a:lumMod val="40000"/>
              <a:lumOff val="6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1400" b="1" i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Галузь знань </a:t>
          </a:r>
          <a:endParaRPr lang="ru-RU" sz="14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1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«Природничі науки»</a:t>
          </a:r>
          <a:endParaRPr lang="ru-RU" sz="14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9D9FC78-619D-4ECF-ABC0-68ED5E073F73}" type="parTrans" cxnId="{9D3814E8-55E6-4CFF-987F-9C1F1B41E042}">
      <dgm:prSet/>
      <dgm:spPr/>
      <dgm:t>
        <a:bodyPr/>
        <a:lstStyle/>
        <a:p>
          <a:endParaRPr lang="ru-RU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67D847E-164A-4CE4-9D19-52067425AD2D}" type="sibTrans" cxnId="{9D3814E8-55E6-4CFF-987F-9C1F1B41E042}">
      <dgm:prSet/>
      <dgm:spPr/>
      <dgm:t>
        <a:bodyPr/>
        <a:lstStyle/>
        <a:p>
          <a:endParaRPr lang="ru-RU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EC3F498-1A3E-4C8B-A254-6AACE78587EC}" type="pres">
      <dgm:prSet presAssocID="{F9296B18-953B-45DA-BB93-4DEAB1ED6E5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F2FD1AE-F63F-4DC9-8EA3-C0DB2A27E8C2}" type="pres">
      <dgm:prSet presAssocID="{59453B7D-413B-490B-9ADA-AB18795F2BD2}" presName="root" presStyleCnt="0"/>
      <dgm:spPr/>
    </dgm:pt>
    <dgm:pt modelId="{E2D53F50-1F06-4FFE-8860-10F317686A75}" type="pres">
      <dgm:prSet presAssocID="{59453B7D-413B-490B-9ADA-AB18795F2BD2}" presName="rootComposite" presStyleCnt="0"/>
      <dgm:spPr/>
    </dgm:pt>
    <dgm:pt modelId="{8800A647-8732-4867-83FC-CD2879547C6B}" type="pres">
      <dgm:prSet presAssocID="{59453B7D-413B-490B-9ADA-AB18795F2BD2}" presName="rootText" presStyleLbl="node1" presStyleIdx="0" presStyleCnt="1" custScaleX="288225" custScaleY="138494" custLinFactY="-100000" custLinFactNeighborX="4084" custLinFactNeighborY="-100808"/>
      <dgm:spPr/>
      <dgm:t>
        <a:bodyPr/>
        <a:lstStyle/>
        <a:p>
          <a:endParaRPr lang="ru-RU"/>
        </a:p>
      </dgm:t>
    </dgm:pt>
    <dgm:pt modelId="{05356E26-88E0-4AD0-8085-FBD06E7965F3}" type="pres">
      <dgm:prSet presAssocID="{59453B7D-413B-490B-9ADA-AB18795F2BD2}" presName="rootConnector" presStyleLbl="node1" presStyleIdx="0" presStyleCnt="1"/>
      <dgm:spPr/>
      <dgm:t>
        <a:bodyPr/>
        <a:lstStyle/>
        <a:p>
          <a:endParaRPr lang="ru-RU"/>
        </a:p>
      </dgm:t>
    </dgm:pt>
    <dgm:pt modelId="{37A7779A-487A-459A-81FA-8CB700DEEFE9}" type="pres">
      <dgm:prSet presAssocID="{59453B7D-413B-490B-9ADA-AB18795F2BD2}" presName="childShape" presStyleCnt="0"/>
      <dgm:spPr/>
    </dgm:pt>
    <dgm:pt modelId="{87E87650-DF00-403E-9417-9DB7F828F81C}" type="pres">
      <dgm:prSet presAssocID="{809A7964-0333-489C-A68E-0F5D2A1E116A}" presName="Name13" presStyleLbl="parChTrans1D2" presStyleIdx="0" presStyleCnt="2"/>
      <dgm:spPr/>
      <dgm:t>
        <a:bodyPr/>
        <a:lstStyle/>
        <a:p>
          <a:endParaRPr lang="ru-RU"/>
        </a:p>
      </dgm:t>
    </dgm:pt>
    <dgm:pt modelId="{0284F23C-907B-4C59-97AE-50311AF5B99B}" type="pres">
      <dgm:prSet presAssocID="{8B727A59-DF9F-4731-AC91-530DACBADA08}" presName="childText" presStyleLbl="bgAcc1" presStyleIdx="0" presStyleCnt="2" custScaleX="288127" custScaleY="138685" custLinFactNeighborX="9993" custLinFactNeighborY="4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3F91E4-354C-447C-8A41-520FF424931E}" type="pres">
      <dgm:prSet presAssocID="{99D9FC78-619D-4ECF-ABC0-68ED5E073F73}" presName="Name13" presStyleLbl="parChTrans1D2" presStyleIdx="1" presStyleCnt="2"/>
      <dgm:spPr/>
      <dgm:t>
        <a:bodyPr/>
        <a:lstStyle/>
        <a:p>
          <a:endParaRPr lang="ru-RU"/>
        </a:p>
      </dgm:t>
    </dgm:pt>
    <dgm:pt modelId="{E6FC9468-4F2B-4531-9184-C1FC9AEF7814}" type="pres">
      <dgm:prSet presAssocID="{A51419F1-7655-4D2D-B9FD-F1DCA81CF3D1}" presName="childText" presStyleLbl="bgAcc1" presStyleIdx="1" presStyleCnt="2" custScaleX="288127" custScaleY="131853" custLinFactNeighborX="12725" custLinFactNeighborY="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F4828AE-EAC5-48BD-8B29-41BFDB0D819B}" type="presOf" srcId="{809A7964-0333-489C-A68E-0F5D2A1E116A}" destId="{87E87650-DF00-403E-9417-9DB7F828F81C}" srcOrd="0" destOrd="0" presId="urn:microsoft.com/office/officeart/2005/8/layout/hierarchy3"/>
    <dgm:cxn modelId="{AC23084F-12A6-4DD6-AAC4-337DB9B70D15}" type="presOf" srcId="{F9296B18-953B-45DA-BB93-4DEAB1ED6E53}" destId="{FEC3F498-1A3E-4C8B-A254-6AACE78587EC}" srcOrd="0" destOrd="0" presId="urn:microsoft.com/office/officeart/2005/8/layout/hierarchy3"/>
    <dgm:cxn modelId="{EA0BE08A-EC36-47E5-A467-C0A6A2B2C16D}" type="presOf" srcId="{99D9FC78-619D-4ECF-ABC0-68ED5E073F73}" destId="{463F91E4-354C-447C-8A41-520FF424931E}" srcOrd="0" destOrd="0" presId="urn:microsoft.com/office/officeart/2005/8/layout/hierarchy3"/>
    <dgm:cxn modelId="{489A4172-1502-4107-8455-DF6CAC4EE820}" type="presOf" srcId="{59453B7D-413B-490B-9ADA-AB18795F2BD2}" destId="{05356E26-88E0-4AD0-8085-FBD06E7965F3}" srcOrd="1" destOrd="0" presId="urn:microsoft.com/office/officeart/2005/8/layout/hierarchy3"/>
    <dgm:cxn modelId="{D787A342-5EC2-406E-9E8E-845CE431E8A0}" type="presOf" srcId="{59453B7D-413B-490B-9ADA-AB18795F2BD2}" destId="{8800A647-8732-4867-83FC-CD2879547C6B}" srcOrd="0" destOrd="0" presId="urn:microsoft.com/office/officeart/2005/8/layout/hierarchy3"/>
    <dgm:cxn modelId="{1A1FE93B-D261-492E-AA87-6FEF3CFF82B6}" type="presOf" srcId="{8B727A59-DF9F-4731-AC91-530DACBADA08}" destId="{0284F23C-907B-4C59-97AE-50311AF5B99B}" srcOrd="0" destOrd="0" presId="urn:microsoft.com/office/officeart/2005/8/layout/hierarchy3"/>
    <dgm:cxn modelId="{0C807CC1-8EF2-4A35-92B9-7F6E492C0766}" srcId="{F9296B18-953B-45DA-BB93-4DEAB1ED6E53}" destId="{59453B7D-413B-490B-9ADA-AB18795F2BD2}" srcOrd="0" destOrd="0" parTransId="{BD4FD779-1AC3-403D-B5B7-0F3D7BAE2D6B}" sibTransId="{867C98F2-FF2F-4530-8D59-C8D3641F2D9A}"/>
    <dgm:cxn modelId="{4C06690D-38E4-4F49-ACD3-7B3DAAF0F429}" srcId="{59453B7D-413B-490B-9ADA-AB18795F2BD2}" destId="{8B727A59-DF9F-4731-AC91-530DACBADA08}" srcOrd="0" destOrd="0" parTransId="{809A7964-0333-489C-A68E-0F5D2A1E116A}" sibTransId="{E79969A2-5734-4EC2-8824-236A79F46F1D}"/>
    <dgm:cxn modelId="{9D3814E8-55E6-4CFF-987F-9C1F1B41E042}" srcId="{59453B7D-413B-490B-9ADA-AB18795F2BD2}" destId="{A51419F1-7655-4D2D-B9FD-F1DCA81CF3D1}" srcOrd="1" destOrd="0" parTransId="{99D9FC78-619D-4ECF-ABC0-68ED5E073F73}" sibTransId="{C67D847E-164A-4CE4-9D19-52067425AD2D}"/>
    <dgm:cxn modelId="{B5792D90-7036-442A-A013-046E4461CCA3}" type="presOf" srcId="{A51419F1-7655-4D2D-B9FD-F1DCA81CF3D1}" destId="{E6FC9468-4F2B-4531-9184-C1FC9AEF7814}" srcOrd="0" destOrd="0" presId="urn:microsoft.com/office/officeart/2005/8/layout/hierarchy3"/>
    <dgm:cxn modelId="{B41F78D8-D734-438B-9D61-EEEB9DBC262D}" type="presParOf" srcId="{FEC3F498-1A3E-4C8B-A254-6AACE78587EC}" destId="{AF2FD1AE-F63F-4DC9-8EA3-C0DB2A27E8C2}" srcOrd="0" destOrd="0" presId="urn:microsoft.com/office/officeart/2005/8/layout/hierarchy3"/>
    <dgm:cxn modelId="{99663836-D505-46EF-B885-8051E043F9E9}" type="presParOf" srcId="{AF2FD1AE-F63F-4DC9-8EA3-C0DB2A27E8C2}" destId="{E2D53F50-1F06-4FFE-8860-10F317686A75}" srcOrd="0" destOrd="0" presId="urn:microsoft.com/office/officeart/2005/8/layout/hierarchy3"/>
    <dgm:cxn modelId="{F1F0479C-2C98-4615-973C-307717141F59}" type="presParOf" srcId="{E2D53F50-1F06-4FFE-8860-10F317686A75}" destId="{8800A647-8732-4867-83FC-CD2879547C6B}" srcOrd="0" destOrd="0" presId="urn:microsoft.com/office/officeart/2005/8/layout/hierarchy3"/>
    <dgm:cxn modelId="{258AA95C-142D-4BB3-B09C-5F16B3E58954}" type="presParOf" srcId="{E2D53F50-1F06-4FFE-8860-10F317686A75}" destId="{05356E26-88E0-4AD0-8085-FBD06E7965F3}" srcOrd="1" destOrd="0" presId="urn:microsoft.com/office/officeart/2005/8/layout/hierarchy3"/>
    <dgm:cxn modelId="{BC16FAFD-EEB6-49F2-8EC8-703808315700}" type="presParOf" srcId="{AF2FD1AE-F63F-4DC9-8EA3-C0DB2A27E8C2}" destId="{37A7779A-487A-459A-81FA-8CB700DEEFE9}" srcOrd="1" destOrd="0" presId="urn:microsoft.com/office/officeart/2005/8/layout/hierarchy3"/>
    <dgm:cxn modelId="{F1D5D257-D6B2-4EC7-824E-78F9D5ECD030}" type="presParOf" srcId="{37A7779A-487A-459A-81FA-8CB700DEEFE9}" destId="{87E87650-DF00-403E-9417-9DB7F828F81C}" srcOrd="0" destOrd="0" presId="urn:microsoft.com/office/officeart/2005/8/layout/hierarchy3"/>
    <dgm:cxn modelId="{C59E4D1F-6398-4EBE-AB43-15C773AFCDF9}" type="presParOf" srcId="{37A7779A-487A-459A-81FA-8CB700DEEFE9}" destId="{0284F23C-907B-4C59-97AE-50311AF5B99B}" srcOrd="1" destOrd="0" presId="urn:microsoft.com/office/officeart/2005/8/layout/hierarchy3"/>
    <dgm:cxn modelId="{221CE07E-3B7A-48A5-8DCB-338A7BDC7F7C}" type="presParOf" srcId="{37A7779A-487A-459A-81FA-8CB700DEEFE9}" destId="{463F91E4-354C-447C-8A41-520FF424931E}" srcOrd="2" destOrd="0" presId="urn:microsoft.com/office/officeart/2005/8/layout/hierarchy3"/>
    <dgm:cxn modelId="{FA3B140D-FC3B-4791-AC47-14FC0181ECCA}" type="presParOf" srcId="{37A7779A-487A-459A-81FA-8CB700DEEFE9}" destId="{E6FC9468-4F2B-4531-9184-C1FC9AEF7814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3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6089A51-AF40-4A55-A3CE-3308AA9BA556}" type="doc">
      <dgm:prSet loTypeId="urn:microsoft.com/office/officeart/2005/8/layout/lProcess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BBF238-F1BC-4C42-95AA-E9B8B2ABAE36}">
      <dgm:prSet phldrT="[Текст]" custT="1"/>
      <dgm:spPr>
        <a:solidFill>
          <a:srgbClr val="E8EEF8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/>
      </dgm:spPr>
      <dgm:t>
        <a:bodyPr/>
        <a:lstStyle/>
        <a:p>
          <a:pPr rtl="0"/>
          <a:r>
            <a:rPr lang="uk-UA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Кількість кафедр</a:t>
          </a:r>
          <a:endParaRPr lang="ru-RU" sz="16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05925C1-1A42-45CF-B331-10D529B3568B}" type="parTrans" cxnId="{B0974447-A47E-4A59-B204-19C7571376AE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B1A5F3C-9704-442D-8F2B-AC298E9A4437}" type="sibTrans" cxnId="{B0974447-A47E-4A59-B204-19C7571376AE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D71512D-7F02-4C63-BD48-FE9467D13C28}">
      <dgm:prSet phldrT="[Текст]" custT="1"/>
      <dgm:spPr>
        <a:solidFill>
          <a:srgbClr val="D0DCF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18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49CC36E-0053-4DAC-9E6D-870A1A2629D5}" type="parTrans" cxnId="{F166D6EA-1F4D-4CF0-9D6A-807D0BACE6D8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D766657-971E-4D3E-9E91-12F8CE449EC0}" type="sibTrans" cxnId="{F166D6EA-1F4D-4CF0-9D6A-807D0BACE6D8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6EAB0BA-6A7A-413D-A4FD-3C815C56D429}">
      <dgm:prSet phldrT="[Текст]" custT="1"/>
      <dgm:spPr>
        <a:solidFill>
          <a:srgbClr val="D0DCF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10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D699007-FB01-4468-9E43-2F1A6503E004}" type="parTrans" cxnId="{DCF276F0-12AA-40C5-92B3-46AEAB2194F0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716082A-A5CA-4FA8-BF6E-42A324E5FA4F}" type="sibTrans" cxnId="{DCF276F0-12AA-40C5-92B3-46AEAB2194F0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46B77D6-3EA3-4A79-8C74-09A5E3ADA1C4}">
      <dgm:prSet phldrT="[Текст]" custT="1"/>
      <dgm:spPr>
        <a:solidFill>
          <a:srgbClr val="E8EEF8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/>
      </dgm:spPr>
      <dgm:t>
        <a:bodyPr/>
        <a:lstStyle/>
        <a:p>
          <a:pPr rtl="0"/>
          <a:r>
            <a:rPr lang="uk-UA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Загальна кількість НПП</a:t>
          </a:r>
          <a:endParaRPr lang="ru-RU" sz="16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789F7D8-BFCC-445F-8FC7-7FF60DD07309}" type="parTrans" cxnId="{01D058B4-E257-470C-AA19-5112A057DC46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20435D3-2DE6-4684-986E-3642B9665E3B}" type="sibTrans" cxnId="{01D058B4-E257-470C-AA19-5112A057DC46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D9B2C74-C40E-447D-AC3B-4C3B08FB69B3}">
      <dgm:prSet phldrT="[Текст]" custT="1"/>
      <dgm:spPr>
        <a:solidFill>
          <a:srgbClr val="D0DCF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164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F84F69B-667F-4E53-84B8-874738612D33}" type="parTrans" cxnId="{6839ABEA-FF36-48AC-836C-689B9BB28EBA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FEEF1D2-38B5-4B07-A0C0-9F83AFCEA493}" type="sibTrans" cxnId="{6839ABEA-FF36-48AC-836C-689B9BB28EBA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5093F6B-06AE-4B3C-A131-9233D04385E8}">
      <dgm:prSet phldrT="[Текст]" custT="1"/>
      <dgm:spPr>
        <a:solidFill>
          <a:srgbClr val="D0DCF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120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C954451-4C29-4FC9-A6DA-9172933BF63F}" type="parTrans" cxnId="{9CC463C9-ABB3-4A88-86DF-9BBEDB92156C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510F583-8062-4B0D-A18F-0EF4BF72D1D9}" type="sibTrans" cxnId="{9CC463C9-ABB3-4A88-86DF-9BBEDB92156C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D53D7C4-CB50-47B3-A63F-469E66AA075C}">
      <dgm:prSet phldrT="[Текст]" custT="1"/>
      <dgm:spPr>
        <a:solidFill>
          <a:srgbClr val="E8EEF8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/>
      </dgm:spPr>
      <dgm:t>
        <a:bodyPr/>
        <a:lstStyle/>
        <a:p>
          <a:pPr rtl="0"/>
          <a:r>
            <a:rPr lang="uk-UA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Докторів наук, професорів</a:t>
          </a:r>
          <a:endParaRPr lang="ru-RU" sz="16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24996CB-88F8-4836-B3BA-97D48FF9639C}" type="parTrans" cxnId="{92CD92BF-7109-4B0E-85AB-83B849BDFA90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7E8618C-9A68-4737-BC08-FBBFBF6A1DC1}" type="sibTrans" cxnId="{92CD92BF-7109-4B0E-85AB-83B849BDFA90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1378F32-4AA6-4508-B981-0DC5E4BBB9E2}">
      <dgm:prSet phldrT="[Текст]" custT="1"/>
      <dgm:spPr>
        <a:solidFill>
          <a:srgbClr val="D0DCF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30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2FF3250-1DF8-462E-BA5A-E89A45C21E5E}" type="parTrans" cxnId="{2901E2DD-C316-4898-BCD5-C70D8CC9DFFC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13FB25C-FF8B-4E89-AC4A-B9FA66749009}" type="sibTrans" cxnId="{2901E2DD-C316-4898-BCD5-C70D8CC9DFFC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C59C08B-351D-45DD-8430-A039DD519C4E}">
      <dgm:prSet phldrT="[Текст]" custT="1"/>
      <dgm:spPr>
        <a:solidFill>
          <a:srgbClr val="D0DCF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11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06C3F96-A69F-4FAD-A844-3F9599F893C9}" type="parTrans" cxnId="{2FA1C0E0-71E9-43F9-9003-F03F5F524D1C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88241FA-0DA0-4527-AEDA-58832C235E52}" type="sibTrans" cxnId="{2FA1C0E0-71E9-43F9-9003-F03F5F524D1C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B02F793-B824-4A7F-9A5E-2E22230BDE65}">
      <dgm:prSet phldrT="[Текст]" custT="1"/>
      <dgm:spPr>
        <a:solidFill>
          <a:srgbClr val="D0DCF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4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696005F-703A-4A94-9747-0E5C576E7B78}" type="parTrans" cxnId="{179F1E78-F8ED-402E-A85E-E75E5B8C2DA7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092F26A-0F1E-4E07-9C4B-47993FC17D36}" type="sibTrans" cxnId="{179F1E78-F8ED-402E-A85E-E75E5B8C2DA7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70DDD29-47DA-4126-A09E-32B3A8181F14}">
      <dgm:prSet phldrT="[Текст]" custT="1"/>
      <dgm:spPr>
        <a:solidFill>
          <a:srgbClr val="D0DCF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BEE1898-BC85-46B1-9CC7-464E3D2DCB39}" type="parTrans" cxnId="{D52CBA43-933F-49A2-8E34-7B301F5EE98A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FC7D1E6-E329-497C-8A61-B3F0D7FCB247}" type="sibTrans" cxnId="{D52CBA43-933F-49A2-8E34-7B301F5EE98A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DEC3D7A-F888-4066-BDCD-BC346888BC44}">
      <dgm:prSet phldrT="[Текст]" custT="1"/>
      <dgm:spPr>
        <a:solidFill>
          <a:srgbClr val="D0DCF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30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C89B413-FB18-407D-8235-4C4DC7F2AA24}" type="parTrans" cxnId="{481B3B47-C1EA-46C6-9655-93F8124118DB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857A544-5A8F-43A7-9471-A6E7D1731E8C}" type="sibTrans" cxnId="{481B3B47-C1EA-46C6-9655-93F8124118DB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17F67A9-0731-445D-A839-2E55C060F191}">
      <dgm:prSet phldrT="[Текст]" custT="1"/>
      <dgm:spPr>
        <a:solidFill>
          <a:srgbClr val="D0DCF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27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4ECA14E-501C-4A4F-B133-4D9E601C81F2}" type="parTrans" cxnId="{885EAAA5-773A-43A3-ABC2-8387465470B9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3E7EAEC-B24A-4D46-9F63-9C37EEFBC5D6}" type="sibTrans" cxnId="{885EAAA5-773A-43A3-ABC2-8387465470B9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8FCF267-BF78-4665-87CE-DF257F23F185}">
      <dgm:prSet phldrT="[Текст]" custT="1"/>
      <dgm:spPr>
        <a:solidFill>
          <a:srgbClr val="D0DCF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5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73D8397-729A-43A4-AFFA-55C06DD905EE}" type="parTrans" cxnId="{90764250-E8E1-489F-BA8D-D88146C40184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5E88EC1-FB65-4336-8DF7-1A8E10BB2247}" type="sibTrans" cxnId="{90764250-E8E1-489F-BA8D-D88146C40184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6700E53-C49F-4EBC-BFF0-3E4AFADB901F}">
      <dgm:prSet phldrT="[Текст]" custT="1"/>
      <dgm:spPr>
        <a:solidFill>
          <a:srgbClr val="D0DCF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3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7B34990-E822-4DFF-9227-9537B79BA38C}" type="parTrans" cxnId="{597F68CD-FD4E-4040-A953-8BDD765ED87A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3052940-6AC3-4CDE-B4D5-7DCD0B1B30CA}" type="sibTrans" cxnId="{597F68CD-FD4E-4040-A953-8BDD765ED87A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71757CA-2BE1-4FA4-BE94-BAFA0618EC2C}">
      <dgm:prSet phldrT="[Текст]" custT="1"/>
      <dgm:spPr>
        <a:solidFill>
          <a:srgbClr val="D0DCF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6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B1C67D3-FE19-4205-B323-8F179DC813D0}" type="parTrans" cxnId="{73E38778-3F37-4CAA-AFCE-F00BE433066C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E31AF9E-EDDD-4DEF-8D45-BF58F8391E8F}" type="sibTrans" cxnId="{73E38778-3F37-4CAA-AFCE-F00BE433066C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EB0C67A-3E8D-456C-A4EE-685ED54A6C3A}">
      <dgm:prSet phldrT="[Текст]" custT="1"/>
      <dgm:spPr>
        <a:solidFill>
          <a:srgbClr val="D0DCF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21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C42AC40-38FB-42B6-8AC8-EF0AE475F46C}" type="parTrans" cxnId="{CD888F39-27EC-4197-BAD3-80D5184E7F59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1D3BC70-C7E5-4F75-AFF2-04E4F2AC6087}" type="sibTrans" cxnId="{CD888F39-27EC-4197-BAD3-80D5184E7F59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86E82CB-6DA2-4B4B-A1F6-0388D8391592}">
      <dgm:prSet phldrT="[Текст]" custT="1"/>
      <dgm:spPr>
        <a:solidFill>
          <a:srgbClr val="D0DCF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4FF8F65-E79A-4CA1-8CC0-1C08171FBF88}" type="parTrans" cxnId="{FC7A4188-680F-4DD0-BBAB-F79BF63AADE9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2506B84-06CC-4D01-9AD7-3FD614E02DAC}" type="sibTrans" cxnId="{FC7A4188-680F-4DD0-BBAB-F79BF63AADE9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2D03002-C460-40DB-9F11-102B3F182550}">
      <dgm:prSet phldrT="[Текст]" custT="1"/>
      <dgm:spPr>
        <a:solidFill>
          <a:srgbClr val="E8EEF8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/>
      </dgm:spPr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uk-UA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Кандидатів наук, </a:t>
          </a:r>
        </a:p>
        <a:p>
          <a:pPr rtl="0">
            <a:lnSpc>
              <a:spcPct val="100000"/>
            </a:lnSpc>
            <a:spcAft>
              <a:spcPts val="0"/>
            </a:spcAft>
          </a:pPr>
          <a:r>
            <a:rPr lang="uk-UA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доцентів</a:t>
          </a:r>
          <a:endParaRPr lang="ru-RU" sz="16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B41B789-5AF1-4AB7-AF3C-ED1E638A8764}" type="parTrans" cxnId="{7DD53F54-7776-41AF-9CFC-5A2D922E9BA1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2DF107F-8A05-4941-9010-0CD1940547B3}" type="sibTrans" cxnId="{7DD53F54-7776-41AF-9CFC-5A2D922E9BA1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812B56C-7C96-478D-A08E-1ACE889AD235}">
      <dgm:prSet phldrT="[Текст]" custT="1"/>
      <dgm:spPr>
        <a:solidFill>
          <a:srgbClr val="D0DCF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112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4A0D145-1AD1-42F4-AA85-F5CB3781160F}" type="parTrans" cxnId="{EF6022A6-06E8-49AC-B005-5980E58FA90D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D91ED6E-CE7F-4EA1-A2BE-CC078DC8A47F}" type="sibTrans" cxnId="{EF6022A6-06E8-49AC-B005-5980E58FA90D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E8A118B-4450-4524-BF6A-6A3E8D58551F}">
      <dgm:prSet phldrT="[Текст]" custT="1"/>
      <dgm:spPr>
        <a:solidFill>
          <a:srgbClr val="D0DCF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74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C6ECCC8-6660-466F-B2A3-F8DA619A5579}" type="parTrans" cxnId="{429E8A5E-B9C4-4A21-BDD7-7CC25D2997B2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F68350B-8DA6-4CC5-8833-CA99BFE1D9E8}" type="sibTrans" cxnId="{429E8A5E-B9C4-4A21-BDD7-7CC25D2997B2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8F5A324-6384-4C07-AE08-1E43BBDFC7F9}">
      <dgm:prSet phldrT="[Текст]" custT="1"/>
      <dgm:spPr>
        <a:solidFill>
          <a:srgbClr val="D0DCF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20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953125C-869F-442C-92B6-F4ACEFE7B4C6}" type="parTrans" cxnId="{CB0032F0-BA9D-4AC2-94B4-40A4AD8AEB78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F53E17D-2D28-4FAC-A53B-2771371BB829}" type="sibTrans" cxnId="{CB0032F0-BA9D-4AC2-94B4-40A4AD8AEB78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CA3BBD5-3B50-4D0B-8BB2-72296ED08E16}">
      <dgm:prSet phldrT="[Текст]" custT="1"/>
      <dgm:spPr>
        <a:solidFill>
          <a:srgbClr val="D0DCF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20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F9F3D0C-5F36-493E-8AA5-774B4979EC2E}" type="parTrans" cxnId="{B2F2C06F-9B56-453C-9746-CF76DB3F3A19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EC21F89-56D4-4560-AABE-6868CE62FE26}" type="sibTrans" cxnId="{B2F2C06F-9B56-453C-9746-CF76DB3F3A19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CE1F787-373B-424A-8396-533A067A0B20}">
      <dgm:prSet phldrT="[Текст]" custT="1"/>
      <dgm:spPr>
        <a:solidFill>
          <a:srgbClr val="D0DCF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11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2318052-C79A-49DC-A19A-7F9C1564D75B}" type="parTrans" cxnId="{AD25DE8D-ABC2-4880-AE64-9D7DE77EC8E9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44166CF-0706-4E26-A20C-D796C11688C8}" type="sibTrans" cxnId="{AD25DE8D-ABC2-4880-AE64-9D7DE77EC8E9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F849D65-F8BD-4312-B395-38E49523597C}">
      <dgm:prSet phldrT="[Текст]" custT="1"/>
      <dgm:spPr>
        <a:solidFill>
          <a:srgbClr val="E8EEF8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/>
      </dgm:spPr>
      <dgm:t>
        <a:bodyPr/>
        <a:lstStyle/>
        <a:p>
          <a:r>
            <a:rPr lang="uk-UA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Докторантів</a:t>
          </a:r>
          <a:endParaRPr lang="ru-RU" sz="16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896B635-15EE-41C7-BD67-B66B5C46AFFF}" type="parTrans" cxnId="{74BF13F3-6C7E-4EEE-9DFD-9812F8EB9B6E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8333F00-FCA7-4F1C-921B-07586C42E1E6}" type="sibTrans" cxnId="{74BF13F3-6C7E-4EEE-9DFD-9812F8EB9B6E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CDF7466-A1A7-406F-9F6B-BDCFB42ADE24}">
      <dgm:prSet phldrT="[Текст]" custT="1"/>
      <dgm:spPr>
        <a:solidFill>
          <a:srgbClr val="D0DCF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3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1DF2F8D-9644-4975-8545-D1CB7E5E5E3F}" type="parTrans" cxnId="{3F787C3D-46B6-4741-96D5-5B214B0ED280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A2C6C54-8F46-4FC7-A410-15D7D289DE6A}" type="sibTrans" cxnId="{3F787C3D-46B6-4741-96D5-5B214B0ED280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EB17803-E02D-4BCF-B020-A2181B9DDB66}">
      <dgm:prSet phldrT="[Текст]" custT="1"/>
      <dgm:spPr>
        <a:solidFill>
          <a:srgbClr val="D0DCF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0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E34AC41-1DBD-4A5F-A5E3-E4670EDB917A}" type="parTrans" cxnId="{4466AFBD-D922-480D-9F91-F209F41E6EBD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73CBE4F-F58F-46F0-BBA0-1FF7C6BDCEB8}" type="sibTrans" cxnId="{4466AFBD-D922-480D-9F91-F209F41E6EBD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6B17BD1-55BD-490B-A308-526D016A2F23}">
      <dgm:prSet phldrT="[Текст]" custT="1"/>
      <dgm:spPr>
        <a:solidFill>
          <a:srgbClr val="D0DCF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0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E7463B2-E3F9-4AA4-874B-BF9764E73BE8}" type="parTrans" cxnId="{E02ECF97-AEDB-43FD-99ED-1D5E0E2AA756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2C2421B-4C77-49BF-AD6E-1B61B5606758}" type="sibTrans" cxnId="{E02ECF97-AEDB-43FD-99ED-1D5E0E2AA756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0D67FDE-ED2C-483B-8771-65848928D1B4}">
      <dgm:prSet phldrT="[Текст]" custT="1"/>
      <dgm:spPr>
        <a:solidFill>
          <a:srgbClr val="D0DCF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0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441B8DD-3561-4B73-AB2E-CD1623EF86AB}" type="parTrans" cxnId="{4CB55ADB-DB87-4D1D-88AB-35AD899969EC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5BF8D75-685A-433B-B2BD-126E166F9E87}" type="sibTrans" cxnId="{4CB55ADB-DB87-4D1D-88AB-35AD899969EC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E9C855E-9802-4782-B359-5CAA882DCBFE}">
      <dgm:prSet phldrT="[Текст]" custT="1"/>
      <dgm:spPr>
        <a:solidFill>
          <a:srgbClr val="D0DCF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0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418CC3F-902C-4CDD-BD07-24F2FB6A9C1E}" type="parTrans" cxnId="{7B4C3DCC-E7E3-4C98-ACA7-4171A0529D10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7861565-4B8D-4CAD-A765-087A913CF0AC}" type="sibTrans" cxnId="{7B4C3DCC-E7E3-4C98-ACA7-4171A0529D10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71D7740-C7C9-40BF-A80A-F7435B0307DF}">
      <dgm:prSet phldrT="[Текст]" custT="1"/>
      <dgm:spPr>
        <a:solidFill>
          <a:srgbClr val="E8EEF8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/>
      </dgm:spPr>
      <dgm:t>
        <a:bodyPr/>
        <a:lstStyle/>
        <a:p>
          <a:pPr rtl="0"/>
          <a:r>
            <a:rPr lang="uk-UA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Аспірантів</a:t>
          </a:r>
          <a:endParaRPr lang="ru-RU" sz="16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BE211D3-54F6-4EB5-9225-B238855C9652}" type="parTrans" cxnId="{E829973E-71BA-44A1-90BE-1F6405F24460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CBF0971-1877-45E6-95B8-CD74368D659D}" type="sibTrans" cxnId="{E829973E-71BA-44A1-90BE-1F6405F24460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2751A86-B1E6-476E-A670-A5F86A950BA2}">
      <dgm:prSet phldrT="[Текст]" custT="1"/>
      <dgm:spPr>
        <a:solidFill>
          <a:srgbClr val="D0DCF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45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EA22EB3-10F1-400A-831E-B1091A4206ED}" type="parTrans" cxnId="{0D3D91C7-BC2A-44B5-9891-46B5AE844B1A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5C53F40-884F-4CDE-B145-49B57EF51887}" type="sibTrans" cxnId="{0D3D91C7-BC2A-44B5-9891-46B5AE844B1A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A46A544-1446-4B64-B54E-61DDF091BF21}">
      <dgm:prSet phldrT="[Текст]" custT="1"/>
      <dgm:spPr>
        <a:solidFill>
          <a:srgbClr val="D0DCF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18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81D206-77D8-42DA-AAEE-A2510DF156AF}" type="parTrans" cxnId="{A8BC020A-8EDF-4635-B286-585E72432B94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3A17BB6-A822-4975-85DF-D872E4E8539D}" type="sibTrans" cxnId="{A8BC020A-8EDF-4635-B286-585E72432B94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8D5F0A6-BD0F-491A-B049-534145385708}">
      <dgm:prSet phldrT="[Текст]" custT="1"/>
      <dgm:spPr>
        <a:solidFill>
          <a:srgbClr val="D0DCF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3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952AC9B-5F57-437F-A61F-F375B4C1F4A6}" type="parTrans" cxnId="{42A3D60C-6AB6-4680-95E5-96DDB8F882F0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2D7AA0A-6CA1-4421-A615-05CDB88094E6}" type="sibTrans" cxnId="{42A3D60C-6AB6-4680-95E5-96DDB8F882F0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8A2F16C-1AA6-482D-9B85-7C5118F4D693}">
      <dgm:prSet phldrT="[Текст]" custT="1"/>
      <dgm:spPr>
        <a:solidFill>
          <a:srgbClr val="D0DCF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4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930082F-078B-482F-8197-006E8805BF92}" type="parTrans" cxnId="{416989CC-3E39-465C-ABBE-7B50123215A4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E649292-679F-4D28-ABBB-0DE9EC5E2BA1}" type="sibTrans" cxnId="{416989CC-3E39-465C-ABBE-7B50123215A4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45FE058-0350-4D7E-BA9C-03CD66E48BBD}">
      <dgm:prSet phldrT="[Текст]" custT="1"/>
      <dgm:spPr>
        <a:solidFill>
          <a:srgbClr val="D0DCF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A420566-1A70-4663-AAF9-245755A10D04}" type="parTrans" cxnId="{B7BB88F4-9084-4821-81C5-F88CD026CC70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409B1BD-0510-419E-B948-4B0B9466EFC2}" type="sibTrans" cxnId="{B7BB88F4-9084-4821-81C5-F88CD026CC70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52682BD-9449-406D-A0DD-BB4CBB11C284}" type="pres">
      <dgm:prSet presAssocID="{06089A51-AF40-4A55-A3CE-3308AA9BA556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4D77BFF-5D61-4003-9042-73C8FD5C2CB3}" type="pres">
      <dgm:prSet presAssocID="{E6BBF238-F1BC-4C42-95AA-E9B8B2ABAE36}" presName="compNode" presStyleCnt="0"/>
      <dgm:spPr/>
    </dgm:pt>
    <dgm:pt modelId="{586F7157-247F-4219-AF85-A6E768D9B8CB}" type="pres">
      <dgm:prSet presAssocID="{E6BBF238-F1BC-4C42-95AA-E9B8B2ABAE36}" presName="aNode" presStyleLbl="bgShp" presStyleIdx="0" presStyleCnt="6" custScaleY="100000"/>
      <dgm:spPr/>
      <dgm:t>
        <a:bodyPr/>
        <a:lstStyle/>
        <a:p>
          <a:endParaRPr lang="ru-RU"/>
        </a:p>
      </dgm:t>
    </dgm:pt>
    <dgm:pt modelId="{11F6BF68-399D-4618-8E11-A80A37E9C243}" type="pres">
      <dgm:prSet presAssocID="{E6BBF238-F1BC-4C42-95AA-E9B8B2ABAE36}" presName="textNode" presStyleLbl="bgShp" presStyleIdx="0" presStyleCnt="6"/>
      <dgm:spPr/>
      <dgm:t>
        <a:bodyPr/>
        <a:lstStyle/>
        <a:p>
          <a:endParaRPr lang="ru-RU"/>
        </a:p>
      </dgm:t>
    </dgm:pt>
    <dgm:pt modelId="{C14010AA-8681-452B-AF6F-FA4D0A62BAE6}" type="pres">
      <dgm:prSet presAssocID="{E6BBF238-F1BC-4C42-95AA-E9B8B2ABAE36}" presName="compChildNode" presStyleCnt="0"/>
      <dgm:spPr/>
    </dgm:pt>
    <dgm:pt modelId="{C6C6A277-C2CD-49A2-A2AB-B8B982B62AA6}" type="pres">
      <dgm:prSet presAssocID="{E6BBF238-F1BC-4C42-95AA-E9B8B2ABAE36}" presName="theInnerList" presStyleCnt="0"/>
      <dgm:spPr/>
    </dgm:pt>
    <dgm:pt modelId="{A569AF32-58A2-4327-95B6-B23613434A7D}" type="pres">
      <dgm:prSet presAssocID="{FD71512D-7F02-4C63-BD48-FE9467D13C28}" presName="childNode" presStyleLbl="node1" presStyleIdx="0" presStyleCnt="30" custScaleX="87401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8F4331-6384-46FE-97F2-F1675DD7C405}" type="pres">
      <dgm:prSet presAssocID="{FD71512D-7F02-4C63-BD48-FE9467D13C28}" presName="aSpace2" presStyleCnt="0"/>
      <dgm:spPr/>
    </dgm:pt>
    <dgm:pt modelId="{74EA6F1D-237F-460B-8B1C-E3E009B6626E}" type="pres">
      <dgm:prSet presAssocID="{26EAB0BA-6A7A-413D-A4FD-3C815C56D429}" presName="childNode" presStyleLbl="node1" presStyleIdx="1" presStyleCnt="30" custScaleX="87401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9725AF-C348-44C0-875D-5C51CD8D72BF}" type="pres">
      <dgm:prSet presAssocID="{26EAB0BA-6A7A-413D-A4FD-3C815C56D429}" presName="aSpace2" presStyleCnt="0"/>
      <dgm:spPr/>
    </dgm:pt>
    <dgm:pt modelId="{06FEB2EE-773C-49A6-915C-A88EBDE35FC7}" type="pres">
      <dgm:prSet presAssocID="{0B02F793-B824-4A7F-9A5E-2E22230BDE65}" presName="childNode" presStyleLbl="node1" presStyleIdx="2" presStyleCnt="30" custScaleX="87401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B4EBE4-FC24-461F-AB88-06A48760515E}" type="pres">
      <dgm:prSet presAssocID="{0B02F793-B824-4A7F-9A5E-2E22230BDE65}" presName="aSpace2" presStyleCnt="0"/>
      <dgm:spPr/>
    </dgm:pt>
    <dgm:pt modelId="{0C803BB5-E4D8-4E2C-A031-F8EBE06F6DC9}" type="pres">
      <dgm:prSet presAssocID="{F70DDD29-47DA-4126-A09E-32B3A8181F14}" presName="childNode" presStyleLbl="node1" presStyleIdx="3" presStyleCnt="30" custScaleX="87401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90FAE3-D31B-49D8-9239-537F65B550ED}" type="pres">
      <dgm:prSet presAssocID="{F70DDD29-47DA-4126-A09E-32B3A8181F14}" presName="aSpace2" presStyleCnt="0"/>
      <dgm:spPr/>
    </dgm:pt>
    <dgm:pt modelId="{73375365-9DBF-4D32-B270-41396B3366FF}" type="pres">
      <dgm:prSet presAssocID="{A86E82CB-6DA2-4B4B-A1F6-0388D8391592}" presName="childNode" presStyleLbl="node1" presStyleIdx="4" presStyleCnt="30" custScaleX="87401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5D93A0-FC04-402A-B975-5388117541CA}" type="pres">
      <dgm:prSet presAssocID="{E6BBF238-F1BC-4C42-95AA-E9B8B2ABAE36}" presName="aSpace" presStyleCnt="0"/>
      <dgm:spPr/>
    </dgm:pt>
    <dgm:pt modelId="{A6A19CF1-6FE3-4D1A-A88B-B3A7C750545B}" type="pres">
      <dgm:prSet presAssocID="{A46B77D6-3EA3-4A79-8C74-09A5E3ADA1C4}" presName="compNode" presStyleCnt="0"/>
      <dgm:spPr/>
    </dgm:pt>
    <dgm:pt modelId="{9DD7F317-4966-448D-9BE2-7802BA9A60BB}" type="pres">
      <dgm:prSet presAssocID="{A46B77D6-3EA3-4A79-8C74-09A5E3ADA1C4}" presName="aNode" presStyleLbl="bgShp" presStyleIdx="1" presStyleCnt="6" custScaleY="100000"/>
      <dgm:spPr/>
      <dgm:t>
        <a:bodyPr/>
        <a:lstStyle/>
        <a:p>
          <a:endParaRPr lang="ru-RU"/>
        </a:p>
      </dgm:t>
    </dgm:pt>
    <dgm:pt modelId="{320AADF9-E510-41AA-B82A-D5AE87EEC8FF}" type="pres">
      <dgm:prSet presAssocID="{A46B77D6-3EA3-4A79-8C74-09A5E3ADA1C4}" presName="textNode" presStyleLbl="bgShp" presStyleIdx="1" presStyleCnt="6"/>
      <dgm:spPr/>
      <dgm:t>
        <a:bodyPr/>
        <a:lstStyle/>
        <a:p>
          <a:endParaRPr lang="ru-RU"/>
        </a:p>
      </dgm:t>
    </dgm:pt>
    <dgm:pt modelId="{AC6CE371-5891-4A01-9AA9-99AF3BF08957}" type="pres">
      <dgm:prSet presAssocID="{A46B77D6-3EA3-4A79-8C74-09A5E3ADA1C4}" presName="compChildNode" presStyleCnt="0"/>
      <dgm:spPr/>
    </dgm:pt>
    <dgm:pt modelId="{EBA9DB97-C367-4764-85A8-2B816F6904F8}" type="pres">
      <dgm:prSet presAssocID="{A46B77D6-3EA3-4A79-8C74-09A5E3ADA1C4}" presName="theInnerList" presStyleCnt="0"/>
      <dgm:spPr/>
    </dgm:pt>
    <dgm:pt modelId="{34AC4F0E-1C71-4CCB-B10E-2E10CD2C71F1}" type="pres">
      <dgm:prSet presAssocID="{7D9B2C74-C40E-447D-AC3B-4C3B08FB69B3}" presName="childNode" presStyleLbl="node1" presStyleIdx="5" presStyleCnt="30" custScaleX="87401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877CB2-7769-45D5-8D41-352A96D106CB}" type="pres">
      <dgm:prSet presAssocID="{7D9B2C74-C40E-447D-AC3B-4C3B08FB69B3}" presName="aSpace2" presStyleCnt="0"/>
      <dgm:spPr/>
    </dgm:pt>
    <dgm:pt modelId="{A05F4C07-95AC-4288-B66B-1666B0F2C3C4}" type="pres">
      <dgm:prSet presAssocID="{A5093F6B-06AE-4B3C-A131-9233D04385E8}" presName="childNode" presStyleLbl="node1" presStyleIdx="6" presStyleCnt="30" custScaleX="87401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FD3056-80B3-4E81-96FF-03CF8334F850}" type="pres">
      <dgm:prSet presAssocID="{A5093F6B-06AE-4B3C-A131-9233D04385E8}" presName="aSpace2" presStyleCnt="0"/>
      <dgm:spPr/>
    </dgm:pt>
    <dgm:pt modelId="{08347876-A256-4AC4-BC9D-FFD758210303}" type="pres">
      <dgm:prSet presAssocID="{ADEC3D7A-F888-4066-BDCD-BC346888BC44}" presName="childNode" presStyleLbl="node1" presStyleIdx="7" presStyleCnt="30" custScaleX="87401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FF42CA-8A65-4364-9936-BC8EA43278E4}" type="pres">
      <dgm:prSet presAssocID="{ADEC3D7A-F888-4066-BDCD-BC346888BC44}" presName="aSpace2" presStyleCnt="0"/>
      <dgm:spPr/>
    </dgm:pt>
    <dgm:pt modelId="{3C4E1DED-F773-4EEA-8ED4-B3239F1F147F}" type="pres">
      <dgm:prSet presAssocID="{817F67A9-0731-445D-A839-2E55C060F191}" presName="childNode" presStyleLbl="node1" presStyleIdx="8" presStyleCnt="30" custScaleX="87401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DAE0B2-919F-4B08-81B8-EB6183F4912C}" type="pres">
      <dgm:prSet presAssocID="{817F67A9-0731-445D-A839-2E55C060F191}" presName="aSpace2" presStyleCnt="0"/>
      <dgm:spPr/>
    </dgm:pt>
    <dgm:pt modelId="{B4D67D8A-5EA6-4E1A-912E-A48BACAA9A17}" type="pres">
      <dgm:prSet presAssocID="{8EB0C67A-3E8D-456C-A4EE-685ED54A6C3A}" presName="childNode" presStyleLbl="node1" presStyleIdx="9" presStyleCnt="30" custScaleX="87401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BA3EE8-C10C-476A-8140-2814C216C61C}" type="pres">
      <dgm:prSet presAssocID="{A46B77D6-3EA3-4A79-8C74-09A5E3ADA1C4}" presName="aSpace" presStyleCnt="0"/>
      <dgm:spPr/>
    </dgm:pt>
    <dgm:pt modelId="{A5CF75E0-3F6C-4A49-8EA3-90ECC2D6C235}" type="pres">
      <dgm:prSet presAssocID="{AD53D7C4-CB50-47B3-A63F-469E66AA075C}" presName="compNode" presStyleCnt="0"/>
      <dgm:spPr/>
    </dgm:pt>
    <dgm:pt modelId="{F5E1E8E0-E499-4D4C-8186-E856DF599BC0}" type="pres">
      <dgm:prSet presAssocID="{AD53D7C4-CB50-47B3-A63F-469E66AA075C}" presName="aNode" presStyleLbl="bgShp" presStyleIdx="2" presStyleCnt="6" custScaleY="100000"/>
      <dgm:spPr/>
      <dgm:t>
        <a:bodyPr/>
        <a:lstStyle/>
        <a:p>
          <a:endParaRPr lang="ru-RU"/>
        </a:p>
      </dgm:t>
    </dgm:pt>
    <dgm:pt modelId="{D6E23818-31CD-48B8-AE14-8DC1545C8036}" type="pres">
      <dgm:prSet presAssocID="{AD53D7C4-CB50-47B3-A63F-469E66AA075C}" presName="textNode" presStyleLbl="bgShp" presStyleIdx="2" presStyleCnt="6"/>
      <dgm:spPr/>
      <dgm:t>
        <a:bodyPr/>
        <a:lstStyle/>
        <a:p>
          <a:endParaRPr lang="ru-RU"/>
        </a:p>
      </dgm:t>
    </dgm:pt>
    <dgm:pt modelId="{7356C286-3FB2-4D12-898D-F190B923342A}" type="pres">
      <dgm:prSet presAssocID="{AD53D7C4-CB50-47B3-A63F-469E66AA075C}" presName="compChildNode" presStyleCnt="0"/>
      <dgm:spPr/>
    </dgm:pt>
    <dgm:pt modelId="{83DAD892-2516-4AC5-BCEF-68B843794998}" type="pres">
      <dgm:prSet presAssocID="{AD53D7C4-CB50-47B3-A63F-469E66AA075C}" presName="theInnerList" presStyleCnt="0"/>
      <dgm:spPr/>
    </dgm:pt>
    <dgm:pt modelId="{1425CCEF-70D7-408C-B4B4-624FD82ADD05}" type="pres">
      <dgm:prSet presAssocID="{31378F32-4AA6-4508-B981-0DC5E4BBB9E2}" presName="childNode" presStyleLbl="node1" presStyleIdx="10" presStyleCnt="30" custScaleX="874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1673E5-54C1-4C69-97A0-E0B7A038C1AB}" type="pres">
      <dgm:prSet presAssocID="{31378F32-4AA6-4508-B981-0DC5E4BBB9E2}" presName="aSpace2" presStyleCnt="0"/>
      <dgm:spPr/>
    </dgm:pt>
    <dgm:pt modelId="{E35AB883-9DF8-4C44-AFCB-3A6F680F5C38}" type="pres">
      <dgm:prSet presAssocID="{6C59C08B-351D-45DD-8430-A039DD519C4E}" presName="childNode" presStyleLbl="node1" presStyleIdx="11" presStyleCnt="30" custScaleX="874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E40A55-7AEC-4DD8-9DD4-8D3BECE62BC2}" type="pres">
      <dgm:prSet presAssocID="{6C59C08B-351D-45DD-8430-A039DD519C4E}" presName="aSpace2" presStyleCnt="0"/>
      <dgm:spPr/>
    </dgm:pt>
    <dgm:pt modelId="{BCF737F9-C782-4D07-8FDC-25167C5E5538}" type="pres">
      <dgm:prSet presAssocID="{48FCF267-BF78-4665-87CE-DF257F23F185}" presName="childNode" presStyleLbl="node1" presStyleIdx="12" presStyleCnt="30" custScaleX="87401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33410D-CA1D-4ADD-B2EB-A18B909BA831}" type="pres">
      <dgm:prSet presAssocID="{48FCF267-BF78-4665-87CE-DF257F23F185}" presName="aSpace2" presStyleCnt="0"/>
      <dgm:spPr/>
    </dgm:pt>
    <dgm:pt modelId="{77034081-7C45-419C-BC0F-8AB91C0A7BC0}" type="pres">
      <dgm:prSet presAssocID="{36700E53-C49F-4EBC-BFF0-3E4AFADB901F}" presName="childNode" presStyleLbl="node1" presStyleIdx="13" presStyleCnt="30" custScaleX="87401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3ABF83-FD1C-414E-8F8C-62AB2ED772B8}" type="pres">
      <dgm:prSet presAssocID="{36700E53-C49F-4EBC-BFF0-3E4AFADB901F}" presName="aSpace2" presStyleCnt="0"/>
      <dgm:spPr/>
    </dgm:pt>
    <dgm:pt modelId="{08F29C56-B250-4B64-9C61-DD30AA267BE2}" type="pres">
      <dgm:prSet presAssocID="{F71757CA-2BE1-4FA4-BE94-BAFA0618EC2C}" presName="childNode" presStyleLbl="node1" presStyleIdx="14" presStyleCnt="30" custScaleX="87401" custLinFactNeighborY="-3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5FE3BC-AE32-4B57-8CA2-7959D7A95BCA}" type="pres">
      <dgm:prSet presAssocID="{AD53D7C4-CB50-47B3-A63F-469E66AA075C}" presName="aSpace" presStyleCnt="0"/>
      <dgm:spPr/>
    </dgm:pt>
    <dgm:pt modelId="{56D479B7-E9D0-4669-A122-5036D8D4F5F4}" type="pres">
      <dgm:prSet presAssocID="{72D03002-C460-40DB-9F11-102B3F182550}" presName="compNode" presStyleCnt="0"/>
      <dgm:spPr/>
    </dgm:pt>
    <dgm:pt modelId="{46C8B1AD-8414-4E29-8B8C-A82A133B8CF6}" type="pres">
      <dgm:prSet presAssocID="{72D03002-C460-40DB-9F11-102B3F182550}" presName="aNode" presStyleLbl="bgShp" presStyleIdx="3" presStyleCnt="6" custScaleY="100000"/>
      <dgm:spPr/>
      <dgm:t>
        <a:bodyPr/>
        <a:lstStyle/>
        <a:p>
          <a:endParaRPr lang="ru-RU"/>
        </a:p>
      </dgm:t>
    </dgm:pt>
    <dgm:pt modelId="{5200DBBC-3CEF-416C-92D3-803C9CB1A21B}" type="pres">
      <dgm:prSet presAssocID="{72D03002-C460-40DB-9F11-102B3F182550}" presName="textNode" presStyleLbl="bgShp" presStyleIdx="3" presStyleCnt="6"/>
      <dgm:spPr/>
      <dgm:t>
        <a:bodyPr/>
        <a:lstStyle/>
        <a:p>
          <a:endParaRPr lang="ru-RU"/>
        </a:p>
      </dgm:t>
    </dgm:pt>
    <dgm:pt modelId="{9F4D4684-96D1-4784-8BF6-4C0F6FF083FC}" type="pres">
      <dgm:prSet presAssocID="{72D03002-C460-40DB-9F11-102B3F182550}" presName="compChildNode" presStyleCnt="0"/>
      <dgm:spPr/>
    </dgm:pt>
    <dgm:pt modelId="{C1F0BA3F-DC25-4F99-A5DB-6C551A2C531F}" type="pres">
      <dgm:prSet presAssocID="{72D03002-C460-40DB-9F11-102B3F182550}" presName="theInnerList" presStyleCnt="0"/>
      <dgm:spPr/>
    </dgm:pt>
    <dgm:pt modelId="{181A3C1E-73B0-4DBF-969D-451C60DA0CCA}" type="pres">
      <dgm:prSet presAssocID="{F812B56C-7C96-478D-A08E-1ACE889AD235}" presName="childNode" presStyleLbl="node1" presStyleIdx="15" presStyleCnt="30" custScaleX="874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05F7D4-701C-4700-8327-BC9209BD3A46}" type="pres">
      <dgm:prSet presAssocID="{F812B56C-7C96-478D-A08E-1ACE889AD235}" presName="aSpace2" presStyleCnt="0"/>
      <dgm:spPr/>
    </dgm:pt>
    <dgm:pt modelId="{12EFB3D1-7306-4A90-AF49-B9741B5A081E}" type="pres">
      <dgm:prSet presAssocID="{4E8A118B-4450-4524-BF6A-6A3E8D58551F}" presName="childNode" presStyleLbl="node1" presStyleIdx="16" presStyleCnt="30" custScaleX="874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EEB08B-4D51-4785-9FE1-3ACD12D6317E}" type="pres">
      <dgm:prSet presAssocID="{4E8A118B-4450-4524-BF6A-6A3E8D58551F}" presName="aSpace2" presStyleCnt="0"/>
      <dgm:spPr/>
    </dgm:pt>
    <dgm:pt modelId="{D2C4EF47-8C0D-464F-AF9F-E5822B3F9BE7}" type="pres">
      <dgm:prSet presAssocID="{D8F5A324-6384-4C07-AE08-1E43BBDFC7F9}" presName="childNode" presStyleLbl="node1" presStyleIdx="17" presStyleCnt="30" custScaleX="874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96D4F4-5FC9-4F60-802E-33B9412D47B5}" type="pres">
      <dgm:prSet presAssocID="{D8F5A324-6384-4C07-AE08-1E43BBDFC7F9}" presName="aSpace2" presStyleCnt="0"/>
      <dgm:spPr/>
    </dgm:pt>
    <dgm:pt modelId="{4DF4EE74-E7F2-4BC6-A40D-66E69461B5AF}" type="pres">
      <dgm:prSet presAssocID="{8CA3BBD5-3B50-4D0B-8BB2-72296ED08E16}" presName="childNode" presStyleLbl="node1" presStyleIdx="18" presStyleCnt="30" custScaleX="874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E6B758-48A4-4501-B279-CF0DA53CC5F0}" type="pres">
      <dgm:prSet presAssocID="{8CA3BBD5-3B50-4D0B-8BB2-72296ED08E16}" presName="aSpace2" presStyleCnt="0"/>
      <dgm:spPr/>
    </dgm:pt>
    <dgm:pt modelId="{A3A76814-2ABA-46C0-8106-6B4025AFE855}" type="pres">
      <dgm:prSet presAssocID="{5CE1F787-373B-424A-8396-533A067A0B20}" presName="childNode" presStyleLbl="node1" presStyleIdx="19" presStyleCnt="30" custScaleX="874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4A326B-4F0C-4425-9B97-33A397CB43DB}" type="pres">
      <dgm:prSet presAssocID="{72D03002-C460-40DB-9F11-102B3F182550}" presName="aSpace" presStyleCnt="0"/>
      <dgm:spPr/>
    </dgm:pt>
    <dgm:pt modelId="{9DBDB23A-5963-4BD0-BE45-6FC1CFB2C09C}" type="pres">
      <dgm:prSet presAssocID="{0F849D65-F8BD-4312-B395-38E49523597C}" presName="compNode" presStyleCnt="0"/>
      <dgm:spPr/>
    </dgm:pt>
    <dgm:pt modelId="{C89C9DC2-6D47-4888-BBC1-D1611F928F44}" type="pres">
      <dgm:prSet presAssocID="{0F849D65-F8BD-4312-B395-38E49523597C}" presName="aNode" presStyleLbl="bgShp" presStyleIdx="4" presStyleCnt="6" custScaleY="100000"/>
      <dgm:spPr/>
      <dgm:t>
        <a:bodyPr/>
        <a:lstStyle/>
        <a:p>
          <a:endParaRPr lang="ru-RU"/>
        </a:p>
      </dgm:t>
    </dgm:pt>
    <dgm:pt modelId="{910A27A7-F63D-4BE1-8561-068AB3AC3428}" type="pres">
      <dgm:prSet presAssocID="{0F849D65-F8BD-4312-B395-38E49523597C}" presName="textNode" presStyleLbl="bgShp" presStyleIdx="4" presStyleCnt="6"/>
      <dgm:spPr/>
      <dgm:t>
        <a:bodyPr/>
        <a:lstStyle/>
        <a:p>
          <a:endParaRPr lang="ru-RU"/>
        </a:p>
      </dgm:t>
    </dgm:pt>
    <dgm:pt modelId="{9F0D2EE7-FD5F-4FC5-ABE5-1A72B08410A6}" type="pres">
      <dgm:prSet presAssocID="{0F849D65-F8BD-4312-B395-38E49523597C}" presName="compChildNode" presStyleCnt="0"/>
      <dgm:spPr/>
    </dgm:pt>
    <dgm:pt modelId="{6E88C00D-6896-4AB4-B000-F45DF6D0F88A}" type="pres">
      <dgm:prSet presAssocID="{0F849D65-F8BD-4312-B395-38E49523597C}" presName="theInnerList" presStyleCnt="0"/>
      <dgm:spPr/>
    </dgm:pt>
    <dgm:pt modelId="{962D4E93-9E73-4DAF-BA22-D45FADAB9202}" type="pres">
      <dgm:prSet presAssocID="{1CDF7466-A1A7-406F-9F6B-BDCFB42ADE24}" presName="childNode" presStyleLbl="node1" presStyleIdx="20" presStyleCnt="30" custScaleX="874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8749A7-546F-4A2B-88EA-9BE8973DB036}" type="pres">
      <dgm:prSet presAssocID="{1CDF7466-A1A7-406F-9F6B-BDCFB42ADE24}" presName="aSpace2" presStyleCnt="0"/>
      <dgm:spPr/>
    </dgm:pt>
    <dgm:pt modelId="{A4458024-238C-42F7-8BEF-6EE5536E388E}" type="pres">
      <dgm:prSet presAssocID="{3EB17803-E02D-4BCF-B020-A2181B9DDB66}" presName="childNode" presStyleLbl="node1" presStyleIdx="21" presStyleCnt="30" custScaleX="874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7EA7A4-31B9-45A7-8EFC-45F5BAC5FBBF}" type="pres">
      <dgm:prSet presAssocID="{3EB17803-E02D-4BCF-B020-A2181B9DDB66}" presName="aSpace2" presStyleCnt="0"/>
      <dgm:spPr/>
    </dgm:pt>
    <dgm:pt modelId="{8A13A103-6FF3-40B1-BE76-3F54651A7FF2}" type="pres">
      <dgm:prSet presAssocID="{16B17BD1-55BD-490B-A308-526D016A2F23}" presName="childNode" presStyleLbl="node1" presStyleIdx="22" presStyleCnt="30" custScaleX="874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829323-567D-4416-B317-A1EB9FF6B022}" type="pres">
      <dgm:prSet presAssocID="{16B17BD1-55BD-490B-A308-526D016A2F23}" presName="aSpace2" presStyleCnt="0"/>
      <dgm:spPr/>
    </dgm:pt>
    <dgm:pt modelId="{B8CEEDED-FDC0-4FDF-9DB3-A396B5DE3FC4}" type="pres">
      <dgm:prSet presAssocID="{C0D67FDE-ED2C-483B-8771-65848928D1B4}" presName="childNode" presStyleLbl="node1" presStyleIdx="23" presStyleCnt="30" custScaleX="874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07B495-5F25-4335-9ED3-5490E0A49BE3}" type="pres">
      <dgm:prSet presAssocID="{C0D67FDE-ED2C-483B-8771-65848928D1B4}" presName="aSpace2" presStyleCnt="0"/>
      <dgm:spPr/>
    </dgm:pt>
    <dgm:pt modelId="{F74C139F-33D5-4371-BAC8-2D39987DE8FD}" type="pres">
      <dgm:prSet presAssocID="{3E9C855E-9802-4782-B359-5CAA882DCBFE}" presName="childNode" presStyleLbl="node1" presStyleIdx="24" presStyleCnt="30" custScaleX="874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F3F385-6110-4F1C-89E5-A4D9BA910798}" type="pres">
      <dgm:prSet presAssocID="{0F849D65-F8BD-4312-B395-38E49523597C}" presName="aSpace" presStyleCnt="0"/>
      <dgm:spPr/>
    </dgm:pt>
    <dgm:pt modelId="{9F3B84F6-1169-4D9C-AE59-F9FDECFE39F3}" type="pres">
      <dgm:prSet presAssocID="{771D7740-C7C9-40BF-A80A-F7435B0307DF}" presName="compNode" presStyleCnt="0"/>
      <dgm:spPr/>
    </dgm:pt>
    <dgm:pt modelId="{F51A0AB7-87DB-4629-84C0-15FA760C0B84}" type="pres">
      <dgm:prSet presAssocID="{771D7740-C7C9-40BF-A80A-F7435B0307DF}" presName="aNode" presStyleLbl="bgShp" presStyleIdx="5" presStyleCnt="6" custScaleY="100000"/>
      <dgm:spPr/>
      <dgm:t>
        <a:bodyPr/>
        <a:lstStyle/>
        <a:p>
          <a:endParaRPr lang="ru-RU"/>
        </a:p>
      </dgm:t>
    </dgm:pt>
    <dgm:pt modelId="{A1E83D98-37F7-47EF-9248-E24EDA31C4D8}" type="pres">
      <dgm:prSet presAssocID="{771D7740-C7C9-40BF-A80A-F7435B0307DF}" presName="textNode" presStyleLbl="bgShp" presStyleIdx="5" presStyleCnt="6"/>
      <dgm:spPr/>
      <dgm:t>
        <a:bodyPr/>
        <a:lstStyle/>
        <a:p>
          <a:endParaRPr lang="ru-RU"/>
        </a:p>
      </dgm:t>
    </dgm:pt>
    <dgm:pt modelId="{379C1405-0119-41D2-854C-D81BAFB0914A}" type="pres">
      <dgm:prSet presAssocID="{771D7740-C7C9-40BF-A80A-F7435B0307DF}" presName="compChildNode" presStyleCnt="0"/>
      <dgm:spPr/>
    </dgm:pt>
    <dgm:pt modelId="{C12926E5-CFF6-4B6C-8A0A-ACDA928DB4B4}" type="pres">
      <dgm:prSet presAssocID="{771D7740-C7C9-40BF-A80A-F7435B0307DF}" presName="theInnerList" presStyleCnt="0"/>
      <dgm:spPr/>
    </dgm:pt>
    <dgm:pt modelId="{445EBCD5-1DC2-4033-AB5D-C97278CA6A04}" type="pres">
      <dgm:prSet presAssocID="{F2751A86-B1E6-476E-A670-A5F86A950BA2}" presName="childNode" presStyleLbl="node1" presStyleIdx="25" presStyleCnt="30" custScaleX="874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FBED4A-E718-4DA8-A43D-9863916C3AD4}" type="pres">
      <dgm:prSet presAssocID="{F2751A86-B1E6-476E-A670-A5F86A950BA2}" presName="aSpace2" presStyleCnt="0"/>
      <dgm:spPr/>
    </dgm:pt>
    <dgm:pt modelId="{4741A8A8-0D4D-43E6-AA1B-D98188854AFE}" type="pres">
      <dgm:prSet presAssocID="{1A46A544-1446-4B64-B54E-61DDF091BF21}" presName="childNode" presStyleLbl="node1" presStyleIdx="26" presStyleCnt="30" custScaleX="874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759394-71AD-44EE-83C2-F73CCB43C780}" type="pres">
      <dgm:prSet presAssocID="{1A46A544-1446-4B64-B54E-61DDF091BF21}" presName="aSpace2" presStyleCnt="0"/>
      <dgm:spPr/>
    </dgm:pt>
    <dgm:pt modelId="{B7FCCC02-6545-4E94-A777-0734D5EB9AE9}" type="pres">
      <dgm:prSet presAssocID="{28D5F0A6-BD0F-491A-B049-534145385708}" presName="childNode" presStyleLbl="node1" presStyleIdx="27" presStyleCnt="30" custScaleX="874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51B2D8-FBFA-4F1A-8C23-9FF318AD7C9B}" type="pres">
      <dgm:prSet presAssocID="{28D5F0A6-BD0F-491A-B049-534145385708}" presName="aSpace2" presStyleCnt="0"/>
      <dgm:spPr/>
    </dgm:pt>
    <dgm:pt modelId="{5D6F1506-1DBB-4C21-9A07-68DD36F5EBD6}" type="pres">
      <dgm:prSet presAssocID="{88A2F16C-1AA6-482D-9B85-7C5118F4D693}" presName="childNode" presStyleLbl="node1" presStyleIdx="28" presStyleCnt="30" custScaleX="874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0A20A0-EC60-4D08-92CE-7879D71A6604}" type="pres">
      <dgm:prSet presAssocID="{88A2F16C-1AA6-482D-9B85-7C5118F4D693}" presName="aSpace2" presStyleCnt="0"/>
      <dgm:spPr/>
    </dgm:pt>
    <dgm:pt modelId="{7376F0E5-5AD0-4719-B4DD-89528F48B07A}" type="pres">
      <dgm:prSet presAssocID="{345FE058-0350-4D7E-BA9C-03CD66E48BBD}" presName="childNode" presStyleLbl="node1" presStyleIdx="29" presStyleCnt="30" custScaleX="874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532E306-ED01-41A1-8355-03F6E8EA5777}" type="presOf" srcId="{4E8A118B-4450-4524-BF6A-6A3E8D58551F}" destId="{12EFB3D1-7306-4A90-AF49-B9741B5A081E}" srcOrd="0" destOrd="0" presId="urn:microsoft.com/office/officeart/2005/8/layout/lProcess2"/>
    <dgm:cxn modelId="{F5AE015E-FE6C-484B-AB51-FBFB65EBF950}" type="presOf" srcId="{5CE1F787-373B-424A-8396-533A067A0B20}" destId="{A3A76814-2ABA-46C0-8106-6B4025AFE855}" srcOrd="0" destOrd="0" presId="urn:microsoft.com/office/officeart/2005/8/layout/lProcess2"/>
    <dgm:cxn modelId="{AA024D8B-A81D-4165-B4B5-5FC73CEEA7E3}" type="presOf" srcId="{26EAB0BA-6A7A-413D-A4FD-3C815C56D429}" destId="{74EA6F1D-237F-460B-8B1C-E3E009B6626E}" srcOrd="0" destOrd="0" presId="urn:microsoft.com/office/officeart/2005/8/layout/lProcess2"/>
    <dgm:cxn modelId="{B2F2C06F-9B56-453C-9746-CF76DB3F3A19}" srcId="{72D03002-C460-40DB-9F11-102B3F182550}" destId="{8CA3BBD5-3B50-4D0B-8BB2-72296ED08E16}" srcOrd="3" destOrd="0" parTransId="{5F9F3D0C-5F36-493E-8AA5-774B4979EC2E}" sibTransId="{3EC21F89-56D4-4560-AABE-6868CE62FE26}"/>
    <dgm:cxn modelId="{481B3B47-C1EA-46C6-9655-93F8124118DB}" srcId="{A46B77D6-3EA3-4A79-8C74-09A5E3ADA1C4}" destId="{ADEC3D7A-F888-4066-BDCD-BC346888BC44}" srcOrd="2" destOrd="0" parTransId="{BC89B413-FB18-407D-8235-4C4DC7F2AA24}" sibTransId="{B857A544-5A8F-43A7-9471-A6E7D1731E8C}"/>
    <dgm:cxn modelId="{74BF13F3-6C7E-4EEE-9DFD-9812F8EB9B6E}" srcId="{06089A51-AF40-4A55-A3CE-3308AA9BA556}" destId="{0F849D65-F8BD-4312-B395-38E49523597C}" srcOrd="4" destOrd="0" parTransId="{3896B635-15EE-41C7-BD67-B66B5C46AFFF}" sibTransId="{48333F00-FCA7-4F1C-921B-07586C42E1E6}"/>
    <dgm:cxn modelId="{71B60A56-64C5-4F8D-B157-04CF2AE6A005}" type="presOf" srcId="{0B02F793-B824-4A7F-9A5E-2E22230BDE65}" destId="{06FEB2EE-773C-49A6-915C-A88EBDE35FC7}" srcOrd="0" destOrd="0" presId="urn:microsoft.com/office/officeart/2005/8/layout/lProcess2"/>
    <dgm:cxn modelId="{C61F5980-CD3E-4F34-BA90-1BE2D65DFFA5}" type="presOf" srcId="{72D03002-C460-40DB-9F11-102B3F182550}" destId="{5200DBBC-3CEF-416C-92D3-803C9CB1A21B}" srcOrd="1" destOrd="0" presId="urn:microsoft.com/office/officeart/2005/8/layout/lProcess2"/>
    <dgm:cxn modelId="{1123EAA3-2EFA-4A07-94AE-CDE096CB951D}" type="presOf" srcId="{F71757CA-2BE1-4FA4-BE94-BAFA0618EC2C}" destId="{08F29C56-B250-4B64-9C61-DD30AA267BE2}" srcOrd="0" destOrd="0" presId="urn:microsoft.com/office/officeart/2005/8/layout/lProcess2"/>
    <dgm:cxn modelId="{71DAA822-813A-4721-B887-0EC0A33FD4D5}" type="presOf" srcId="{7D9B2C74-C40E-447D-AC3B-4C3B08FB69B3}" destId="{34AC4F0E-1C71-4CCB-B10E-2E10CD2C71F1}" srcOrd="0" destOrd="0" presId="urn:microsoft.com/office/officeart/2005/8/layout/lProcess2"/>
    <dgm:cxn modelId="{F1204054-6E44-48A3-B484-21F582D963F8}" type="presOf" srcId="{C0D67FDE-ED2C-483B-8771-65848928D1B4}" destId="{B8CEEDED-FDC0-4FDF-9DB3-A396B5DE3FC4}" srcOrd="0" destOrd="0" presId="urn:microsoft.com/office/officeart/2005/8/layout/lProcess2"/>
    <dgm:cxn modelId="{01D058B4-E257-470C-AA19-5112A057DC46}" srcId="{06089A51-AF40-4A55-A3CE-3308AA9BA556}" destId="{A46B77D6-3EA3-4A79-8C74-09A5E3ADA1C4}" srcOrd="1" destOrd="0" parTransId="{B789F7D8-BFCC-445F-8FC7-7FF60DD07309}" sibTransId="{320435D3-2DE6-4684-986E-3642B9665E3B}"/>
    <dgm:cxn modelId="{AEC08B7D-2CD5-472D-B285-243473FF17F9}" type="presOf" srcId="{817F67A9-0731-445D-A839-2E55C060F191}" destId="{3C4E1DED-F773-4EEA-8ED4-B3239F1F147F}" srcOrd="0" destOrd="0" presId="urn:microsoft.com/office/officeart/2005/8/layout/lProcess2"/>
    <dgm:cxn modelId="{2414A249-46BE-4DA2-AA5F-2156DA869108}" type="presOf" srcId="{1CDF7466-A1A7-406F-9F6B-BDCFB42ADE24}" destId="{962D4E93-9E73-4DAF-BA22-D45FADAB9202}" srcOrd="0" destOrd="0" presId="urn:microsoft.com/office/officeart/2005/8/layout/lProcess2"/>
    <dgm:cxn modelId="{4525AC55-F3E7-46EA-9F6E-EE49727D0C69}" type="presOf" srcId="{3E9C855E-9802-4782-B359-5CAA882DCBFE}" destId="{F74C139F-33D5-4371-BAC8-2D39987DE8FD}" srcOrd="0" destOrd="0" presId="urn:microsoft.com/office/officeart/2005/8/layout/lProcess2"/>
    <dgm:cxn modelId="{FC7A4188-680F-4DD0-BBAB-F79BF63AADE9}" srcId="{E6BBF238-F1BC-4C42-95AA-E9B8B2ABAE36}" destId="{A86E82CB-6DA2-4B4B-A1F6-0388D8391592}" srcOrd="4" destOrd="0" parTransId="{24FF8F65-E79A-4CA1-8CC0-1C08171FBF88}" sibTransId="{42506B84-06CC-4D01-9AD7-3FD614E02DAC}"/>
    <dgm:cxn modelId="{CB0032F0-BA9D-4AC2-94B4-40A4AD8AEB78}" srcId="{72D03002-C460-40DB-9F11-102B3F182550}" destId="{D8F5A324-6384-4C07-AE08-1E43BBDFC7F9}" srcOrd="2" destOrd="0" parTransId="{5953125C-869F-442C-92B6-F4ACEFE7B4C6}" sibTransId="{7F53E17D-2D28-4FAC-A53B-2771371BB829}"/>
    <dgm:cxn modelId="{8225EB65-73AE-4BB9-BC98-568F67D35779}" type="presOf" srcId="{F812B56C-7C96-478D-A08E-1ACE889AD235}" destId="{181A3C1E-73B0-4DBF-969D-451C60DA0CCA}" srcOrd="0" destOrd="0" presId="urn:microsoft.com/office/officeart/2005/8/layout/lProcess2"/>
    <dgm:cxn modelId="{90764250-E8E1-489F-BA8D-D88146C40184}" srcId="{AD53D7C4-CB50-47B3-A63F-469E66AA075C}" destId="{48FCF267-BF78-4665-87CE-DF257F23F185}" srcOrd="2" destOrd="0" parTransId="{873D8397-729A-43A4-AFFA-55C06DD905EE}" sibTransId="{85E88EC1-FB65-4336-8DF7-1A8E10BB2247}"/>
    <dgm:cxn modelId="{7A67DDD2-1166-4E78-8FF2-9389B97D64DC}" type="presOf" srcId="{AD53D7C4-CB50-47B3-A63F-469E66AA075C}" destId="{F5E1E8E0-E499-4D4C-8186-E856DF599BC0}" srcOrd="0" destOrd="0" presId="urn:microsoft.com/office/officeart/2005/8/layout/lProcess2"/>
    <dgm:cxn modelId="{568318ED-880F-45B7-9E2B-0A9BD24DDA41}" type="presOf" srcId="{E6BBF238-F1BC-4C42-95AA-E9B8B2ABAE36}" destId="{11F6BF68-399D-4618-8E11-A80A37E9C243}" srcOrd="1" destOrd="0" presId="urn:microsoft.com/office/officeart/2005/8/layout/lProcess2"/>
    <dgm:cxn modelId="{3F787C3D-46B6-4741-96D5-5B214B0ED280}" srcId="{0F849D65-F8BD-4312-B395-38E49523597C}" destId="{1CDF7466-A1A7-406F-9F6B-BDCFB42ADE24}" srcOrd="0" destOrd="0" parTransId="{51DF2F8D-9644-4975-8545-D1CB7E5E5E3F}" sibTransId="{6A2C6C54-8F46-4FC7-A410-15D7D289DE6A}"/>
    <dgm:cxn modelId="{A4D61EFB-9F9B-4D30-8AD2-ABEBFD6C5DCB}" type="presOf" srcId="{28D5F0A6-BD0F-491A-B049-534145385708}" destId="{B7FCCC02-6545-4E94-A777-0734D5EB9AE9}" srcOrd="0" destOrd="0" presId="urn:microsoft.com/office/officeart/2005/8/layout/lProcess2"/>
    <dgm:cxn modelId="{B0974447-A47E-4A59-B204-19C7571376AE}" srcId="{06089A51-AF40-4A55-A3CE-3308AA9BA556}" destId="{E6BBF238-F1BC-4C42-95AA-E9B8B2ABAE36}" srcOrd="0" destOrd="0" parTransId="{505925C1-1A42-45CF-B331-10D529B3568B}" sibTransId="{8B1A5F3C-9704-442D-8F2B-AC298E9A4437}"/>
    <dgm:cxn modelId="{416989CC-3E39-465C-ABBE-7B50123215A4}" srcId="{771D7740-C7C9-40BF-A80A-F7435B0307DF}" destId="{88A2F16C-1AA6-482D-9B85-7C5118F4D693}" srcOrd="3" destOrd="0" parTransId="{1930082F-078B-482F-8197-006E8805BF92}" sibTransId="{3E649292-679F-4D28-ABBB-0DE9EC5E2BA1}"/>
    <dgm:cxn modelId="{9CC463C9-ABB3-4A88-86DF-9BBEDB92156C}" srcId="{A46B77D6-3EA3-4A79-8C74-09A5E3ADA1C4}" destId="{A5093F6B-06AE-4B3C-A131-9233D04385E8}" srcOrd="1" destOrd="0" parTransId="{FC954451-4C29-4FC9-A6DA-9172933BF63F}" sibTransId="{E510F583-8062-4B0D-A18F-0EF4BF72D1D9}"/>
    <dgm:cxn modelId="{8206B511-6DFA-4D1C-BC9D-60C09D719370}" type="presOf" srcId="{0F849D65-F8BD-4312-B395-38E49523597C}" destId="{C89C9DC2-6D47-4888-BBC1-D1611F928F44}" srcOrd="0" destOrd="0" presId="urn:microsoft.com/office/officeart/2005/8/layout/lProcess2"/>
    <dgm:cxn modelId="{F166D6EA-1F4D-4CF0-9D6A-807D0BACE6D8}" srcId="{E6BBF238-F1BC-4C42-95AA-E9B8B2ABAE36}" destId="{FD71512D-7F02-4C63-BD48-FE9467D13C28}" srcOrd="0" destOrd="0" parTransId="{449CC36E-0053-4DAC-9E6D-870A1A2629D5}" sibTransId="{3D766657-971E-4D3E-9E91-12F8CE449EC0}"/>
    <dgm:cxn modelId="{6839ABEA-FF36-48AC-836C-689B9BB28EBA}" srcId="{A46B77D6-3EA3-4A79-8C74-09A5E3ADA1C4}" destId="{7D9B2C74-C40E-447D-AC3B-4C3B08FB69B3}" srcOrd="0" destOrd="0" parTransId="{9F84F69B-667F-4E53-84B8-874738612D33}" sibTransId="{7FEEF1D2-38B5-4B07-A0C0-9F83AFCEA493}"/>
    <dgm:cxn modelId="{73E38778-3F37-4CAA-AFCE-F00BE433066C}" srcId="{AD53D7C4-CB50-47B3-A63F-469E66AA075C}" destId="{F71757CA-2BE1-4FA4-BE94-BAFA0618EC2C}" srcOrd="4" destOrd="0" parTransId="{2B1C67D3-FE19-4205-B323-8F179DC813D0}" sibTransId="{8E31AF9E-EDDD-4DEF-8D45-BF58F8391E8F}"/>
    <dgm:cxn modelId="{7B8F34FB-EDD2-4F01-BF3C-0C48423535AC}" type="presOf" srcId="{AD53D7C4-CB50-47B3-A63F-469E66AA075C}" destId="{D6E23818-31CD-48B8-AE14-8DC1545C8036}" srcOrd="1" destOrd="0" presId="urn:microsoft.com/office/officeart/2005/8/layout/lProcess2"/>
    <dgm:cxn modelId="{4466AFBD-D922-480D-9F91-F209F41E6EBD}" srcId="{0F849D65-F8BD-4312-B395-38E49523597C}" destId="{3EB17803-E02D-4BCF-B020-A2181B9DDB66}" srcOrd="1" destOrd="0" parTransId="{3E34AC41-1DBD-4A5F-A5E3-E4670EDB917A}" sibTransId="{373CBE4F-F58F-46F0-BBA0-1FF7C6BDCEB8}"/>
    <dgm:cxn modelId="{B7BB88F4-9084-4821-81C5-F88CD026CC70}" srcId="{771D7740-C7C9-40BF-A80A-F7435B0307DF}" destId="{345FE058-0350-4D7E-BA9C-03CD66E48BBD}" srcOrd="4" destOrd="0" parTransId="{AA420566-1A70-4663-AAF9-245755A10D04}" sibTransId="{8409B1BD-0510-419E-B948-4B0B9466EFC2}"/>
    <dgm:cxn modelId="{E02ECF97-AEDB-43FD-99ED-1D5E0E2AA756}" srcId="{0F849D65-F8BD-4312-B395-38E49523597C}" destId="{16B17BD1-55BD-490B-A308-526D016A2F23}" srcOrd="2" destOrd="0" parTransId="{0E7463B2-E3F9-4AA4-874B-BF9764E73BE8}" sibTransId="{32C2421B-4C77-49BF-AD6E-1B61B5606758}"/>
    <dgm:cxn modelId="{0D3D91C7-BC2A-44B5-9891-46B5AE844B1A}" srcId="{771D7740-C7C9-40BF-A80A-F7435B0307DF}" destId="{F2751A86-B1E6-476E-A670-A5F86A950BA2}" srcOrd="0" destOrd="0" parTransId="{6EA22EB3-10F1-400A-831E-B1091A4206ED}" sibTransId="{25C53F40-884F-4CDE-B145-49B57EF51887}"/>
    <dgm:cxn modelId="{7DD53F54-7776-41AF-9CFC-5A2D922E9BA1}" srcId="{06089A51-AF40-4A55-A3CE-3308AA9BA556}" destId="{72D03002-C460-40DB-9F11-102B3F182550}" srcOrd="3" destOrd="0" parTransId="{4B41B789-5AF1-4AB7-AF3C-ED1E638A8764}" sibTransId="{E2DF107F-8A05-4941-9010-0CD1940547B3}"/>
    <dgm:cxn modelId="{E08BBD21-2A95-450C-8129-D30DF65CCD47}" type="presOf" srcId="{F70DDD29-47DA-4126-A09E-32B3A8181F14}" destId="{0C803BB5-E4D8-4E2C-A031-F8EBE06F6DC9}" srcOrd="0" destOrd="0" presId="urn:microsoft.com/office/officeart/2005/8/layout/lProcess2"/>
    <dgm:cxn modelId="{EF6022A6-06E8-49AC-B005-5980E58FA90D}" srcId="{72D03002-C460-40DB-9F11-102B3F182550}" destId="{F812B56C-7C96-478D-A08E-1ACE889AD235}" srcOrd="0" destOrd="0" parTransId="{64A0D145-1AD1-42F4-AA85-F5CB3781160F}" sibTransId="{4D91ED6E-CE7F-4EA1-A2BE-CC078DC8A47F}"/>
    <dgm:cxn modelId="{7B4C3DCC-E7E3-4C98-ACA7-4171A0529D10}" srcId="{0F849D65-F8BD-4312-B395-38E49523597C}" destId="{3E9C855E-9802-4782-B359-5CAA882DCBFE}" srcOrd="4" destOrd="0" parTransId="{C418CC3F-902C-4CDD-BD07-24F2FB6A9C1E}" sibTransId="{D7861565-4B8D-4CAD-A765-087A913CF0AC}"/>
    <dgm:cxn modelId="{F4DC0AB9-26AA-4D76-96D6-BBF662356816}" type="presOf" srcId="{ADEC3D7A-F888-4066-BDCD-BC346888BC44}" destId="{08347876-A256-4AC4-BC9D-FFD758210303}" srcOrd="0" destOrd="0" presId="urn:microsoft.com/office/officeart/2005/8/layout/lProcess2"/>
    <dgm:cxn modelId="{A84DF8A3-C1AD-42FC-A6F5-C06C081C755A}" type="presOf" srcId="{A5093F6B-06AE-4B3C-A131-9233D04385E8}" destId="{A05F4C07-95AC-4288-B66B-1666B0F2C3C4}" srcOrd="0" destOrd="0" presId="urn:microsoft.com/office/officeart/2005/8/layout/lProcess2"/>
    <dgm:cxn modelId="{6636698E-8354-4F69-B633-D64FFD4F8DA2}" type="presOf" srcId="{36700E53-C49F-4EBC-BFF0-3E4AFADB901F}" destId="{77034081-7C45-419C-BC0F-8AB91C0A7BC0}" srcOrd="0" destOrd="0" presId="urn:microsoft.com/office/officeart/2005/8/layout/lProcess2"/>
    <dgm:cxn modelId="{179F1E78-F8ED-402E-A85E-E75E5B8C2DA7}" srcId="{E6BBF238-F1BC-4C42-95AA-E9B8B2ABAE36}" destId="{0B02F793-B824-4A7F-9A5E-2E22230BDE65}" srcOrd="2" destOrd="0" parTransId="{4696005F-703A-4A94-9747-0E5C576E7B78}" sibTransId="{7092F26A-0F1E-4E07-9C4B-47993FC17D36}"/>
    <dgm:cxn modelId="{F30ACC5F-101B-4906-B972-16F81C185CC4}" type="presOf" srcId="{8EB0C67A-3E8D-456C-A4EE-685ED54A6C3A}" destId="{B4D67D8A-5EA6-4E1A-912E-A48BACAA9A17}" srcOrd="0" destOrd="0" presId="urn:microsoft.com/office/officeart/2005/8/layout/lProcess2"/>
    <dgm:cxn modelId="{2FA1C0E0-71E9-43F9-9003-F03F5F524D1C}" srcId="{AD53D7C4-CB50-47B3-A63F-469E66AA075C}" destId="{6C59C08B-351D-45DD-8430-A039DD519C4E}" srcOrd="1" destOrd="0" parTransId="{C06C3F96-A69F-4FAD-A844-3F9599F893C9}" sibTransId="{088241FA-0DA0-4527-AEDA-58832C235E52}"/>
    <dgm:cxn modelId="{31FD6FF0-4E6A-452D-8861-C4F99C1575E1}" type="presOf" srcId="{6C59C08B-351D-45DD-8430-A039DD519C4E}" destId="{E35AB883-9DF8-4C44-AFCB-3A6F680F5C38}" srcOrd="0" destOrd="0" presId="urn:microsoft.com/office/officeart/2005/8/layout/lProcess2"/>
    <dgm:cxn modelId="{C621A05F-A27C-4324-940E-BAFD6E5DC176}" type="presOf" srcId="{0F849D65-F8BD-4312-B395-38E49523597C}" destId="{910A27A7-F63D-4BE1-8561-068AB3AC3428}" srcOrd="1" destOrd="0" presId="urn:microsoft.com/office/officeart/2005/8/layout/lProcess2"/>
    <dgm:cxn modelId="{A40871A6-7AAD-4790-87B8-AF13CE1BCB54}" type="presOf" srcId="{A86E82CB-6DA2-4B4B-A1F6-0388D8391592}" destId="{73375365-9DBF-4D32-B270-41396B3366FF}" srcOrd="0" destOrd="0" presId="urn:microsoft.com/office/officeart/2005/8/layout/lProcess2"/>
    <dgm:cxn modelId="{DCF276F0-12AA-40C5-92B3-46AEAB2194F0}" srcId="{E6BBF238-F1BC-4C42-95AA-E9B8B2ABAE36}" destId="{26EAB0BA-6A7A-413D-A4FD-3C815C56D429}" srcOrd="1" destOrd="0" parTransId="{0D699007-FB01-4468-9E43-2F1A6503E004}" sibTransId="{C716082A-A5CA-4FA8-BF6E-42A324E5FA4F}"/>
    <dgm:cxn modelId="{165CB552-1554-4698-87B4-0F3638E8C820}" type="presOf" srcId="{E6BBF238-F1BC-4C42-95AA-E9B8B2ABAE36}" destId="{586F7157-247F-4219-AF85-A6E768D9B8CB}" srcOrd="0" destOrd="0" presId="urn:microsoft.com/office/officeart/2005/8/layout/lProcess2"/>
    <dgm:cxn modelId="{CD888F39-27EC-4197-BAD3-80D5184E7F59}" srcId="{A46B77D6-3EA3-4A79-8C74-09A5E3ADA1C4}" destId="{8EB0C67A-3E8D-456C-A4EE-685ED54A6C3A}" srcOrd="4" destOrd="0" parTransId="{9C42AC40-38FB-42B6-8AC8-EF0AE475F46C}" sibTransId="{91D3BC70-C7E5-4F75-AFF2-04E4F2AC6087}"/>
    <dgm:cxn modelId="{597F68CD-FD4E-4040-A953-8BDD765ED87A}" srcId="{AD53D7C4-CB50-47B3-A63F-469E66AA075C}" destId="{36700E53-C49F-4EBC-BFF0-3E4AFADB901F}" srcOrd="3" destOrd="0" parTransId="{37B34990-E822-4DFF-9227-9537B79BA38C}" sibTransId="{C3052940-6AC3-4CDE-B4D5-7DCD0B1B30CA}"/>
    <dgm:cxn modelId="{DAC92066-1800-413F-BA37-244644494F80}" type="presOf" srcId="{345FE058-0350-4D7E-BA9C-03CD66E48BBD}" destId="{7376F0E5-5AD0-4719-B4DD-89528F48B07A}" srcOrd="0" destOrd="0" presId="urn:microsoft.com/office/officeart/2005/8/layout/lProcess2"/>
    <dgm:cxn modelId="{4CB55ADB-DB87-4D1D-88AB-35AD899969EC}" srcId="{0F849D65-F8BD-4312-B395-38E49523597C}" destId="{C0D67FDE-ED2C-483B-8771-65848928D1B4}" srcOrd="3" destOrd="0" parTransId="{2441B8DD-3561-4B73-AB2E-CD1623EF86AB}" sibTransId="{85BF8D75-685A-433B-B2BD-126E166F9E87}"/>
    <dgm:cxn modelId="{A8BC020A-8EDF-4635-B286-585E72432B94}" srcId="{771D7740-C7C9-40BF-A80A-F7435B0307DF}" destId="{1A46A544-1446-4B64-B54E-61DDF091BF21}" srcOrd="1" destOrd="0" parTransId="{6981D206-77D8-42DA-AAEE-A2510DF156AF}" sibTransId="{43A17BB6-A822-4975-85DF-D872E4E8539D}"/>
    <dgm:cxn modelId="{AD25DE8D-ABC2-4880-AE64-9D7DE77EC8E9}" srcId="{72D03002-C460-40DB-9F11-102B3F182550}" destId="{5CE1F787-373B-424A-8396-533A067A0B20}" srcOrd="4" destOrd="0" parTransId="{92318052-C79A-49DC-A19A-7F9C1564D75B}" sibTransId="{644166CF-0706-4E26-A20C-D796C11688C8}"/>
    <dgm:cxn modelId="{D42F11B3-82E6-46C3-8AB3-D90AE7492575}" type="presOf" srcId="{F2751A86-B1E6-476E-A670-A5F86A950BA2}" destId="{445EBCD5-1DC2-4033-AB5D-C97278CA6A04}" srcOrd="0" destOrd="0" presId="urn:microsoft.com/office/officeart/2005/8/layout/lProcess2"/>
    <dgm:cxn modelId="{DB9CFDFD-8D48-4AFD-BB34-708A301CA710}" type="presOf" srcId="{1A46A544-1446-4B64-B54E-61DDF091BF21}" destId="{4741A8A8-0D4D-43E6-AA1B-D98188854AFE}" srcOrd="0" destOrd="0" presId="urn:microsoft.com/office/officeart/2005/8/layout/lProcess2"/>
    <dgm:cxn modelId="{2901E2DD-C316-4898-BCD5-C70D8CC9DFFC}" srcId="{AD53D7C4-CB50-47B3-A63F-469E66AA075C}" destId="{31378F32-4AA6-4508-B981-0DC5E4BBB9E2}" srcOrd="0" destOrd="0" parTransId="{E2FF3250-1DF8-462E-BA5A-E89A45C21E5E}" sibTransId="{C13FB25C-FF8B-4E89-AC4A-B9FA66749009}"/>
    <dgm:cxn modelId="{DEAC00EB-41D8-4B88-82F0-5D8531B321AD}" type="presOf" srcId="{A46B77D6-3EA3-4A79-8C74-09A5E3ADA1C4}" destId="{320AADF9-E510-41AA-B82A-D5AE87EEC8FF}" srcOrd="1" destOrd="0" presId="urn:microsoft.com/office/officeart/2005/8/layout/lProcess2"/>
    <dgm:cxn modelId="{94DA7392-6944-49A0-92CE-3BF3C5E38BA4}" type="presOf" srcId="{A46B77D6-3EA3-4A79-8C74-09A5E3ADA1C4}" destId="{9DD7F317-4966-448D-9BE2-7802BA9A60BB}" srcOrd="0" destOrd="0" presId="urn:microsoft.com/office/officeart/2005/8/layout/lProcess2"/>
    <dgm:cxn modelId="{7758DC9B-FC50-43C0-B3D4-96DF0F49A44F}" type="presOf" srcId="{8CA3BBD5-3B50-4D0B-8BB2-72296ED08E16}" destId="{4DF4EE74-E7F2-4BC6-A40D-66E69461B5AF}" srcOrd="0" destOrd="0" presId="urn:microsoft.com/office/officeart/2005/8/layout/lProcess2"/>
    <dgm:cxn modelId="{33E740B1-1773-4FA9-805E-9BBD69D591AE}" type="presOf" srcId="{771D7740-C7C9-40BF-A80A-F7435B0307DF}" destId="{A1E83D98-37F7-47EF-9248-E24EDA31C4D8}" srcOrd="1" destOrd="0" presId="urn:microsoft.com/office/officeart/2005/8/layout/lProcess2"/>
    <dgm:cxn modelId="{D52CBA43-933F-49A2-8E34-7B301F5EE98A}" srcId="{E6BBF238-F1BC-4C42-95AA-E9B8B2ABAE36}" destId="{F70DDD29-47DA-4126-A09E-32B3A8181F14}" srcOrd="3" destOrd="0" parTransId="{2BEE1898-BC85-46B1-9CC7-464E3D2DCB39}" sibTransId="{7FC7D1E6-E329-497C-8A61-B3F0D7FCB247}"/>
    <dgm:cxn modelId="{9D845CEF-689C-4476-A4BF-58C806FDD26F}" type="presOf" srcId="{88A2F16C-1AA6-482D-9B85-7C5118F4D693}" destId="{5D6F1506-1DBB-4C21-9A07-68DD36F5EBD6}" srcOrd="0" destOrd="0" presId="urn:microsoft.com/office/officeart/2005/8/layout/lProcess2"/>
    <dgm:cxn modelId="{429E8A5E-B9C4-4A21-BDD7-7CC25D2997B2}" srcId="{72D03002-C460-40DB-9F11-102B3F182550}" destId="{4E8A118B-4450-4524-BF6A-6A3E8D58551F}" srcOrd="1" destOrd="0" parTransId="{8C6ECCC8-6660-466F-B2A3-F8DA619A5579}" sibTransId="{EF68350B-8DA6-4CC5-8833-CA99BFE1D9E8}"/>
    <dgm:cxn modelId="{D91E1766-C2B0-4015-8D47-E7369B1D0D5F}" type="presOf" srcId="{D8F5A324-6384-4C07-AE08-1E43BBDFC7F9}" destId="{D2C4EF47-8C0D-464F-AF9F-E5822B3F9BE7}" srcOrd="0" destOrd="0" presId="urn:microsoft.com/office/officeart/2005/8/layout/lProcess2"/>
    <dgm:cxn modelId="{8B8F8452-6C81-4B17-88D3-CB2544535EFC}" type="presOf" srcId="{06089A51-AF40-4A55-A3CE-3308AA9BA556}" destId="{452682BD-9449-406D-A0DD-BB4CBB11C284}" srcOrd="0" destOrd="0" presId="urn:microsoft.com/office/officeart/2005/8/layout/lProcess2"/>
    <dgm:cxn modelId="{9D007C46-194E-42B2-9A21-514062028667}" type="presOf" srcId="{771D7740-C7C9-40BF-A80A-F7435B0307DF}" destId="{F51A0AB7-87DB-4629-84C0-15FA760C0B84}" srcOrd="0" destOrd="0" presId="urn:microsoft.com/office/officeart/2005/8/layout/lProcess2"/>
    <dgm:cxn modelId="{24DDE250-8C80-489E-9555-8D2576D9B4EC}" type="presOf" srcId="{31378F32-4AA6-4508-B981-0DC5E4BBB9E2}" destId="{1425CCEF-70D7-408C-B4B4-624FD82ADD05}" srcOrd="0" destOrd="0" presId="urn:microsoft.com/office/officeart/2005/8/layout/lProcess2"/>
    <dgm:cxn modelId="{67BAB7E3-E9A6-4047-9A0A-05F326653B43}" type="presOf" srcId="{FD71512D-7F02-4C63-BD48-FE9467D13C28}" destId="{A569AF32-58A2-4327-95B6-B23613434A7D}" srcOrd="0" destOrd="0" presId="urn:microsoft.com/office/officeart/2005/8/layout/lProcess2"/>
    <dgm:cxn modelId="{6B14D574-E43C-444B-82F6-49BBEE2E0C57}" type="presOf" srcId="{72D03002-C460-40DB-9F11-102B3F182550}" destId="{46C8B1AD-8414-4E29-8B8C-A82A133B8CF6}" srcOrd="0" destOrd="0" presId="urn:microsoft.com/office/officeart/2005/8/layout/lProcess2"/>
    <dgm:cxn modelId="{AE735617-4087-451D-A204-C3CDC400CCB5}" type="presOf" srcId="{3EB17803-E02D-4BCF-B020-A2181B9DDB66}" destId="{A4458024-238C-42F7-8BEF-6EE5536E388E}" srcOrd="0" destOrd="0" presId="urn:microsoft.com/office/officeart/2005/8/layout/lProcess2"/>
    <dgm:cxn modelId="{42A3D60C-6AB6-4680-95E5-96DDB8F882F0}" srcId="{771D7740-C7C9-40BF-A80A-F7435B0307DF}" destId="{28D5F0A6-BD0F-491A-B049-534145385708}" srcOrd="2" destOrd="0" parTransId="{0952AC9B-5F57-437F-A61F-F375B4C1F4A6}" sibTransId="{12D7AA0A-6CA1-4421-A615-05CDB88094E6}"/>
    <dgm:cxn modelId="{62F2291C-A771-425B-8726-18525F02901B}" type="presOf" srcId="{48FCF267-BF78-4665-87CE-DF257F23F185}" destId="{BCF737F9-C782-4D07-8FDC-25167C5E5538}" srcOrd="0" destOrd="0" presId="urn:microsoft.com/office/officeart/2005/8/layout/lProcess2"/>
    <dgm:cxn modelId="{E829973E-71BA-44A1-90BE-1F6405F24460}" srcId="{06089A51-AF40-4A55-A3CE-3308AA9BA556}" destId="{771D7740-C7C9-40BF-A80A-F7435B0307DF}" srcOrd="5" destOrd="0" parTransId="{DBE211D3-54F6-4EB5-9225-B238855C9652}" sibTransId="{8CBF0971-1877-45E6-95B8-CD74368D659D}"/>
    <dgm:cxn modelId="{885EAAA5-773A-43A3-ABC2-8387465470B9}" srcId="{A46B77D6-3EA3-4A79-8C74-09A5E3ADA1C4}" destId="{817F67A9-0731-445D-A839-2E55C060F191}" srcOrd="3" destOrd="0" parTransId="{E4ECA14E-501C-4A4F-B133-4D9E601C81F2}" sibTransId="{D3E7EAEC-B24A-4D46-9F63-9C37EEFBC5D6}"/>
    <dgm:cxn modelId="{92CD92BF-7109-4B0E-85AB-83B849BDFA90}" srcId="{06089A51-AF40-4A55-A3CE-3308AA9BA556}" destId="{AD53D7C4-CB50-47B3-A63F-469E66AA075C}" srcOrd="2" destOrd="0" parTransId="{F24996CB-88F8-4836-B3BA-97D48FF9639C}" sibTransId="{47E8618C-9A68-4737-BC08-FBBFBF6A1DC1}"/>
    <dgm:cxn modelId="{62BD2823-CCA0-4849-A826-A5E8982A3A09}" type="presOf" srcId="{16B17BD1-55BD-490B-A308-526D016A2F23}" destId="{8A13A103-6FF3-40B1-BE76-3F54651A7FF2}" srcOrd="0" destOrd="0" presId="urn:microsoft.com/office/officeart/2005/8/layout/lProcess2"/>
    <dgm:cxn modelId="{570A1B6B-A1F8-4065-A527-FA4B2597553F}" type="presParOf" srcId="{452682BD-9449-406D-A0DD-BB4CBB11C284}" destId="{E4D77BFF-5D61-4003-9042-73C8FD5C2CB3}" srcOrd="0" destOrd="0" presId="urn:microsoft.com/office/officeart/2005/8/layout/lProcess2"/>
    <dgm:cxn modelId="{789E5A9C-3A62-4070-B30A-F44CB9945FBD}" type="presParOf" srcId="{E4D77BFF-5D61-4003-9042-73C8FD5C2CB3}" destId="{586F7157-247F-4219-AF85-A6E768D9B8CB}" srcOrd="0" destOrd="0" presId="urn:microsoft.com/office/officeart/2005/8/layout/lProcess2"/>
    <dgm:cxn modelId="{A9942A1E-567E-4797-A184-1CEBCC37A6D8}" type="presParOf" srcId="{E4D77BFF-5D61-4003-9042-73C8FD5C2CB3}" destId="{11F6BF68-399D-4618-8E11-A80A37E9C243}" srcOrd="1" destOrd="0" presId="urn:microsoft.com/office/officeart/2005/8/layout/lProcess2"/>
    <dgm:cxn modelId="{E481C0C0-EDE3-42A1-A179-48010711F80A}" type="presParOf" srcId="{E4D77BFF-5D61-4003-9042-73C8FD5C2CB3}" destId="{C14010AA-8681-452B-AF6F-FA4D0A62BAE6}" srcOrd="2" destOrd="0" presId="urn:microsoft.com/office/officeart/2005/8/layout/lProcess2"/>
    <dgm:cxn modelId="{DE999CD8-5940-4EBC-830B-9C0952E20E89}" type="presParOf" srcId="{C14010AA-8681-452B-AF6F-FA4D0A62BAE6}" destId="{C6C6A277-C2CD-49A2-A2AB-B8B982B62AA6}" srcOrd="0" destOrd="0" presId="urn:microsoft.com/office/officeart/2005/8/layout/lProcess2"/>
    <dgm:cxn modelId="{ECE0FCF5-295A-4E5F-9231-4409CAB57E46}" type="presParOf" srcId="{C6C6A277-C2CD-49A2-A2AB-B8B982B62AA6}" destId="{A569AF32-58A2-4327-95B6-B23613434A7D}" srcOrd="0" destOrd="0" presId="urn:microsoft.com/office/officeart/2005/8/layout/lProcess2"/>
    <dgm:cxn modelId="{6060051F-8AE5-4594-ACE2-EFD79B7CD2E9}" type="presParOf" srcId="{C6C6A277-C2CD-49A2-A2AB-B8B982B62AA6}" destId="{688F4331-6384-46FE-97F2-F1675DD7C405}" srcOrd="1" destOrd="0" presId="urn:microsoft.com/office/officeart/2005/8/layout/lProcess2"/>
    <dgm:cxn modelId="{DCB1E772-B01B-4289-8929-2007E614B7A2}" type="presParOf" srcId="{C6C6A277-C2CD-49A2-A2AB-B8B982B62AA6}" destId="{74EA6F1D-237F-460B-8B1C-E3E009B6626E}" srcOrd="2" destOrd="0" presId="urn:microsoft.com/office/officeart/2005/8/layout/lProcess2"/>
    <dgm:cxn modelId="{87067D20-E891-4989-946B-A3679DEE7077}" type="presParOf" srcId="{C6C6A277-C2CD-49A2-A2AB-B8B982B62AA6}" destId="{BA9725AF-C348-44C0-875D-5C51CD8D72BF}" srcOrd="3" destOrd="0" presId="urn:microsoft.com/office/officeart/2005/8/layout/lProcess2"/>
    <dgm:cxn modelId="{2017783E-C686-43FE-B032-E539F92A0386}" type="presParOf" srcId="{C6C6A277-C2CD-49A2-A2AB-B8B982B62AA6}" destId="{06FEB2EE-773C-49A6-915C-A88EBDE35FC7}" srcOrd="4" destOrd="0" presId="urn:microsoft.com/office/officeart/2005/8/layout/lProcess2"/>
    <dgm:cxn modelId="{3067C7E9-01DE-4185-A025-A37B8A89E698}" type="presParOf" srcId="{C6C6A277-C2CD-49A2-A2AB-B8B982B62AA6}" destId="{16B4EBE4-FC24-461F-AB88-06A48760515E}" srcOrd="5" destOrd="0" presId="urn:microsoft.com/office/officeart/2005/8/layout/lProcess2"/>
    <dgm:cxn modelId="{49CBD164-B71E-489A-A505-A27BD8D4A646}" type="presParOf" srcId="{C6C6A277-C2CD-49A2-A2AB-B8B982B62AA6}" destId="{0C803BB5-E4D8-4E2C-A031-F8EBE06F6DC9}" srcOrd="6" destOrd="0" presId="urn:microsoft.com/office/officeart/2005/8/layout/lProcess2"/>
    <dgm:cxn modelId="{B2A4228F-011D-493B-8A14-ECC355DA53F5}" type="presParOf" srcId="{C6C6A277-C2CD-49A2-A2AB-B8B982B62AA6}" destId="{1F90FAE3-D31B-49D8-9239-537F65B550ED}" srcOrd="7" destOrd="0" presId="urn:microsoft.com/office/officeart/2005/8/layout/lProcess2"/>
    <dgm:cxn modelId="{FDADE604-DF79-4501-855F-169CD93EEF38}" type="presParOf" srcId="{C6C6A277-C2CD-49A2-A2AB-B8B982B62AA6}" destId="{73375365-9DBF-4D32-B270-41396B3366FF}" srcOrd="8" destOrd="0" presId="urn:microsoft.com/office/officeart/2005/8/layout/lProcess2"/>
    <dgm:cxn modelId="{37457318-D83E-4AC2-A413-EBA1E4D7277B}" type="presParOf" srcId="{452682BD-9449-406D-A0DD-BB4CBB11C284}" destId="{175D93A0-FC04-402A-B975-5388117541CA}" srcOrd="1" destOrd="0" presId="urn:microsoft.com/office/officeart/2005/8/layout/lProcess2"/>
    <dgm:cxn modelId="{F18C4795-45E5-4770-AD5E-BFA69F83D2AA}" type="presParOf" srcId="{452682BD-9449-406D-A0DD-BB4CBB11C284}" destId="{A6A19CF1-6FE3-4D1A-A88B-B3A7C750545B}" srcOrd="2" destOrd="0" presId="urn:microsoft.com/office/officeart/2005/8/layout/lProcess2"/>
    <dgm:cxn modelId="{85C6F8B9-824A-431D-8001-72857DCEF91D}" type="presParOf" srcId="{A6A19CF1-6FE3-4D1A-A88B-B3A7C750545B}" destId="{9DD7F317-4966-448D-9BE2-7802BA9A60BB}" srcOrd="0" destOrd="0" presId="urn:microsoft.com/office/officeart/2005/8/layout/lProcess2"/>
    <dgm:cxn modelId="{7C16A84C-D94B-4571-BE8C-F107C35B2652}" type="presParOf" srcId="{A6A19CF1-6FE3-4D1A-A88B-B3A7C750545B}" destId="{320AADF9-E510-41AA-B82A-D5AE87EEC8FF}" srcOrd="1" destOrd="0" presId="urn:microsoft.com/office/officeart/2005/8/layout/lProcess2"/>
    <dgm:cxn modelId="{377E8BC5-8679-4BA5-B227-8A69C48657FE}" type="presParOf" srcId="{A6A19CF1-6FE3-4D1A-A88B-B3A7C750545B}" destId="{AC6CE371-5891-4A01-9AA9-99AF3BF08957}" srcOrd="2" destOrd="0" presId="urn:microsoft.com/office/officeart/2005/8/layout/lProcess2"/>
    <dgm:cxn modelId="{5FBF4A2B-51D3-49A9-B170-2F1626138242}" type="presParOf" srcId="{AC6CE371-5891-4A01-9AA9-99AF3BF08957}" destId="{EBA9DB97-C367-4764-85A8-2B816F6904F8}" srcOrd="0" destOrd="0" presId="urn:microsoft.com/office/officeart/2005/8/layout/lProcess2"/>
    <dgm:cxn modelId="{201EA834-3C4B-434C-BCE7-A14F0C98C408}" type="presParOf" srcId="{EBA9DB97-C367-4764-85A8-2B816F6904F8}" destId="{34AC4F0E-1C71-4CCB-B10E-2E10CD2C71F1}" srcOrd="0" destOrd="0" presId="urn:microsoft.com/office/officeart/2005/8/layout/lProcess2"/>
    <dgm:cxn modelId="{2DA02637-3CAF-456C-BEBA-A0ADC38BF7B6}" type="presParOf" srcId="{EBA9DB97-C367-4764-85A8-2B816F6904F8}" destId="{34877CB2-7769-45D5-8D41-352A96D106CB}" srcOrd="1" destOrd="0" presId="urn:microsoft.com/office/officeart/2005/8/layout/lProcess2"/>
    <dgm:cxn modelId="{169A5B7D-AF17-4C94-A4AD-08F63B67CD22}" type="presParOf" srcId="{EBA9DB97-C367-4764-85A8-2B816F6904F8}" destId="{A05F4C07-95AC-4288-B66B-1666B0F2C3C4}" srcOrd="2" destOrd="0" presId="urn:microsoft.com/office/officeart/2005/8/layout/lProcess2"/>
    <dgm:cxn modelId="{9B9AF7E2-7DC5-4968-859B-ACA6A48EB95B}" type="presParOf" srcId="{EBA9DB97-C367-4764-85A8-2B816F6904F8}" destId="{0AFD3056-80B3-4E81-96FF-03CF8334F850}" srcOrd="3" destOrd="0" presId="urn:microsoft.com/office/officeart/2005/8/layout/lProcess2"/>
    <dgm:cxn modelId="{D6666EE3-5479-43AE-B85C-69D2A3C411CE}" type="presParOf" srcId="{EBA9DB97-C367-4764-85A8-2B816F6904F8}" destId="{08347876-A256-4AC4-BC9D-FFD758210303}" srcOrd="4" destOrd="0" presId="urn:microsoft.com/office/officeart/2005/8/layout/lProcess2"/>
    <dgm:cxn modelId="{FAECA569-035C-4EC8-BE43-30D92153340F}" type="presParOf" srcId="{EBA9DB97-C367-4764-85A8-2B816F6904F8}" destId="{ECFF42CA-8A65-4364-9936-BC8EA43278E4}" srcOrd="5" destOrd="0" presId="urn:microsoft.com/office/officeart/2005/8/layout/lProcess2"/>
    <dgm:cxn modelId="{745FE30B-FE9F-46A6-92DC-3369614621BB}" type="presParOf" srcId="{EBA9DB97-C367-4764-85A8-2B816F6904F8}" destId="{3C4E1DED-F773-4EEA-8ED4-B3239F1F147F}" srcOrd="6" destOrd="0" presId="urn:microsoft.com/office/officeart/2005/8/layout/lProcess2"/>
    <dgm:cxn modelId="{51FC01E5-2E00-4BC2-A389-5AA45EBD6735}" type="presParOf" srcId="{EBA9DB97-C367-4764-85A8-2B816F6904F8}" destId="{70DAE0B2-919F-4B08-81B8-EB6183F4912C}" srcOrd="7" destOrd="0" presId="urn:microsoft.com/office/officeart/2005/8/layout/lProcess2"/>
    <dgm:cxn modelId="{AABBF854-4996-487B-A3FC-75343B0FF468}" type="presParOf" srcId="{EBA9DB97-C367-4764-85A8-2B816F6904F8}" destId="{B4D67D8A-5EA6-4E1A-912E-A48BACAA9A17}" srcOrd="8" destOrd="0" presId="urn:microsoft.com/office/officeart/2005/8/layout/lProcess2"/>
    <dgm:cxn modelId="{66AA4F3B-67D2-43C2-BD83-A6711454865B}" type="presParOf" srcId="{452682BD-9449-406D-A0DD-BB4CBB11C284}" destId="{C0BA3EE8-C10C-476A-8140-2814C216C61C}" srcOrd="3" destOrd="0" presId="urn:microsoft.com/office/officeart/2005/8/layout/lProcess2"/>
    <dgm:cxn modelId="{4446EC72-8944-4098-ABD7-8ACE81A041CD}" type="presParOf" srcId="{452682BD-9449-406D-A0DD-BB4CBB11C284}" destId="{A5CF75E0-3F6C-4A49-8EA3-90ECC2D6C235}" srcOrd="4" destOrd="0" presId="urn:microsoft.com/office/officeart/2005/8/layout/lProcess2"/>
    <dgm:cxn modelId="{313BDB25-D741-4D48-8057-4428F6F168AC}" type="presParOf" srcId="{A5CF75E0-3F6C-4A49-8EA3-90ECC2D6C235}" destId="{F5E1E8E0-E499-4D4C-8186-E856DF599BC0}" srcOrd="0" destOrd="0" presId="urn:microsoft.com/office/officeart/2005/8/layout/lProcess2"/>
    <dgm:cxn modelId="{569417B8-DA2D-465B-8318-13300F77DFC4}" type="presParOf" srcId="{A5CF75E0-3F6C-4A49-8EA3-90ECC2D6C235}" destId="{D6E23818-31CD-48B8-AE14-8DC1545C8036}" srcOrd="1" destOrd="0" presId="urn:microsoft.com/office/officeart/2005/8/layout/lProcess2"/>
    <dgm:cxn modelId="{23D11EFF-E615-4FF6-95D6-535E4EAA9CE3}" type="presParOf" srcId="{A5CF75E0-3F6C-4A49-8EA3-90ECC2D6C235}" destId="{7356C286-3FB2-4D12-898D-F190B923342A}" srcOrd="2" destOrd="0" presId="urn:microsoft.com/office/officeart/2005/8/layout/lProcess2"/>
    <dgm:cxn modelId="{016DA176-3839-493D-A6B4-4C9134FBED07}" type="presParOf" srcId="{7356C286-3FB2-4D12-898D-F190B923342A}" destId="{83DAD892-2516-4AC5-BCEF-68B843794998}" srcOrd="0" destOrd="0" presId="urn:microsoft.com/office/officeart/2005/8/layout/lProcess2"/>
    <dgm:cxn modelId="{036C5AA9-1083-4CED-9DE8-128337067561}" type="presParOf" srcId="{83DAD892-2516-4AC5-BCEF-68B843794998}" destId="{1425CCEF-70D7-408C-B4B4-624FD82ADD05}" srcOrd="0" destOrd="0" presId="urn:microsoft.com/office/officeart/2005/8/layout/lProcess2"/>
    <dgm:cxn modelId="{02FBC41F-73B3-4770-A609-5AD4B5CCFBBF}" type="presParOf" srcId="{83DAD892-2516-4AC5-BCEF-68B843794998}" destId="{8B1673E5-54C1-4C69-97A0-E0B7A038C1AB}" srcOrd="1" destOrd="0" presId="urn:microsoft.com/office/officeart/2005/8/layout/lProcess2"/>
    <dgm:cxn modelId="{27F224ED-ED77-43DC-876E-E343EC784468}" type="presParOf" srcId="{83DAD892-2516-4AC5-BCEF-68B843794998}" destId="{E35AB883-9DF8-4C44-AFCB-3A6F680F5C38}" srcOrd="2" destOrd="0" presId="urn:microsoft.com/office/officeart/2005/8/layout/lProcess2"/>
    <dgm:cxn modelId="{A2BAF71A-3FD6-42CD-A443-1834F7047986}" type="presParOf" srcId="{83DAD892-2516-4AC5-BCEF-68B843794998}" destId="{ACE40A55-7AEC-4DD8-9DD4-8D3BECE62BC2}" srcOrd="3" destOrd="0" presId="urn:microsoft.com/office/officeart/2005/8/layout/lProcess2"/>
    <dgm:cxn modelId="{00BAB4B5-D16B-4342-95D2-AB0EEC7EADA5}" type="presParOf" srcId="{83DAD892-2516-4AC5-BCEF-68B843794998}" destId="{BCF737F9-C782-4D07-8FDC-25167C5E5538}" srcOrd="4" destOrd="0" presId="urn:microsoft.com/office/officeart/2005/8/layout/lProcess2"/>
    <dgm:cxn modelId="{21E4C005-BF46-4948-A8C0-C2CA7546E936}" type="presParOf" srcId="{83DAD892-2516-4AC5-BCEF-68B843794998}" destId="{9933410D-CA1D-4ADD-B2EB-A18B909BA831}" srcOrd="5" destOrd="0" presId="urn:microsoft.com/office/officeart/2005/8/layout/lProcess2"/>
    <dgm:cxn modelId="{DD9C5372-CC19-47A1-B49F-A056E1938E36}" type="presParOf" srcId="{83DAD892-2516-4AC5-BCEF-68B843794998}" destId="{77034081-7C45-419C-BC0F-8AB91C0A7BC0}" srcOrd="6" destOrd="0" presId="urn:microsoft.com/office/officeart/2005/8/layout/lProcess2"/>
    <dgm:cxn modelId="{D07EE88C-CEB1-4F09-9D18-A5E22921169D}" type="presParOf" srcId="{83DAD892-2516-4AC5-BCEF-68B843794998}" destId="{3B3ABF83-FD1C-414E-8F8C-62AB2ED772B8}" srcOrd="7" destOrd="0" presId="urn:microsoft.com/office/officeart/2005/8/layout/lProcess2"/>
    <dgm:cxn modelId="{6954BC15-6AE6-4409-A7C6-9D2895090919}" type="presParOf" srcId="{83DAD892-2516-4AC5-BCEF-68B843794998}" destId="{08F29C56-B250-4B64-9C61-DD30AA267BE2}" srcOrd="8" destOrd="0" presId="urn:microsoft.com/office/officeart/2005/8/layout/lProcess2"/>
    <dgm:cxn modelId="{BF3A4004-022E-4B0F-8729-A6BDBB14EEAD}" type="presParOf" srcId="{452682BD-9449-406D-A0DD-BB4CBB11C284}" destId="{015FE3BC-AE32-4B57-8CA2-7959D7A95BCA}" srcOrd="5" destOrd="0" presId="urn:microsoft.com/office/officeart/2005/8/layout/lProcess2"/>
    <dgm:cxn modelId="{93490D72-01FD-4E14-ABE1-8DCF083A449A}" type="presParOf" srcId="{452682BD-9449-406D-A0DD-BB4CBB11C284}" destId="{56D479B7-E9D0-4669-A122-5036D8D4F5F4}" srcOrd="6" destOrd="0" presId="urn:microsoft.com/office/officeart/2005/8/layout/lProcess2"/>
    <dgm:cxn modelId="{F1A7F109-F030-4BC9-8205-E571ACB786EA}" type="presParOf" srcId="{56D479B7-E9D0-4669-A122-5036D8D4F5F4}" destId="{46C8B1AD-8414-4E29-8B8C-A82A133B8CF6}" srcOrd="0" destOrd="0" presId="urn:microsoft.com/office/officeart/2005/8/layout/lProcess2"/>
    <dgm:cxn modelId="{6528D06B-4128-4C9A-A576-6458FFF9742E}" type="presParOf" srcId="{56D479B7-E9D0-4669-A122-5036D8D4F5F4}" destId="{5200DBBC-3CEF-416C-92D3-803C9CB1A21B}" srcOrd="1" destOrd="0" presId="urn:microsoft.com/office/officeart/2005/8/layout/lProcess2"/>
    <dgm:cxn modelId="{0B11CD6D-52B0-4827-842C-88C1E78E694D}" type="presParOf" srcId="{56D479B7-E9D0-4669-A122-5036D8D4F5F4}" destId="{9F4D4684-96D1-4784-8BF6-4C0F6FF083FC}" srcOrd="2" destOrd="0" presId="urn:microsoft.com/office/officeart/2005/8/layout/lProcess2"/>
    <dgm:cxn modelId="{72A44801-0759-417C-928A-2F68FB23C1E3}" type="presParOf" srcId="{9F4D4684-96D1-4784-8BF6-4C0F6FF083FC}" destId="{C1F0BA3F-DC25-4F99-A5DB-6C551A2C531F}" srcOrd="0" destOrd="0" presId="urn:microsoft.com/office/officeart/2005/8/layout/lProcess2"/>
    <dgm:cxn modelId="{C029F48D-2A6C-4630-B8A2-62473BD2FEB5}" type="presParOf" srcId="{C1F0BA3F-DC25-4F99-A5DB-6C551A2C531F}" destId="{181A3C1E-73B0-4DBF-969D-451C60DA0CCA}" srcOrd="0" destOrd="0" presId="urn:microsoft.com/office/officeart/2005/8/layout/lProcess2"/>
    <dgm:cxn modelId="{8BFBB824-2445-4D85-AAD4-D00C2D8E0134}" type="presParOf" srcId="{C1F0BA3F-DC25-4F99-A5DB-6C551A2C531F}" destId="{5E05F7D4-701C-4700-8327-BC9209BD3A46}" srcOrd="1" destOrd="0" presId="urn:microsoft.com/office/officeart/2005/8/layout/lProcess2"/>
    <dgm:cxn modelId="{744404BA-43A8-4139-B5E4-86D3B14F1432}" type="presParOf" srcId="{C1F0BA3F-DC25-4F99-A5DB-6C551A2C531F}" destId="{12EFB3D1-7306-4A90-AF49-B9741B5A081E}" srcOrd="2" destOrd="0" presId="urn:microsoft.com/office/officeart/2005/8/layout/lProcess2"/>
    <dgm:cxn modelId="{3F8DDEC9-79BA-4977-BCE4-6A54F11C45EE}" type="presParOf" srcId="{C1F0BA3F-DC25-4F99-A5DB-6C551A2C531F}" destId="{0FEEB08B-4D51-4785-9FE1-3ACD12D6317E}" srcOrd="3" destOrd="0" presId="urn:microsoft.com/office/officeart/2005/8/layout/lProcess2"/>
    <dgm:cxn modelId="{B6350C45-06AD-4892-8BAD-5520B9DC46F5}" type="presParOf" srcId="{C1F0BA3F-DC25-4F99-A5DB-6C551A2C531F}" destId="{D2C4EF47-8C0D-464F-AF9F-E5822B3F9BE7}" srcOrd="4" destOrd="0" presId="urn:microsoft.com/office/officeart/2005/8/layout/lProcess2"/>
    <dgm:cxn modelId="{6EF85130-3F13-4F83-A3FD-2DB17E1559EA}" type="presParOf" srcId="{C1F0BA3F-DC25-4F99-A5DB-6C551A2C531F}" destId="{CB96D4F4-5FC9-4F60-802E-33B9412D47B5}" srcOrd="5" destOrd="0" presId="urn:microsoft.com/office/officeart/2005/8/layout/lProcess2"/>
    <dgm:cxn modelId="{49447979-B272-4303-A369-22A941862D6F}" type="presParOf" srcId="{C1F0BA3F-DC25-4F99-A5DB-6C551A2C531F}" destId="{4DF4EE74-E7F2-4BC6-A40D-66E69461B5AF}" srcOrd="6" destOrd="0" presId="urn:microsoft.com/office/officeart/2005/8/layout/lProcess2"/>
    <dgm:cxn modelId="{753A0442-066A-444C-9E01-EFD9AFB13C0E}" type="presParOf" srcId="{C1F0BA3F-DC25-4F99-A5DB-6C551A2C531F}" destId="{03E6B758-48A4-4501-B279-CF0DA53CC5F0}" srcOrd="7" destOrd="0" presId="urn:microsoft.com/office/officeart/2005/8/layout/lProcess2"/>
    <dgm:cxn modelId="{0F6CFE7E-FED0-4E73-B1EC-E6EEB764E5A4}" type="presParOf" srcId="{C1F0BA3F-DC25-4F99-A5DB-6C551A2C531F}" destId="{A3A76814-2ABA-46C0-8106-6B4025AFE855}" srcOrd="8" destOrd="0" presId="urn:microsoft.com/office/officeart/2005/8/layout/lProcess2"/>
    <dgm:cxn modelId="{1C5E1595-AC0C-4AF6-9673-9D2957A9F489}" type="presParOf" srcId="{452682BD-9449-406D-A0DD-BB4CBB11C284}" destId="{344A326B-4F0C-4425-9B97-33A397CB43DB}" srcOrd="7" destOrd="0" presId="urn:microsoft.com/office/officeart/2005/8/layout/lProcess2"/>
    <dgm:cxn modelId="{916075AC-1FEF-4AE3-9E32-A024620DA2C6}" type="presParOf" srcId="{452682BD-9449-406D-A0DD-BB4CBB11C284}" destId="{9DBDB23A-5963-4BD0-BE45-6FC1CFB2C09C}" srcOrd="8" destOrd="0" presId="urn:microsoft.com/office/officeart/2005/8/layout/lProcess2"/>
    <dgm:cxn modelId="{7ACFAB97-8DAF-4546-AE15-A20419CCB39E}" type="presParOf" srcId="{9DBDB23A-5963-4BD0-BE45-6FC1CFB2C09C}" destId="{C89C9DC2-6D47-4888-BBC1-D1611F928F44}" srcOrd="0" destOrd="0" presId="urn:microsoft.com/office/officeart/2005/8/layout/lProcess2"/>
    <dgm:cxn modelId="{F7518B4C-1E28-4D03-90A2-52491A016D98}" type="presParOf" srcId="{9DBDB23A-5963-4BD0-BE45-6FC1CFB2C09C}" destId="{910A27A7-F63D-4BE1-8561-068AB3AC3428}" srcOrd="1" destOrd="0" presId="urn:microsoft.com/office/officeart/2005/8/layout/lProcess2"/>
    <dgm:cxn modelId="{BD096E37-8A6E-4E25-B763-0124DA3FEF28}" type="presParOf" srcId="{9DBDB23A-5963-4BD0-BE45-6FC1CFB2C09C}" destId="{9F0D2EE7-FD5F-4FC5-ABE5-1A72B08410A6}" srcOrd="2" destOrd="0" presId="urn:microsoft.com/office/officeart/2005/8/layout/lProcess2"/>
    <dgm:cxn modelId="{815B694A-1E45-4371-860C-370BBE59566C}" type="presParOf" srcId="{9F0D2EE7-FD5F-4FC5-ABE5-1A72B08410A6}" destId="{6E88C00D-6896-4AB4-B000-F45DF6D0F88A}" srcOrd="0" destOrd="0" presId="urn:microsoft.com/office/officeart/2005/8/layout/lProcess2"/>
    <dgm:cxn modelId="{E2DB8F0F-D393-447D-9187-552AD7D3D498}" type="presParOf" srcId="{6E88C00D-6896-4AB4-B000-F45DF6D0F88A}" destId="{962D4E93-9E73-4DAF-BA22-D45FADAB9202}" srcOrd="0" destOrd="0" presId="urn:microsoft.com/office/officeart/2005/8/layout/lProcess2"/>
    <dgm:cxn modelId="{A13FDE3F-EAA3-4DC2-8CFE-E21FC0A2380A}" type="presParOf" srcId="{6E88C00D-6896-4AB4-B000-F45DF6D0F88A}" destId="{BA8749A7-546F-4A2B-88EA-9BE8973DB036}" srcOrd="1" destOrd="0" presId="urn:microsoft.com/office/officeart/2005/8/layout/lProcess2"/>
    <dgm:cxn modelId="{C38638CC-B2D4-4C97-A0BE-2FA39DE105E3}" type="presParOf" srcId="{6E88C00D-6896-4AB4-B000-F45DF6D0F88A}" destId="{A4458024-238C-42F7-8BEF-6EE5536E388E}" srcOrd="2" destOrd="0" presId="urn:microsoft.com/office/officeart/2005/8/layout/lProcess2"/>
    <dgm:cxn modelId="{4259436F-67FF-4F60-9210-414CF0741CC1}" type="presParOf" srcId="{6E88C00D-6896-4AB4-B000-F45DF6D0F88A}" destId="{247EA7A4-31B9-45A7-8EFC-45F5BAC5FBBF}" srcOrd="3" destOrd="0" presId="urn:microsoft.com/office/officeart/2005/8/layout/lProcess2"/>
    <dgm:cxn modelId="{F56EC01C-6175-4C45-9B68-590147CC6740}" type="presParOf" srcId="{6E88C00D-6896-4AB4-B000-F45DF6D0F88A}" destId="{8A13A103-6FF3-40B1-BE76-3F54651A7FF2}" srcOrd="4" destOrd="0" presId="urn:microsoft.com/office/officeart/2005/8/layout/lProcess2"/>
    <dgm:cxn modelId="{73A64D66-1661-4BE5-8162-86D0CDC3158C}" type="presParOf" srcId="{6E88C00D-6896-4AB4-B000-F45DF6D0F88A}" destId="{87829323-567D-4416-B317-A1EB9FF6B022}" srcOrd="5" destOrd="0" presId="urn:microsoft.com/office/officeart/2005/8/layout/lProcess2"/>
    <dgm:cxn modelId="{43DCD507-6447-4BF5-B61C-AA180E8EE5FB}" type="presParOf" srcId="{6E88C00D-6896-4AB4-B000-F45DF6D0F88A}" destId="{B8CEEDED-FDC0-4FDF-9DB3-A396B5DE3FC4}" srcOrd="6" destOrd="0" presId="urn:microsoft.com/office/officeart/2005/8/layout/lProcess2"/>
    <dgm:cxn modelId="{0D3B3180-5F2F-4ACE-9ECE-D3E7A08971EB}" type="presParOf" srcId="{6E88C00D-6896-4AB4-B000-F45DF6D0F88A}" destId="{AD07B495-5F25-4335-9ED3-5490E0A49BE3}" srcOrd="7" destOrd="0" presId="urn:microsoft.com/office/officeart/2005/8/layout/lProcess2"/>
    <dgm:cxn modelId="{10543E48-DBFF-438F-9EE8-80D3E3AE6655}" type="presParOf" srcId="{6E88C00D-6896-4AB4-B000-F45DF6D0F88A}" destId="{F74C139F-33D5-4371-BAC8-2D39987DE8FD}" srcOrd="8" destOrd="0" presId="urn:microsoft.com/office/officeart/2005/8/layout/lProcess2"/>
    <dgm:cxn modelId="{51ADCFA2-2A64-4EF5-B098-AAA4F04FD408}" type="presParOf" srcId="{452682BD-9449-406D-A0DD-BB4CBB11C284}" destId="{26F3F385-6110-4F1C-89E5-A4D9BA910798}" srcOrd="9" destOrd="0" presId="urn:microsoft.com/office/officeart/2005/8/layout/lProcess2"/>
    <dgm:cxn modelId="{4D6D90A0-B264-481C-AD72-0CE98F5EA54B}" type="presParOf" srcId="{452682BD-9449-406D-A0DD-BB4CBB11C284}" destId="{9F3B84F6-1169-4D9C-AE59-F9FDECFE39F3}" srcOrd="10" destOrd="0" presId="urn:microsoft.com/office/officeart/2005/8/layout/lProcess2"/>
    <dgm:cxn modelId="{F300B06E-583B-4269-96DB-7E96B468CA36}" type="presParOf" srcId="{9F3B84F6-1169-4D9C-AE59-F9FDECFE39F3}" destId="{F51A0AB7-87DB-4629-84C0-15FA760C0B84}" srcOrd="0" destOrd="0" presId="urn:microsoft.com/office/officeart/2005/8/layout/lProcess2"/>
    <dgm:cxn modelId="{AFAE466A-4F47-42B6-87C6-AB6DE515D621}" type="presParOf" srcId="{9F3B84F6-1169-4D9C-AE59-F9FDECFE39F3}" destId="{A1E83D98-37F7-47EF-9248-E24EDA31C4D8}" srcOrd="1" destOrd="0" presId="urn:microsoft.com/office/officeart/2005/8/layout/lProcess2"/>
    <dgm:cxn modelId="{634ED423-BCE0-4967-AB32-A7AFB0A13C88}" type="presParOf" srcId="{9F3B84F6-1169-4D9C-AE59-F9FDECFE39F3}" destId="{379C1405-0119-41D2-854C-D81BAFB0914A}" srcOrd="2" destOrd="0" presId="urn:microsoft.com/office/officeart/2005/8/layout/lProcess2"/>
    <dgm:cxn modelId="{D3C72F8D-CDFE-402E-BF2F-1D0D7AC531D6}" type="presParOf" srcId="{379C1405-0119-41D2-854C-D81BAFB0914A}" destId="{C12926E5-CFF6-4B6C-8A0A-ACDA928DB4B4}" srcOrd="0" destOrd="0" presId="urn:microsoft.com/office/officeart/2005/8/layout/lProcess2"/>
    <dgm:cxn modelId="{7F1C135F-1306-4E6E-8730-3ED61BE13289}" type="presParOf" srcId="{C12926E5-CFF6-4B6C-8A0A-ACDA928DB4B4}" destId="{445EBCD5-1DC2-4033-AB5D-C97278CA6A04}" srcOrd="0" destOrd="0" presId="urn:microsoft.com/office/officeart/2005/8/layout/lProcess2"/>
    <dgm:cxn modelId="{F84559DB-243C-4170-B36E-7CD6AC1642CA}" type="presParOf" srcId="{C12926E5-CFF6-4B6C-8A0A-ACDA928DB4B4}" destId="{AFFBED4A-E718-4DA8-A43D-9863916C3AD4}" srcOrd="1" destOrd="0" presId="urn:microsoft.com/office/officeart/2005/8/layout/lProcess2"/>
    <dgm:cxn modelId="{77A2165A-CA82-4EE2-BD05-5AF68F75C916}" type="presParOf" srcId="{C12926E5-CFF6-4B6C-8A0A-ACDA928DB4B4}" destId="{4741A8A8-0D4D-43E6-AA1B-D98188854AFE}" srcOrd="2" destOrd="0" presId="urn:microsoft.com/office/officeart/2005/8/layout/lProcess2"/>
    <dgm:cxn modelId="{8B764117-CE14-4E98-B495-B0215F37A006}" type="presParOf" srcId="{C12926E5-CFF6-4B6C-8A0A-ACDA928DB4B4}" destId="{1B759394-71AD-44EE-83C2-F73CCB43C780}" srcOrd="3" destOrd="0" presId="urn:microsoft.com/office/officeart/2005/8/layout/lProcess2"/>
    <dgm:cxn modelId="{249DE8AB-8C28-4558-A8D7-D1D584627683}" type="presParOf" srcId="{C12926E5-CFF6-4B6C-8A0A-ACDA928DB4B4}" destId="{B7FCCC02-6545-4E94-A777-0734D5EB9AE9}" srcOrd="4" destOrd="0" presId="urn:microsoft.com/office/officeart/2005/8/layout/lProcess2"/>
    <dgm:cxn modelId="{D07D0DA7-0B6B-42E1-9662-5F761AC68762}" type="presParOf" srcId="{C12926E5-CFF6-4B6C-8A0A-ACDA928DB4B4}" destId="{5C51B2D8-FBFA-4F1A-8C23-9FF318AD7C9B}" srcOrd="5" destOrd="0" presId="urn:microsoft.com/office/officeart/2005/8/layout/lProcess2"/>
    <dgm:cxn modelId="{AF800921-3535-4743-B0FD-5919427DFEE9}" type="presParOf" srcId="{C12926E5-CFF6-4B6C-8A0A-ACDA928DB4B4}" destId="{5D6F1506-1DBB-4C21-9A07-68DD36F5EBD6}" srcOrd="6" destOrd="0" presId="urn:microsoft.com/office/officeart/2005/8/layout/lProcess2"/>
    <dgm:cxn modelId="{CC2FD86D-675C-40A4-B4AF-147411BECB36}" type="presParOf" srcId="{C12926E5-CFF6-4B6C-8A0A-ACDA928DB4B4}" destId="{9D0A20A0-EC60-4D08-92CE-7879D71A6604}" srcOrd="7" destOrd="0" presId="urn:microsoft.com/office/officeart/2005/8/layout/lProcess2"/>
    <dgm:cxn modelId="{136FCE48-E453-49E5-B08D-3814B3B03021}" type="presParOf" srcId="{C12926E5-CFF6-4B6C-8A0A-ACDA928DB4B4}" destId="{7376F0E5-5AD0-4719-B4DD-89528F48B07A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DFB880D-BA21-4065-AC2A-83115AC561DE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92FBEEB7-BEFE-4D33-9192-E05AC065B985}">
      <dgm:prSet phldrT="[Текст]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60000"/>
              <a:lumOff val="4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848,15 </a:t>
          </a:r>
          <a:r>
            <a:rPr lang="uk-UA" b="1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грн</a:t>
          </a:r>
          <a:endParaRPr lang="ru-RU" b="1" dirty="0"/>
        </a:p>
      </dgm:t>
    </dgm:pt>
    <dgm:pt modelId="{394A8296-72A0-4D9F-9E24-6E26A6BD3E07}" type="parTrans" cxnId="{CA7E43B5-1510-43A5-8749-871C04F13BAE}">
      <dgm:prSet/>
      <dgm:spPr/>
      <dgm:t>
        <a:bodyPr/>
        <a:lstStyle/>
        <a:p>
          <a:endParaRPr lang="ru-RU"/>
        </a:p>
      </dgm:t>
    </dgm:pt>
    <dgm:pt modelId="{13C016C4-4C51-4B4B-8E78-472B589B4508}" type="sibTrans" cxnId="{CA7E43B5-1510-43A5-8749-871C04F13BAE}">
      <dgm:prSet/>
      <dgm:spPr>
        <a:solidFill>
          <a:srgbClr val="C2D2EC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endParaRPr lang="ru-RU"/>
        </a:p>
      </dgm:t>
    </dgm:pt>
    <dgm:pt modelId="{0F004711-6171-453B-84A1-EF0F2EA3E596}">
      <dgm:prSet phldrT="[Текст]"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60000"/>
              <a:lumOff val="4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1,1</a:t>
          </a:r>
          <a:endParaRPr lang="ru-RU" sz="2000" b="1" dirty="0"/>
        </a:p>
      </dgm:t>
    </dgm:pt>
    <dgm:pt modelId="{8662F8DF-E095-47E7-9FD3-2F82F2F8ED29}" type="parTrans" cxnId="{E8FCBE1A-68C5-4B8E-ABB7-5B656ADB0792}">
      <dgm:prSet/>
      <dgm:spPr/>
      <dgm:t>
        <a:bodyPr/>
        <a:lstStyle/>
        <a:p>
          <a:endParaRPr lang="ru-RU"/>
        </a:p>
      </dgm:t>
    </dgm:pt>
    <dgm:pt modelId="{A7EE886F-45B8-456B-B99F-C4FD3CD5D227}" type="sibTrans" cxnId="{E8FCBE1A-68C5-4B8E-ABB7-5B656ADB0792}">
      <dgm:prSet/>
      <dgm:spPr/>
      <dgm:t>
        <a:bodyPr/>
        <a:lstStyle/>
        <a:p>
          <a:endParaRPr lang="ru-RU"/>
        </a:p>
      </dgm:t>
    </dgm:pt>
    <dgm:pt modelId="{A86DCC5A-71CE-4F66-8832-F2A304A74FDF}" type="pres">
      <dgm:prSet presAssocID="{CDFB880D-BA21-4065-AC2A-83115AC561DE}" presName="linearFlow" presStyleCnt="0">
        <dgm:presLayoutVars>
          <dgm:resizeHandles val="exact"/>
        </dgm:presLayoutVars>
      </dgm:prSet>
      <dgm:spPr/>
    </dgm:pt>
    <dgm:pt modelId="{FE41521C-B875-4145-B006-831955EDFD4D}" type="pres">
      <dgm:prSet presAssocID="{92FBEEB7-BEFE-4D33-9192-E05AC065B985}" presName="node" presStyleLbl="node1" presStyleIdx="0" presStyleCnt="2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84EC09CC-B2F5-4ECB-900C-14616196A8E3}" type="pres">
      <dgm:prSet presAssocID="{13C016C4-4C51-4B4B-8E78-472B589B4508}" presName="sibTrans" presStyleLbl="sibTrans2D1" presStyleIdx="0" presStyleCnt="1"/>
      <dgm:spPr/>
      <dgm:t>
        <a:bodyPr/>
        <a:lstStyle/>
        <a:p>
          <a:endParaRPr lang="ru-RU"/>
        </a:p>
      </dgm:t>
    </dgm:pt>
    <dgm:pt modelId="{017365AD-ED5B-4321-A6FA-FCF6873E4EB6}" type="pres">
      <dgm:prSet presAssocID="{13C016C4-4C51-4B4B-8E78-472B589B4508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3F3668DA-DAFE-4A6F-898E-0875465FAF90}" type="pres">
      <dgm:prSet presAssocID="{0F004711-6171-453B-84A1-EF0F2EA3E596}" presName="node" presStyleLbl="node1" presStyleIdx="1" presStyleCnt="2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</dgm:ptLst>
  <dgm:cxnLst>
    <dgm:cxn modelId="{CA7E43B5-1510-43A5-8749-871C04F13BAE}" srcId="{CDFB880D-BA21-4065-AC2A-83115AC561DE}" destId="{92FBEEB7-BEFE-4D33-9192-E05AC065B985}" srcOrd="0" destOrd="0" parTransId="{394A8296-72A0-4D9F-9E24-6E26A6BD3E07}" sibTransId="{13C016C4-4C51-4B4B-8E78-472B589B4508}"/>
    <dgm:cxn modelId="{747154CC-8AAD-4CB3-BDA3-9095716262B9}" type="presOf" srcId="{13C016C4-4C51-4B4B-8E78-472B589B4508}" destId="{017365AD-ED5B-4321-A6FA-FCF6873E4EB6}" srcOrd="1" destOrd="0" presId="urn:microsoft.com/office/officeart/2005/8/layout/process2"/>
    <dgm:cxn modelId="{2758C12B-2A40-48E1-B6CD-CF186E66B27A}" type="presOf" srcId="{0F004711-6171-453B-84A1-EF0F2EA3E596}" destId="{3F3668DA-DAFE-4A6F-898E-0875465FAF90}" srcOrd="0" destOrd="0" presId="urn:microsoft.com/office/officeart/2005/8/layout/process2"/>
    <dgm:cxn modelId="{B772348C-9CA5-4627-BB3C-B6733DFAF66E}" type="presOf" srcId="{92FBEEB7-BEFE-4D33-9192-E05AC065B985}" destId="{FE41521C-B875-4145-B006-831955EDFD4D}" srcOrd="0" destOrd="0" presId="urn:microsoft.com/office/officeart/2005/8/layout/process2"/>
    <dgm:cxn modelId="{F40A254E-670A-4E56-80B4-BB380E50AA71}" type="presOf" srcId="{13C016C4-4C51-4B4B-8E78-472B589B4508}" destId="{84EC09CC-B2F5-4ECB-900C-14616196A8E3}" srcOrd="0" destOrd="0" presId="urn:microsoft.com/office/officeart/2005/8/layout/process2"/>
    <dgm:cxn modelId="{4441BE56-5E4F-4145-921D-D65027249DF6}" type="presOf" srcId="{CDFB880D-BA21-4065-AC2A-83115AC561DE}" destId="{A86DCC5A-71CE-4F66-8832-F2A304A74FDF}" srcOrd="0" destOrd="0" presId="urn:microsoft.com/office/officeart/2005/8/layout/process2"/>
    <dgm:cxn modelId="{E8FCBE1A-68C5-4B8E-ABB7-5B656ADB0792}" srcId="{CDFB880D-BA21-4065-AC2A-83115AC561DE}" destId="{0F004711-6171-453B-84A1-EF0F2EA3E596}" srcOrd="1" destOrd="0" parTransId="{8662F8DF-E095-47E7-9FD3-2F82F2F8ED29}" sibTransId="{A7EE886F-45B8-456B-B99F-C4FD3CD5D227}"/>
    <dgm:cxn modelId="{C21E6B5F-37AE-47C9-80E1-2BC7F95397B1}" type="presParOf" srcId="{A86DCC5A-71CE-4F66-8832-F2A304A74FDF}" destId="{FE41521C-B875-4145-B006-831955EDFD4D}" srcOrd="0" destOrd="0" presId="urn:microsoft.com/office/officeart/2005/8/layout/process2"/>
    <dgm:cxn modelId="{615223DF-41D5-4ACE-BB06-E289025C36E7}" type="presParOf" srcId="{A86DCC5A-71CE-4F66-8832-F2A304A74FDF}" destId="{84EC09CC-B2F5-4ECB-900C-14616196A8E3}" srcOrd="1" destOrd="0" presId="urn:microsoft.com/office/officeart/2005/8/layout/process2"/>
    <dgm:cxn modelId="{CCA0082E-28A1-4225-A2D1-6F1DC99D14DA}" type="presParOf" srcId="{84EC09CC-B2F5-4ECB-900C-14616196A8E3}" destId="{017365AD-ED5B-4321-A6FA-FCF6873E4EB6}" srcOrd="0" destOrd="0" presId="urn:microsoft.com/office/officeart/2005/8/layout/process2"/>
    <dgm:cxn modelId="{A78E72F1-FC5C-4FD5-BA64-F808B68E09E4}" type="presParOf" srcId="{A86DCC5A-71CE-4F66-8832-F2A304A74FDF}" destId="{3F3668DA-DAFE-4A6F-898E-0875465FAF90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7922DBA-3420-42D7-A473-DC6B44CD9CCD}">
      <dsp:nvSpPr>
        <dsp:cNvPr id="0" name=""/>
        <dsp:cNvSpPr/>
      </dsp:nvSpPr>
      <dsp:spPr>
        <a:xfrm>
          <a:off x="615846" y="809"/>
          <a:ext cx="2525116" cy="757254"/>
        </a:xfrm>
        <a:prstGeom prst="roundRect">
          <a:avLst>
            <a:gd name="adj" fmla="val 10000"/>
          </a:avLst>
        </a:prstGeom>
        <a:solidFill>
          <a:srgbClr val="BFD0EB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Сильні</a:t>
          </a:r>
          <a:r>
            <a:rPr lang="uk-UA" sz="1800" b="1" kern="1200" baseline="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сторони</a:t>
          </a:r>
          <a:endParaRPr lang="ru-RU" sz="1800" b="1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615846" y="809"/>
        <a:ext cx="2525116" cy="757254"/>
      </dsp:txXfrm>
    </dsp:sp>
    <dsp:sp modelId="{805D8DDA-8228-4A66-A87F-E4637F22E92D}">
      <dsp:nvSpPr>
        <dsp:cNvPr id="0" name=""/>
        <dsp:cNvSpPr/>
      </dsp:nvSpPr>
      <dsp:spPr>
        <a:xfrm rot="5400000">
          <a:off x="1615371" y="967124"/>
          <a:ext cx="526065" cy="2832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chemeClr val="accent5">
                <a:lumMod val="50000"/>
              </a:schemeClr>
            </a:solidFill>
          </a:endParaRPr>
        </a:p>
      </dsp:txBody>
      <dsp:txXfrm rot="5400000">
        <a:off x="1615371" y="967124"/>
        <a:ext cx="526065" cy="283299"/>
      </dsp:txXfrm>
    </dsp:sp>
    <dsp:sp modelId="{E6646558-5179-4602-BB36-891D77A92029}">
      <dsp:nvSpPr>
        <dsp:cNvPr id="0" name=""/>
        <dsp:cNvSpPr/>
      </dsp:nvSpPr>
      <dsp:spPr>
        <a:xfrm>
          <a:off x="615846" y="1459485"/>
          <a:ext cx="2525116" cy="1832477"/>
        </a:xfrm>
        <a:prstGeom prst="roundRect">
          <a:avLst>
            <a:gd name="adj" fmla="val 10000"/>
          </a:avLst>
        </a:prstGeom>
        <a:solidFill>
          <a:srgbClr val="D0DCF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Показник наукової діяльності</a:t>
          </a:r>
          <a:r>
            <a:rPr lang="uk-UA" sz="1800" b="1" kern="1200" baseline="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університету</a:t>
          </a:r>
          <a:endParaRPr lang="ru-RU" sz="1800" b="1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615846" y="1459485"/>
        <a:ext cx="2525116" cy="1832477"/>
      </dsp:txXfrm>
    </dsp:sp>
    <dsp:sp modelId="{29874245-6495-4ED5-81FE-A441A5ACA001}">
      <dsp:nvSpPr>
        <dsp:cNvPr id="0" name=""/>
        <dsp:cNvSpPr/>
      </dsp:nvSpPr>
      <dsp:spPr>
        <a:xfrm rot="5400000">
          <a:off x="1615371" y="3501023"/>
          <a:ext cx="526065" cy="2832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chemeClr val="accent5">
                <a:lumMod val="50000"/>
              </a:schemeClr>
            </a:solidFill>
          </a:endParaRPr>
        </a:p>
      </dsp:txBody>
      <dsp:txXfrm rot="5400000">
        <a:off x="1615371" y="3501023"/>
        <a:ext cx="526065" cy="283299"/>
      </dsp:txXfrm>
    </dsp:sp>
    <dsp:sp modelId="{B5C6E918-CD36-46EF-A873-A6DA2BC17B3D}">
      <dsp:nvSpPr>
        <dsp:cNvPr id="0" name=""/>
        <dsp:cNvSpPr/>
      </dsp:nvSpPr>
      <dsp:spPr>
        <a:xfrm>
          <a:off x="1066352" y="3993383"/>
          <a:ext cx="1624104" cy="75460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1,1</a:t>
          </a:r>
          <a:endParaRPr lang="ru-RU" sz="28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066352" y="3993383"/>
        <a:ext cx="1624104" cy="754603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3E76FA7-8898-4F85-BA47-24AA4DF84E4A}">
      <dsp:nvSpPr>
        <dsp:cNvPr id="0" name=""/>
        <dsp:cNvSpPr/>
      </dsp:nvSpPr>
      <dsp:spPr>
        <a:xfrm>
          <a:off x="1072" y="0"/>
          <a:ext cx="2195054" cy="2481942"/>
        </a:xfrm>
        <a:prstGeom prst="roundRect">
          <a:avLst>
            <a:gd name="adj" fmla="val 10000"/>
          </a:avLst>
        </a:prstGeom>
        <a:solidFill>
          <a:srgbClr val="E8EEF8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Середній обсяг надходжень</a:t>
          </a:r>
          <a:endParaRPr lang="ru-RU" sz="1800" kern="1200" dirty="0"/>
        </a:p>
      </dsp:txBody>
      <dsp:txXfrm>
        <a:off x="1072" y="0"/>
        <a:ext cx="2195054" cy="744582"/>
      </dsp:txXfrm>
    </dsp:sp>
    <dsp:sp modelId="{A3E296C7-5E98-4E60-A46A-5141C0336556}">
      <dsp:nvSpPr>
        <dsp:cNvPr id="0" name=""/>
        <dsp:cNvSpPr/>
      </dsp:nvSpPr>
      <dsp:spPr>
        <a:xfrm>
          <a:off x="166290" y="744617"/>
          <a:ext cx="1864619" cy="766786"/>
        </a:xfrm>
        <a:prstGeom prst="ellipse">
          <a:avLst/>
        </a:prstGeom>
        <a:solidFill>
          <a:srgbClr val="D0DCF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1 678,00 </a:t>
          </a:r>
          <a:r>
            <a:rPr lang="uk-UA" sz="1800" b="1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грн</a:t>
          </a:r>
          <a:endParaRPr lang="ru-RU" sz="1800" b="1" kern="1200" dirty="0"/>
        </a:p>
      </dsp:txBody>
      <dsp:txXfrm>
        <a:off x="166290" y="744617"/>
        <a:ext cx="1864619" cy="766786"/>
      </dsp:txXfrm>
    </dsp:sp>
    <dsp:sp modelId="{4955F56D-19B6-4BCE-8F56-C42C918D2ABB}">
      <dsp:nvSpPr>
        <dsp:cNvPr id="0" name=""/>
        <dsp:cNvSpPr/>
      </dsp:nvSpPr>
      <dsp:spPr>
        <a:xfrm>
          <a:off x="166290" y="1591024"/>
          <a:ext cx="1864619" cy="766786"/>
        </a:xfrm>
        <a:prstGeom prst="ellipse">
          <a:avLst/>
        </a:prstGeom>
        <a:solidFill>
          <a:srgbClr val="D0DCF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412,16 </a:t>
          </a:r>
          <a:r>
            <a:rPr lang="uk-UA" sz="1800" b="1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грн</a:t>
          </a:r>
          <a:endParaRPr lang="ru-RU" sz="1800" b="1" kern="1200" dirty="0"/>
        </a:p>
      </dsp:txBody>
      <dsp:txXfrm>
        <a:off x="166290" y="1591024"/>
        <a:ext cx="1864619" cy="766786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86F7157-247F-4219-AF85-A6E768D9B8CB}">
      <dsp:nvSpPr>
        <dsp:cNvPr id="0" name=""/>
        <dsp:cNvSpPr/>
      </dsp:nvSpPr>
      <dsp:spPr>
        <a:xfrm>
          <a:off x="2097" y="0"/>
          <a:ext cx="2058021" cy="5198973"/>
        </a:xfrm>
        <a:prstGeom prst="roundRect">
          <a:avLst>
            <a:gd name="adj" fmla="val 10000"/>
          </a:avLst>
        </a:prstGeom>
        <a:solidFill>
          <a:srgbClr val="E8EEF8"/>
        </a:solidFill>
        <a:ln>
          <a:solidFill>
            <a:schemeClr val="accent5">
              <a:lumMod val="40000"/>
              <a:lumOff val="60000"/>
            </a:schemeClr>
          </a:solidFill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6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Обсяг коштів спеціального фонду за напрямом, </a:t>
          </a:r>
        </a:p>
        <a:p>
          <a:pPr lvl="0" algn="ctr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6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тис. </a:t>
          </a:r>
          <a:r>
            <a:rPr lang="uk-UA" sz="1600" b="1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грн</a:t>
          </a:r>
          <a:endParaRPr lang="ru-RU" sz="16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097" y="0"/>
        <a:ext cx="2058021" cy="1559691"/>
      </dsp:txXfrm>
    </dsp:sp>
    <dsp:sp modelId="{A569AF32-58A2-4327-95B6-B23613434A7D}">
      <dsp:nvSpPr>
        <dsp:cNvPr id="0" name=""/>
        <dsp:cNvSpPr/>
      </dsp:nvSpPr>
      <dsp:spPr>
        <a:xfrm>
          <a:off x="345572" y="1526493"/>
          <a:ext cx="1424183" cy="601448"/>
        </a:xfrm>
        <a:prstGeom prst="roundRect">
          <a:avLst>
            <a:gd name="adj" fmla="val 10000"/>
          </a:avLst>
        </a:prstGeom>
        <a:solidFill>
          <a:srgbClr val="CBD9ED"/>
        </a:solidFill>
        <a:ln w="127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95,776</a:t>
          </a:r>
          <a:endParaRPr lang="ru-RU" sz="18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5572" y="1526493"/>
        <a:ext cx="1424183" cy="601448"/>
      </dsp:txXfrm>
    </dsp:sp>
    <dsp:sp modelId="{74EA6F1D-237F-460B-8B1C-E3E009B6626E}">
      <dsp:nvSpPr>
        <dsp:cNvPr id="0" name=""/>
        <dsp:cNvSpPr/>
      </dsp:nvSpPr>
      <dsp:spPr>
        <a:xfrm>
          <a:off x="345572" y="2220473"/>
          <a:ext cx="1424183" cy="601448"/>
        </a:xfrm>
        <a:prstGeom prst="roundRect">
          <a:avLst>
            <a:gd name="adj" fmla="val 10000"/>
          </a:avLst>
        </a:prstGeom>
        <a:solidFill>
          <a:srgbClr val="CBD9ED"/>
        </a:solidFill>
        <a:ln w="127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17,04</a:t>
          </a:r>
          <a:endParaRPr lang="ru-RU" sz="18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5572" y="2220473"/>
        <a:ext cx="1424183" cy="601448"/>
      </dsp:txXfrm>
    </dsp:sp>
    <dsp:sp modelId="{06FEB2EE-773C-49A6-915C-A88EBDE35FC7}">
      <dsp:nvSpPr>
        <dsp:cNvPr id="0" name=""/>
        <dsp:cNvSpPr/>
      </dsp:nvSpPr>
      <dsp:spPr>
        <a:xfrm>
          <a:off x="345572" y="2937240"/>
          <a:ext cx="1424183" cy="601448"/>
        </a:xfrm>
        <a:prstGeom prst="roundRect">
          <a:avLst>
            <a:gd name="adj" fmla="val 10000"/>
          </a:avLst>
        </a:prstGeom>
        <a:solidFill>
          <a:srgbClr val="CBD9ED"/>
        </a:solidFill>
        <a:ln w="127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258,19</a:t>
          </a:r>
          <a:endParaRPr lang="ru-RU" sz="18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5572" y="2937240"/>
        <a:ext cx="1424183" cy="601448"/>
      </dsp:txXfrm>
    </dsp:sp>
    <dsp:sp modelId="{0C803BB5-E4D8-4E2C-A031-F8EBE06F6DC9}">
      <dsp:nvSpPr>
        <dsp:cNvPr id="0" name=""/>
        <dsp:cNvSpPr/>
      </dsp:nvSpPr>
      <dsp:spPr>
        <a:xfrm>
          <a:off x="345572" y="3608431"/>
          <a:ext cx="1424183" cy="601448"/>
        </a:xfrm>
        <a:prstGeom prst="roundRect">
          <a:avLst>
            <a:gd name="adj" fmla="val 10000"/>
          </a:avLst>
        </a:prstGeom>
        <a:solidFill>
          <a:srgbClr val="CBD9ED"/>
        </a:solidFill>
        <a:ln w="127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24,65</a:t>
          </a:r>
          <a:endParaRPr lang="ru-RU" sz="18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5572" y="3608431"/>
        <a:ext cx="1424183" cy="601448"/>
      </dsp:txXfrm>
    </dsp:sp>
    <dsp:sp modelId="{73375365-9DBF-4D32-B270-41396B3366FF}">
      <dsp:nvSpPr>
        <dsp:cNvPr id="0" name=""/>
        <dsp:cNvSpPr/>
      </dsp:nvSpPr>
      <dsp:spPr>
        <a:xfrm>
          <a:off x="345572" y="4302410"/>
          <a:ext cx="1424183" cy="601448"/>
        </a:xfrm>
        <a:prstGeom prst="roundRect">
          <a:avLst>
            <a:gd name="adj" fmla="val 10000"/>
          </a:avLst>
        </a:prstGeom>
        <a:solidFill>
          <a:srgbClr val="CBD9ED"/>
        </a:solidFill>
        <a:ln w="127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5,04</a:t>
          </a:r>
          <a:endParaRPr lang="ru-RU" sz="18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5572" y="4302410"/>
        <a:ext cx="1424183" cy="601448"/>
      </dsp:txXfrm>
    </dsp:sp>
    <dsp:sp modelId="{9DD7F317-4966-448D-9BE2-7802BA9A60BB}">
      <dsp:nvSpPr>
        <dsp:cNvPr id="0" name=""/>
        <dsp:cNvSpPr/>
      </dsp:nvSpPr>
      <dsp:spPr>
        <a:xfrm>
          <a:off x="2214470" y="0"/>
          <a:ext cx="2058021" cy="5198973"/>
        </a:xfrm>
        <a:prstGeom prst="roundRect">
          <a:avLst>
            <a:gd name="adj" fmla="val 10000"/>
          </a:avLst>
        </a:prstGeom>
        <a:solidFill>
          <a:srgbClr val="E8EEF8"/>
        </a:solidFill>
        <a:ln>
          <a:solidFill>
            <a:schemeClr val="accent5">
              <a:lumMod val="40000"/>
              <a:lumOff val="60000"/>
            </a:schemeClr>
          </a:solidFill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Частка коштів спеціального фонду на 1 НПП, </a:t>
          </a:r>
          <a:r>
            <a:rPr lang="uk-UA" sz="1600" b="1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грн</a:t>
          </a:r>
          <a:endParaRPr lang="ru-RU" sz="16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214470" y="0"/>
        <a:ext cx="2058021" cy="1559691"/>
      </dsp:txXfrm>
    </dsp:sp>
    <dsp:sp modelId="{34AC4F0E-1C71-4CCB-B10E-2E10CD2C71F1}">
      <dsp:nvSpPr>
        <dsp:cNvPr id="0" name=""/>
        <dsp:cNvSpPr/>
      </dsp:nvSpPr>
      <dsp:spPr>
        <a:xfrm>
          <a:off x="2531389" y="1526493"/>
          <a:ext cx="1424183" cy="601448"/>
        </a:xfrm>
        <a:prstGeom prst="roundRect">
          <a:avLst>
            <a:gd name="adj" fmla="val 10000"/>
          </a:avLst>
        </a:prstGeom>
        <a:solidFill>
          <a:srgbClr val="CBD9ED"/>
        </a:solidFill>
        <a:ln w="127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584,0</a:t>
          </a:r>
          <a:endParaRPr lang="ru-RU" sz="18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531389" y="1526493"/>
        <a:ext cx="1424183" cy="601448"/>
      </dsp:txXfrm>
    </dsp:sp>
    <dsp:sp modelId="{A05F4C07-95AC-4288-B66B-1666B0F2C3C4}">
      <dsp:nvSpPr>
        <dsp:cNvPr id="0" name=""/>
        <dsp:cNvSpPr/>
      </dsp:nvSpPr>
      <dsp:spPr>
        <a:xfrm>
          <a:off x="2531389" y="2220473"/>
          <a:ext cx="1424183" cy="601448"/>
        </a:xfrm>
        <a:prstGeom prst="roundRect">
          <a:avLst>
            <a:gd name="adj" fmla="val 10000"/>
          </a:avLst>
        </a:prstGeom>
        <a:solidFill>
          <a:srgbClr val="CBD9ED"/>
        </a:solidFill>
        <a:ln w="127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124,0</a:t>
          </a:r>
          <a:endParaRPr lang="ru-RU" sz="18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531389" y="2220473"/>
        <a:ext cx="1424183" cy="601448"/>
      </dsp:txXfrm>
    </dsp:sp>
    <dsp:sp modelId="{08347876-A256-4AC4-BC9D-FFD758210303}">
      <dsp:nvSpPr>
        <dsp:cNvPr id="0" name=""/>
        <dsp:cNvSpPr/>
      </dsp:nvSpPr>
      <dsp:spPr>
        <a:xfrm>
          <a:off x="2531389" y="2914452"/>
          <a:ext cx="1424183" cy="601448"/>
        </a:xfrm>
        <a:prstGeom prst="roundRect">
          <a:avLst>
            <a:gd name="adj" fmla="val 10000"/>
          </a:avLst>
        </a:prstGeom>
        <a:solidFill>
          <a:srgbClr val="CBD9ED"/>
        </a:solidFill>
        <a:ln w="127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8 606,0</a:t>
          </a:r>
          <a:endParaRPr lang="ru-RU" sz="18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531389" y="2914452"/>
        <a:ext cx="1424183" cy="601448"/>
      </dsp:txXfrm>
    </dsp:sp>
    <dsp:sp modelId="{3C4E1DED-F773-4EEA-8ED4-B3239F1F147F}">
      <dsp:nvSpPr>
        <dsp:cNvPr id="0" name=""/>
        <dsp:cNvSpPr/>
      </dsp:nvSpPr>
      <dsp:spPr>
        <a:xfrm>
          <a:off x="2531389" y="3608431"/>
          <a:ext cx="1424183" cy="601448"/>
        </a:xfrm>
        <a:prstGeom prst="roundRect">
          <a:avLst>
            <a:gd name="adj" fmla="val 10000"/>
          </a:avLst>
        </a:prstGeom>
        <a:solidFill>
          <a:srgbClr val="CBD9ED"/>
        </a:solidFill>
        <a:ln w="127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913,0</a:t>
          </a:r>
          <a:endParaRPr lang="ru-RU" sz="18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531389" y="3608431"/>
        <a:ext cx="1424183" cy="601448"/>
      </dsp:txXfrm>
    </dsp:sp>
    <dsp:sp modelId="{B4D67D8A-5EA6-4E1A-912E-A48BACAA9A17}">
      <dsp:nvSpPr>
        <dsp:cNvPr id="0" name=""/>
        <dsp:cNvSpPr/>
      </dsp:nvSpPr>
      <dsp:spPr>
        <a:xfrm>
          <a:off x="2531389" y="4302410"/>
          <a:ext cx="1424183" cy="601448"/>
        </a:xfrm>
        <a:prstGeom prst="roundRect">
          <a:avLst>
            <a:gd name="adj" fmla="val 10000"/>
          </a:avLst>
        </a:prstGeom>
        <a:solidFill>
          <a:srgbClr val="CBD9ED"/>
        </a:solidFill>
        <a:ln w="127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240,0</a:t>
          </a:r>
          <a:endParaRPr lang="ru-RU" sz="18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531389" y="4302410"/>
        <a:ext cx="1424183" cy="601448"/>
      </dsp:txXfrm>
    </dsp:sp>
    <dsp:sp modelId="{F4928ED3-E220-467A-BAA6-545E4CFE9767}">
      <dsp:nvSpPr>
        <dsp:cNvPr id="0" name=""/>
        <dsp:cNvSpPr/>
      </dsp:nvSpPr>
      <dsp:spPr>
        <a:xfrm>
          <a:off x="4426843" y="0"/>
          <a:ext cx="2058021" cy="5198973"/>
        </a:xfrm>
        <a:prstGeom prst="roundRect">
          <a:avLst>
            <a:gd name="adj" fmla="val 10000"/>
          </a:avLst>
        </a:prstGeom>
        <a:solidFill>
          <a:srgbClr val="E8EEF8"/>
        </a:solidFill>
        <a:ln>
          <a:solidFill>
            <a:schemeClr val="accent5">
              <a:lumMod val="40000"/>
              <a:lumOff val="60000"/>
            </a:schemeClr>
          </a:solidFill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6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Вартість обладнання, придбаного </a:t>
          </a:r>
        </a:p>
        <a:p>
          <a:pPr lvl="0" algn="ctr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6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 2020 р., </a:t>
          </a:r>
        </a:p>
        <a:p>
          <a:pPr lvl="0" algn="ctr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6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тис. </a:t>
          </a:r>
          <a:r>
            <a:rPr lang="uk-UA" sz="1600" b="1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грн</a:t>
          </a:r>
          <a:endParaRPr lang="ru-RU" sz="16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426843" y="0"/>
        <a:ext cx="2058021" cy="1559691"/>
      </dsp:txXfrm>
    </dsp:sp>
    <dsp:sp modelId="{0553870D-8596-4BC7-A340-A7C541AA0F07}">
      <dsp:nvSpPr>
        <dsp:cNvPr id="0" name=""/>
        <dsp:cNvSpPr/>
      </dsp:nvSpPr>
      <dsp:spPr>
        <a:xfrm>
          <a:off x="4743762" y="1526493"/>
          <a:ext cx="1424183" cy="601448"/>
        </a:xfrm>
        <a:prstGeom prst="roundRect">
          <a:avLst>
            <a:gd name="adj" fmla="val 10000"/>
          </a:avLst>
        </a:prstGeom>
        <a:solidFill>
          <a:srgbClr val="CBD9ED"/>
        </a:solidFill>
        <a:ln w="127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166,499</a:t>
          </a:r>
          <a:endParaRPr lang="ru-RU" sz="18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743762" y="1526493"/>
        <a:ext cx="1424183" cy="601448"/>
      </dsp:txXfrm>
    </dsp:sp>
    <dsp:sp modelId="{9DA169FE-3348-4764-8813-64C5A8798E3D}">
      <dsp:nvSpPr>
        <dsp:cNvPr id="0" name=""/>
        <dsp:cNvSpPr/>
      </dsp:nvSpPr>
      <dsp:spPr>
        <a:xfrm>
          <a:off x="4743762" y="2220473"/>
          <a:ext cx="1424183" cy="601448"/>
        </a:xfrm>
        <a:prstGeom prst="roundRect">
          <a:avLst>
            <a:gd name="adj" fmla="val 10000"/>
          </a:avLst>
        </a:prstGeom>
        <a:solidFill>
          <a:srgbClr val="CBD9ED"/>
        </a:solidFill>
        <a:ln w="127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0</a:t>
          </a:r>
          <a:endParaRPr lang="ru-RU" sz="18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743762" y="2220473"/>
        <a:ext cx="1424183" cy="601448"/>
      </dsp:txXfrm>
    </dsp:sp>
    <dsp:sp modelId="{D8ADA5E8-AB27-4163-A958-BD5C8168F880}">
      <dsp:nvSpPr>
        <dsp:cNvPr id="0" name=""/>
        <dsp:cNvSpPr/>
      </dsp:nvSpPr>
      <dsp:spPr>
        <a:xfrm>
          <a:off x="4743762" y="2914452"/>
          <a:ext cx="1424183" cy="601448"/>
        </a:xfrm>
        <a:prstGeom prst="roundRect">
          <a:avLst>
            <a:gd name="adj" fmla="val 10000"/>
          </a:avLst>
        </a:prstGeom>
        <a:solidFill>
          <a:srgbClr val="CBD9ED"/>
        </a:solidFill>
        <a:ln w="127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1 029,99</a:t>
          </a:r>
          <a:endParaRPr lang="ru-RU" sz="18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743762" y="2914452"/>
        <a:ext cx="1424183" cy="601448"/>
      </dsp:txXfrm>
    </dsp:sp>
    <dsp:sp modelId="{79DD3D73-B620-4EA9-9209-6A001552B364}">
      <dsp:nvSpPr>
        <dsp:cNvPr id="0" name=""/>
        <dsp:cNvSpPr/>
      </dsp:nvSpPr>
      <dsp:spPr>
        <a:xfrm>
          <a:off x="4743762" y="3608431"/>
          <a:ext cx="1424183" cy="601448"/>
        </a:xfrm>
        <a:prstGeom prst="roundRect">
          <a:avLst>
            <a:gd name="adj" fmla="val 10000"/>
          </a:avLst>
        </a:prstGeom>
        <a:solidFill>
          <a:srgbClr val="CBD9ED"/>
        </a:solidFill>
        <a:ln w="127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0</a:t>
          </a:r>
          <a:endParaRPr lang="ru-RU" sz="18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743762" y="3608431"/>
        <a:ext cx="1424183" cy="601448"/>
      </dsp:txXfrm>
    </dsp:sp>
    <dsp:sp modelId="{C82CA2B9-32C2-4872-8606-2A5D49045381}">
      <dsp:nvSpPr>
        <dsp:cNvPr id="0" name=""/>
        <dsp:cNvSpPr/>
      </dsp:nvSpPr>
      <dsp:spPr>
        <a:xfrm>
          <a:off x="4743762" y="4302410"/>
          <a:ext cx="1424183" cy="601448"/>
        </a:xfrm>
        <a:prstGeom prst="roundRect">
          <a:avLst>
            <a:gd name="adj" fmla="val 10000"/>
          </a:avLst>
        </a:prstGeom>
        <a:solidFill>
          <a:srgbClr val="CBD9ED"/>
        </a:solidFill>
        <a:ln w="127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0</a:t>
          </a:r>
          <a:endParaRPr lang="ru-RU" sz="18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743762" y="4302410"/>
        <a:ext cx="1424183" cy="601448"/>
      </dsp:txXfrm>
    </dsp:sp>
    <dsp:sp modelId="{7FE4B94F-ADA9-4D44-8C60-56FDBE9FA71E}">
      <dsp:nvSpPr>
        <dsp:cNvPr id="0" name=""/>
        <dsp:cNvSpPr/>
      </dsp:nvSpPr>
      <dsp:spPr>
        <a:xfrm>
          <a:off x="6639216" y="0"/>
          <a:ext cx="2058021" cy="5198973"/>
        </a:xfrm>
        <a:prstGeom prst="roundRect">
          <a:avLst>
            <a:gd name="adj" fmla="val 10000"/>
          </a:avLst>
        </a:prstGeom>
        <a:solidFill>
          <a:srgbClr val="E8EEF8"/>
        </a:solidFill>
        <a:ln>
          <a:solidFill>
            <a:schemeClr val="accent5">
              <a:lumMod val="40000"/>
              <a:lumOff val="60000"/>
            </a:schemeClr>
          </a:solidFill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6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Частка вартості обладнання </a:t>
          </a:r>
        </a:p>
        <a:p>
          <a:pPr lvl="0" algn="ctr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6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на 1 НПП, </a:t>
          </a:r>
        </a:p>
        <a:p>
          <a:pPr lvl="0" algn="ctr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600" b="1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грн</a:t>
          </a:r>
          <a:endParaRPr lang="ru-RU" sz="16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639216" y="0"/>
        <a:ext cx="2058021" cy="1559691"/>
      </dsp:txXfrm>
    </dsp:sp>
    <dsp:sp modelId="{99A7B61C-72E7-45DC-8F72-FC37F34D042E}">
      <dsp:nvSpPr>
        <dsp:cNvPr id="0" name=""/>
        <dsp:cNvSpPr/>
      </dsp:nvSpPr>
      <dsp:spPr>
        <a:xfrm>
          <a:off x="6982691" y="1526493"/>
          <a:ext cx="1424183" cy="601448"/>
        </a:xfrm>
        <a:prstGeom prst="roundRect">
          <a:avLst>
            <a:gd name="adj" fmla="val 10000"/>
          </a:avLst>
        </a:prstGeom>
        <a:solidFill>
          <a:srgbClr val="CBD9ED"/>
        </a:solidFill>
        <a:ln w="127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1 015,0</a:t>
          </a:r>
          <a:endParaRPr lang="ru-RU" sz="18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982691" y="1526493"/>
        <a:ext cx="1424183" cy="601448"/>
      </dsp:txXfrm>
    </dsp:sp>
    <dsp:sp modelId="{CBE4B97F-D48C-4F1B-AE96-B6C502B31618}">
      <dsp:nvSpPr>
        <dsp:cNvPr id="0" name=""/>
        <dsp:cNvSpPr/>
      </dsp:nvSpPr>
      <dsp:spPr>
        <a:xfrm>
          <a:off x="6982691" y="2220473"/>
          <a:ext cx="1424183" cy="601448"/>
        </a:xfrm>
        <a:prstGeom prst="roundRect">
          <a:avLst>
            <a:gd name="adj" fmla="val 10000"/>
          </a:avLst>
        </a:prstGeom>
        <a:solidFill>
          <a:srgbClr val="CBD9ED"/>
        </a:solidFill>
        <a:ln w="127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0</a:t>
          </a:r>
          <a:endParaRPr lang="ru-RU" sz="18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982691" y="2220473"/>
        <a:ext cx="1424183" cy="601448"/>
      </dsp:txXfrm>
    </dsp:sp>
    <dsp:sp modelId="{AEA74F79-121E-4EA5-88C8-FB1CF88494F8}">
      <dsp:nvSpPr>
        <dsp:cNvPr id="0" name=""/>
        <dsp:cNvSpPr/>
      </dsp:nvSpPr>
      <dsp:spPr>
        <a:xfrm>
          <a:off x="6982691" y="2937240"/>
          <a:ext cx="1424183" cy="601448"/>
        </a:xfrm>
        <a:prstGeom prst="roundRect">
          <a:avLst>
            <a:gd name="adj" fmla="val 10000"/>
          </a:avLst>
        </a:prstGeom>
        <a:solidFill>
          <a:srgbClr val="CBD9ED"/>
        </a:solidFill>
        <a:ln w="127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34 330,0</a:t>
          </a:r>
          <a:endParaRPr lang="ru-RU" sz="18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982691" y="2937240"/>
        <a:ext cx="1424183" cy="601448"/>
      </dsp:txXfrm>
    </dsp:sp>
    <dsp:sp modelId="{0779D472-14A0-46DA-BEDE-21099C474502}">
      <dsp:nvSpPr>
        <dsp:cNvPr id="0" name=""/>
        <dsp:cNvSpPr/>
      </dsp:nvSpPr>
      <dsp:spPr>
        <a:xfrm>
          <a:off x="6982691" y="3608431"/>
          <a:ext cx="1424183" cy="601448"/>
        </a:xfrm>
        <a:prstGeom prst="roundRect">
          <a:avLst>
            <a:gd name="adj" fmla="val 10000"/>
          </a:avLst>
        </a:prstGeom>
        <a:solidFill>
          <a:srgbClr val="CBD9ED"/>
        </a:solidFill>
        <a:ln w="127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0</a:t>
          </a:r>
          <a:endParaRPr lang="ru-RU" sz="18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982691" y="3608431"/>
        <a:ext cx="1424183" cy="601448"/>
      </dsp:txXfrm>
    </dsp:sp>
    <dsp:sp modelId="{6421DA80-6D3D-491E-9464-E03EED271A6E}">
      <dsp:nvSpPr>
        <dsp:cNvPr id="0" name=""/>
        <dsp:cNvSpPr/>
      </dsp:nvSpPr>
      <dsp:spPr>
        <a:xfrm>
          <a:off x="6982691" y="4302410"/>
          <a:ext cx="1424183" cy="601448"/>
        </a:xfrm>
        <a:prstGeom prst="roundRect">
          <a:avLst>
            <a:gd name="adj" fmla="val 10000"/>
          </a:avLst>
        </a:prstGeom>
        <a:solidFill>
          <a:srgbClr val="CBD9ED"/>
        </a:solidFill>
        <a:ln w="127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0</a:t>
          </a:r>
          <a:endParaRPr lang="ru-RU" sz="18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982691" y="4302410"/>
        <a:ext cx="1424183" cy="601448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FD9B228-F56A-4B09-8719-B44A706F8746}">
      <dsp:nvSpPr>
        <dsp:cNvPr id="0" name=""/>
        <dsp:cNvSpPr/>
      </dsp:nvSpPr>
      <dsp:spPr>
        <a:xfrm>
          <a:off x="72615" y="2898"/>
          <a:ext cx="5102551" cy="659486"/>
        </a:xfrm>
        <a:prstGeom prst="roundRect">
          <a:avLst>
            <a:gd name="adj" fmla="val 10000"/>
          </a:avLst>
        </a:prstGeom>
        <a:solidFill>
          <a:srgbClr val="C2D2EC"/>
        </a:soli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Біологія та охорона здоров’я</a:t>
          </a:r>
          <a:endParaRPr lang="ru-RU" sz="2000" b="1" kern="1200" dirty="0">
            <a:solidFill>
              <a:srgbClr val="002060"/>
            </a:solidFill>
          </a:endParaRPr>
        </a:p>
      </dsp:txBody>
      <dsp:txXfrm>
        <a:off x="72615" y="2898"/>
        <a:ext cx="5102551" cy="659486"/>
      </dsp:txXfrm>
    </dsp:sp>
    <dsp:sp modelId="{48946B8B-5EBE-4A77-8A10-E2E5BCC1917A}">
      <dsp:nvSpPr>
        <dsp:cNvPr id="0" name=""/>
        <dsp:cNvSpPr/>
      </dsp:nvSpPr>
      <dsp:spPr>
        <a:xfrm>
          <a:off x="582870" y="662385"/>
          <a:ext cx="550504" cy="12972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97227"/>
              </a:lnTo>
              <a:lnTo>
                <a:pt x="550504" y="1297227"/>
              </a:lnTo>
            </a:path>
          </a:pathLst>
        </a:custGeom>
        <a:noFill/>
        <a:ln w="1270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36BA15-CFE1-47E3-93BF-0423A25EFBD8}">
      <dsp:nvSpPr>
        <dsp:cNvPr id="0" name=""/>
        <dsp:cNvSpPr/>
      </dsp:nvSpPr>
      <dsp:spPr>
        <a:xfrm>
          <a:off x="1133375" y="770556"/>
          <a:ext cx="7301723" cy="2378113"/>
        </a:xfrm>
        <a:prstGeom prst="roundRect">
          <a:avLst>
            <a:gd name="adj" fmla="val 10000"/>
          </a:avLst>
        </a:prstGeom>
        <a:solidFill>
          <a:srgbClr val="FFFFFF">
            <a:alpha val="89804"/>
          </a:srgbClr>
        </a:solidFill>
        <a:ln w="63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ПЕРЕХІДНЕ ФУНДАМЕНТАЛЬНЕ ДОСЛІДЖЕННЯ 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6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«М</a:t>
          </a:r>
          <a:r>
            <a:rPr lang="ru-RU" sz="1600" b="1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олекулярний</a:t>
          </a:r>
          <a:r>
            <a:rPr lang="ru-RU" sz="16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баркод</a:t>
          </a:r>
          <a:r>
            <a:rPr lang="ru-RU" sz="16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симбіотичних</a:t>
          </a:r>
          <a:r>
            <a:rPr lang="ru-RU" sz="16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угрупувань</a:t>
          </a:r>
          <a:r>
            <a:rPr lang="ru-RU" sz="16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як основа для </a:t>
          </a:r>
          <a:r>
            <a:rPr lang="ru-RU" sz="1600" b="1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оцінки</a:t>
          </a:r>
          <a:r>
            <a:rPr lang="ru-RU" sz="16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структури</a:t>
          </a:r>
          <a:r>
            <a:rPr lang="ru-RU" sz="16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наземних</a:t>
          </a:r>
          <a:r>
            <a:rPr lang="ru-RU" sz="16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літогенних</a:t>
          </a:r>
          <a:r>
            <a:rPr lang="ru-RU" sz="16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біотопів</a:t>
          </a:r>
          <a:r>
            <a:rPr lang="ru-RU" sz="1600" b="1" kern="1200" dirty="0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» 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600" b="1" kern="1200" dirty="0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(науковий керівник – </a:t>
          </a:r>
          <a:r>
            <a:rPr lang="uk-UA" sz="1600" b="1" kern="1200" dirty="0" err="1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д.б.н</a:t>
          </a:r>
          <a:r>
            <a:rPr lang="uk-UA" sz="1600" b="1" kern="1200" dirty="0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., проф. Ходосовцев О.Є.)</a:t>
          </a:r>
          <a:endParaRPr lang="ru-RU" sz="1600" b="1" kern="1200" dirty="0">
            <a:ln w="50800"/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600" b="0" i="1" kern="1200" cap="none" spc="0" dirty="0">
              <a:ln w="12700"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rPr>
            <a:t>Обсяг фінансування – 206,252 </a:t>
          </a:r>
          <a:r>
            <a:rPr lang="uk-UA" sz="1600" b="0" i="1" kern="1200" cap="none" spc="0" dirty="0" err="1">
              <a:ln w="12700"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rPr>
            <a:t>тис.грн</a:t>
          </a:r>
          <a:endParaRPr lang="uk-UA" sz="1600" b="0" i="1" kern="1200" cap="none" spc="0" dirty="0">
            <a:ln w="12700">
              <a:prstDash val="solid"/>
            </a:ln>
            <a:solidFill>
              <a:srgbClr val="002060"/>
            </a:solidFill>
            <a:effectLst/>
            <a:latin typeface="Times New Roman" pitchFamily="18" charset="0"/>
            <a:cs typeface="Times New Roman" pitchFamily="18" charset="0"/>
          </a:endParaRP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6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Результати виконання: 2 </a:t>
          </a:r>
          <a:r>
            <a:rPr lang="uk-UA" sz="1600" b="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монографії</a:t>
          </a:r>
          <a:r>
            <a:rPr lang="uk-UA" sz="1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; </a:t>
          </a:r>
          <a:r>
            <a:rPr lang="uk-UA" sz="16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3 </a:t>
          </a:r>
          <a:r>
            <a:rPr lang="uk-UA" sz="1600" b="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статті </a:t>
          </a:r>
          <a:r>
            <a:rPr lang="uk-UA" sz="1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 журналах, що входять до НБД </a:t>
          </a:r>
          <a:r>
            <a:rPr lang="en-US" sz="1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Scopus</a:t>
          </a:r>
          <a:r>
            <a:rPr lang="uk-UA" sz="1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 і </a:t>
          </a:r>
          <a:r>
            <a:rPr lang="en-US" sz="1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Web</a:t>
          </a:r>
          <a:r>
            <a:rPr lang="uk-UA" sz="1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of Science</a:t>
          </a:r>
          <a:r>
            <a:rPr lang="uk-UA" sz="1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; </a:t>
          </a:r>
          <a:r>
            <a:rPr lang="uk-UA" sz="16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2 </a:t>
          </a:r>
          <a:r>
            <a:rPr lang="uk-UA" sz="1600" b="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статті</a:t>
          </a:r>
          <a:r>
            <a:rPr lang="uk-UA" sz="16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uk-UA" sz="1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у наукових фахових виданнях України категорії «Б»; захист </a:t>
          </a:r>
          <a:r>
            <a:rPr lang="uk-UA" sz="16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 </a:t>
          </a:r>
          <a:r>
            <a:rPr lang="uk-UA" sz="1600" b="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дисертації</a:t>
          </a:r>
          <a:r>
            <a:rPr lang="uk-UA" sz="16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uk-UA" sz="1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на здобуття наукового ступеня доктора філософії; захист </a:t>
          </a:r>
          <a:r>
            <a:rPr lang="uk-UA" sz="16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 </a:t>
          </a:r>
          <a:r>
            <a:rPr lang="uk-UA" sz="1600" b="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дисертації </a:t>
          </a:r>
          <a:r>
            <a:rPr lang="uk-UA" sz="1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на здобуття наукового ступеня кандидата біологічних наук</a:t>
          </a:r>
          <a:endParaRPr lang="ru-RU" sz="1600" b="0" i="1" kern="1200" dirty="0">
            <a:solidFill>
              <a:srgbClr val="002060"/>
            </a:solidFill>
          </a:endParaRPr>
        </a:p>
      </dsp:txBody>
      <dsp:txXfrm>
        <a:off x="1133375" y="770556"/>
        <a:ext cx="7301723" cy="2378113"/>
      </dsp:txXfrm>
    </dsp:sp>
    <dsp:sp modelId="{3B77B7BA-9093-424D-AE46-381B1B8AC949}">
      <dsp:nvSpPr>
        <dsp:cNvPr id="0" name=""/>
        <dsp:cNvSpPr/>
      </dsp:nvSpPr>
      <dsp:spPr>
        <a:xfrm>
          <a:off x="582870" y="662385"/>
          <a:ext cx="522700" cy="36282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28290"/>
              </a:lnTo>
              <a:lnTo>
                <a:pt x="522700" y="3628290"/>
              </a:lnTo>
            </a:path>
          </a:pathLst>
        </a:custGeom>
        <a:noFill/>
        <a:ln w="1270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FF81B9-5DED-4327-9C35-E90800E88EBB}">
      <dsp:nvSpPr>
        <dsp:cNvPr id="0" name=""/>
        <dsp:cNvSpPr/>
      </dsp:nvSpPr>
      <dsp:spPr>
        <a:xfrm>
          <a:off x="1105571" y="3340181"/>
          <a:ext cx="7317430" cy="1900989"/>
        </a:xfrm>
        <a:prstGeom prst="roundRect">
          <a:avLst>
            <a:gd name="adj" fmla="val 10000"/>
          </a:avLst>
        </a:prstGeom>
        <a:solidFill>
          <a:srgbClr val="FFFFFF">
            <a:alpha val="89804"/>
          </a:srgbClr>
        </a:solidFill>
        <a:ln w="63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МІЖНАРОДНИЙ УКРАЇНСЬКО-ЧЕСЬКИЙ ПРОЄКТ  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«</a:t>
          </a:r>
          <a:r>
            <a:rPr lang="ru-RU" sz="1600" b="1" kern="1200" dirty="0" err="1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Використання</a:t>
          </a:r>
          <a:r>
            <a:rPr lang="ru-RU" sz="1600" b="1" kern="1200" dirty="0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kern="1200" dirty="0" err="1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лишайників</a:t>
          </a:r>
          <a:r>
            <a:rPr lang="ru-RU" sz="1600" b="1" kern="1200" dirty="0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для </a:t>
          </a:r>
          <a:r>
            <a:rPr lang="ru-RU" sz="1600" b="1" kern="1200" dirty="0" err="1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моніторингу</a:t>
          </a:r>
          <a:r>
            <a:rPr lang="ru-RU" sz="1600" b="1" kern="1200" dirty="0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kern="1200" dirty="0" err="1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глобальних</a:t>
          </a:r>
          <a:r>
            <a:rPr lang="ru-RU" sz="1600" b="1" kern="1200" dirty="0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kern="1200" dirty="0" err="1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змін</a:t>
          </a:r>
          <a:r>
            <a:rPr lang="ru-RU" sz="1600" b="1" kern="1200" dirty="0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600" b="1" kern="1200" dirty="0" err="1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що</a:t>
          </a:r>
          <a:r>
            <a:rPr lang="ru-RU" sz="1600" b="1" kern="1200" dirty="0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kern="1200" dirty="0" err="1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впливають</a:t>
          </a:r>
          <a:r>
            <a:rPr lang="ru-RU" sz="1600" b="1" kern="1200" dirty="0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на </a:t>
          </a:r>
          <a:r>
            <a:rPr lang="ru-RU" sz="1600" b="1" kern="1200" dirty="0" err="1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природні</a:t>
          </a:r>
          <a:r>
            <a:rPr lang="ru-RU" sz="1600" b="1" kern="1200" dirty="0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kern="1200" dirty="0" err="1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ліси</a:t>
          </a:r>
          <a:r>
            <a:rPr lang="ru-RU" sz="1600" b="1" kern="1200" dirty="0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kern="1200" dirty="0" err="1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Українських</a:t>
          </a:r>
          <a:r>
            <a:rPr lang="ru-RU" sz="1600" b="1" kern="1200" dirty="0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Карпат» 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600" b="1" kern="1200" dirty="0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(науковий керівник – </a:t>
          </a:r>
          <a:r>
            <a:rPr lang="uk-UA" sz="1600" b="1" kern="1200" dirty="0" err="1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д.б.н</a:t>
          </a:r>
          <a:r>
            <a:rPr lang="uk-UA" sz="1600" b="1" kern="1200" dirty="0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., проф. Ходосовцев О.Є.)</a:t>
          </a:r>
          <a:endParaRPr lang="ru-RU" sz="1600" b="1" kern="1200" dirty="0">
            <a:ln w="50800"/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600" b="0" i="1" kern="1200" cap="none" spc="0" dirty="0">
              <a:ln w="12700"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rPr>
            <a:t>Обсяг фінансування – 110,0 </a:t>
          </a:r>
          <a:r>
            <a:rPr lang="uk-UA" sz="1600" b="0" i="1" kern="1200" cap="none" spc="0" dirty="0" err="1">
              <a:ln w="12700"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rPr>
            <a:t>тис.грн</a:t>
          </a:r>
          <a:endParaRPr lang="uk-UA" sz="1600" b="0" i="1" kern="1200" cap="none" spc="0" dirty="0">
            <a:ln w="12700">
              <a:prstDash val="solid"/>
            </a:ln>
            <a:solidFill>
              <a:srgbClr val="002060"/>
            </a:solidFill>
            <a:effectLst/>
            <a:latin typeface="Times New Roman" pitchFamily="18" charset="0"/>
            <a:cs typeface="Times New Roman" pitchFamily="18" charset="0"/>
          </a:endParaRP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6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Результати виконання: </a:t>
          </a:r>
          <a:r>
            <a:rPr lang="uk-UA" sz="1600" b="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ідентифіковано </a:t>
          </a:r>
          <a:r>
            <a:rPr lang="uk-UA" sz="16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360</a:t>
          </a:r>
          <a:r>
            <a:rPr lang="uk-UA" sz="1600" b="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видів лишайників та </a:t>
          </a:r>
          <a:r>
            <a:rPr lang="uk-UA" sz="1600" b="0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ліхенофільних</a:t>
          </a:r>
          <a:r>
            <a:rPr lang="uk-UA" sz="1600" b="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грибів; </a:t>
          </a:r>
          <a:r>
            <a:rPr lang="uk-UA" sz="1600" b="0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виявилено</a:t>
          </a:r>
          <a:r>
            <a:rPr lang="uk-UA" sz="1600" b="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uk-UA" sz="16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22</a:t>
          </a:r>
          <a:r>
            <a:rPr lang="uk-UA" sz="1600" b="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нових видів лишайників; </a:t>
          </a:r>
          <a:r>
            <a:rPr lang="uk-UA" sz="160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встановлено 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6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22</a:t>
          </a:r>
          <a:r>
            <a:rPr lang="uk-UA" sz="160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асоціації та </a:t>
          </a:r>
          <a:r>
            <a:rPr lang="uk-UA" sz="16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17</a:t>
          </a:r>
          <a:r>
            <a:rPr lang="uk-UA" sz="160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uk-UA" sz="1600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безрангових</a:t>
          </a:r>
          <a:r>
            <a:rPr lang="uk-UA" sz="160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«унікальних» угруповань</a:t>
          </a:r>
          <a:endParaRPr lang="ru-RU" sz="1600" b="0" i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105571" y="3340181"/>
        <a:ext cx="7317430" cy="1900989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6055B36-6100-4F4E-AC71-8513DDBD93E2}">
      <dsp:nvSpPr>
        <dsp:cNvPr id="0" name=""/>
        <dsp:cNvSpPr/>
      </dsp:nvSpPr>
      <dsp:spPr>
        <a:xfrm>
          <a:off x="1472885" y="85851"/>
          <a:ext cx="3119692" cy="614049"/>
        </a:xfrm>
        <a:prstGeom prst="homePlate">
          <a:avLst/>
        </a:prstGeom>
        <a:solidFill>
          <a:srgbClr val="C2D2EC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Біологія та охорона здоров’я</a:t>
          </a:r>
          <a:endParaRPr lang="ru-RU" sz="1800" b="1" kern="1200" dirty="0">
            <a:ln>
              <a:noFill/>
            </a:ln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472885" y="85851"/>
        <a:ext cx="3119692" cy="614049"/>
      </dsp:txXfrm>
    </dsp:sp>
    <dsp:sp modelId="{5D7A757F-CE28-4EA3-9DB8-974A74FD4654}">
      <dsp:nvSpPr>
        <dsp:cNvPr id="0" name=""/>
        <dsp:cNvSpPr/>
      </dsp:nvSpPr>
      <dsp:spPr>
        <a:xfrm>
          <a:off x="4736579" y="133322"/>
          <a:ext cx="2219967" cy="51911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6</a:t>
          </a:r>
          <a:r>
            <a:rPr lang="uk-UA" sz="200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НДР</a:t>
          </a:r>
          <a:endParaRPr lang="ru-RU" sz="20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736579" y="133322"/>
        <a:ext cx="2219967" cy="519119"/>
      </dsp:txXfrm>
    </dsp:sp>
    <dsp:sp modelId="{3658C73F-C0AA-4621-942F-90E1AADC8161}">
      <dsp:nvSpPr>
        <dsp:cNvPr id="0" name=""/>
        <dsp:cNvSpPr/>
      </dsp:nvSpPr>
      <dsp:spPr>
        <a:xfrm>
          <a:off x="7243060" y="0"/>
          <a:ext cx="2435326" cy="836264"/>
        </a:xfrm>
        <a:prstGeom prst="ellipse">
          <a:avLst/>
        </a:prstGeom>
        <a:solidFill>
          <a:srgbClr val="E8EEF8">
            <a:alpha val="90000"/>
          </a:srgbClr>
        </a:solidFill>
        <a:ln w="127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258,19 тис. </a:t>
          </a:r>
          <a:r>
            <a:rPr lang="uk-UA" sz="2000" b="1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грн</a:t>
          </a:r>
          <a:endParaRPr lang="ru-RU" sz="20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243060" y="0"/>
        <a:ext cx="2435326" cy="836264"/>
      </dsp:txXfrm>
    </dsp:sp>
    <dsp:sp modelId="{5B798B54-58A0-4609-ADB7-41EDA5A5D6A2}">
      <dsp:nvSpPr>
        <dsp:cNvPr id="0" name=""/>
        <dsp:cNvSpPr/>
      </dsp:nvSpPr>
      <dsp:spPr>
        <a:xfrm>
          <a:off x="1472885" y="1063172"/>
          <a:ext cx="3119692" cy="614049"/>
        </a:xfrm>
        <a:prstGeom prst="homePlate">
          <a:avLst/>
        </a:prstGeom>
        <a:solidFill>
          <a:srgbClr val="C2D2EC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Суспільні науки</a:t>
          </a:r>
          <a:endParaRPr lang="ru-RU" sz="1800" b="1" kern="1200" dirty="0">
            <a:ln>
              <a:noFill/>
            </a:ln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472885" y="1063172"/>
        <a:ext cx="3119692" cy="614049"/>
      </dsp:txXfrm>
    </dsp:sp>
    <dsp:sp modelId="{589E87B6-D0E4-4FF6-88EE-73D014C96D67}">
      <dsp:nvSpPr>
        <dsp:cNvPr id="0" name=""/>
        <dsp:cNvSpPr/>
      </dsp:nvSpPr>
      <dsp:spPr>
        <a:xfrm>
          <a:off x="4736579" y="1110643"/>
          <a:ext cx="2219967" cy="51911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</a:t>
          </a:r>
          <a:r>
            <a:rPr lang="uk-UA" sz="200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НДР </a:t>
          </a:r>
          <a:endParaRPr lang="ru-RU" sz="20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736579" y="1110643"/>
        <a:ext cx="2219967" cy="519119"/>
      </dsp:txXfrm>
    </dsp:sp>
    <dsp:sp modelId="{4CC7849A-9F01-4634-B753-5D67157C0B06}">
      <dsp:nvSpPr>
        <dsp:cNvPr id="0" name=""/>
        <dsp:cNvSpPr/>
      </dsp:nvSpPr>
      <dsp:spPr>
        <a:xfrm>
          <a:off x="7243060" y="925134"/>
          <a:ext cx="2435326" cy="836264"/>
        </a:xfrm>
        <a:prstGeom prst="ellipse">
          <a:avLst/>
        </a:prstGeom>
        <a:solidFill>
          <a:srgbClr val="E8EEF8">
            <a:alpha val="90000"/>
          </a:srgbClr>
        </a:solidFill>
        <a:ln w="127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95,776 тис. </a:t>
          </a:r>
          <a:r>
            <a:rPr lang="uk-UA" sz="2000" b="1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грн</a:t>
          </a:r>
          <a:endParaRPr lang="ru-RU" sz="20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243060" y="925134"/>
        <a:ext cx="2435326" cy="836264"/>
      </dsp:txXfrm>
    </dsp:sp>
    <dsp:sp modelId="{3400F667-EF59-4294-85E9-C0D0A7A08520}">
      <dsp:nvSpPr>
        <dsp:cNvPr id="0" name=""/>
        <dsp:cNvSpPr/>
      </dsp:nvSpPr>
      <dsp:spPr>
        <a:xfrm>
          <a:off x="1472885" y="2040492"/>
          <a:ext cx="3119692" cy="614049"/>
        </a:xfrm>
        <a:prstGeom prst="homePlate">
          <a:avLst/>
        </a:prstGeom>
        <a:solidFill>
          <a:srgbClr val="C2D2EC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Математичні науки та природничі науки</a:t>
          </a:r>
          <a:endParaRPr lang="ru-RU" sz="1800" b="1" kern="1200" dirty="0">
            <a:ln>
              <a:noFill/>
            </a:ln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472885" y="2040492"/>
        <a:ext cx="3119692" cy="614049"/>
      </dsp:txXfrm>
    </dsp:sp>
    <dsp:sp modelId="{9BCC89E1-BB6A-4875-BDFF-EA3A073B1C12}">
      <dsp:nvSpPr>
        <dsp:cNvPr id="0" name=""/>
        <dsp:cNvSpPr/>
      </dsp:nvSpPr>
      <dsp:spPr>
        <a:xfrm>
          <a:off x="4696166" y="2087963"/>
          <a:ext cx="2219967" cy="51911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3</a:t>
          </a:r>
          <a:r>
            <a:rPr lang="uk-UA" sz="200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НДР </a:t>
          </a:r>
          <a:endParaRPr lang="ru-RU" sz="20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696166" y="2087963"/>
        <a:ext cx="2219967" cy="519119"/>
      </dsp:txXfrm>
    </dsp:sp>
    <dsp:sp modelId="{8170C10D-C01B-481B-8B5D-C01750EDE31B}">
      <dsp:nvSpPr>
        <dsp:cNvPr id="0" name=""/>
        <dsp:cNvSpPr/>
      </dsp:nvSpPr>
      <dsp:spPr>
        <a:xfrm>
          <a:off x="7202648" y="1902455"/>
          <a:ext cx="2435326" cy="836264"/>
        </a:xfrm>
        <a:prstGeom prst="ellipse">
          <a:avLst/>
        </a:prstGeom>
        <a:solidFill>
          <a:srgbClr val="E8EEF8">
            <a:alpha val="90000"/>
          </a:srgbClr>
        </a:solidFill>
        <a:ln w="127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24,65 тис. </a:t>
          </a:r>
          <a:r>
            <a:rPr lang="uk-UA" sz="2000" b="1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грн</a:t>
          </a:r>
          <a:endParaRPr lang="ru-RU" sz="20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202648" y="1902455"/>
        <a:ext cx="2435326" cy="836264"/>
      </dsp:txXfrm>
    </dsp:sp>
    <dsp:sp modelId="{B66D0567-EF9B-41E9-B56D-B2E48FC23F2F}">
      <dsp:nvSpPr>
        <dsp:cNvPr id="0" name=""/>
        <dsp:cNvSpPr/>
      </dsp:nvSpPr>
      <dsp:spPr>
        <a:xfrm>
          <a:off x="1432489" y="3017813"/>
          <a:ext cx="3119692" cy="614049"/>
        </a:xfrm>
        <a:prstGeom prst="homePlate">
          <a:avLst/>
        </a:prstGeom>
        <a:solidFill>
          <a:srgbClr val="C2D2EC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Гуманітарні науки та мистецтво </a:t>
          </a:r>
          <a:endParaRPr lang="ru-RU" sz="1800" b="1" kern="1200" dirty="0">
            <a:ln>
              <a:noFill/>
            </a:ln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432489" y="3017813"/>
        <a:ext cx="3119692" cy="614049"/>
      </dsp:txXfrm>
    </dsp:sp>
    <dsp:sp modelId="{157A5FE0-BDF5-4EEB-9891-53F7E277BDF7}">
      <dsp:nvSpPr>
        <dsp:cNvPr id="0" name=""/>
        <dsp:cNvSpPr/>
      </dsp:nvSpPr>
      <dsp:spPr>
        <a:xfrm>
          <a:off x="4696166" y="3065284"/>
          <a:ext cx="2219967" cy="51911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</a:t>
          </a:r>
          <a:r>
            <a:rPr lang="uk-UA" sz="200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НДР </a:t>
          </a:r>
          <a:endParaRPr lang="ru-RU" sz="20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696166" y="3065284"/>
        <a:ext cx="2219967" cy="519119"/>
      </dsp:txXfrm>
    </dsp:sp>
    <dsp:sp modelId="{FA5F4794-7170-4913-AB42-A4FF44E5D0EC}">
      <dsp:nvSpPr>
        <dsp:cNvPr id="0" name=""/>
        <dsp:cNvSpPr/>
      </dsp:nvSpPr>
      <dsp:spPr>
        <a:xfrm>
          <a:off x="7202648" y="2879775"/>
          <a:ext cx="2435326" cy="836264"/>
        </a:xfrm>
        <a:prstGeom prst="ellipse">
          <a:avLst/>
        </a:prstGeom>
        <a:solidFill>
          <a:srgbClr val="E8EEF8">
            <a:alpha val="90000"/>
          </a:srgbClr>
        </a:solidFill>
        <a:ln w="127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20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17,04 тис. </a:t>
          </a:r>
          <a:r>
            <a:rPr lang="uk-UA" sz="2000" b="1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грн</a:t>
          </a:r>
          <a:endParaRPr lang="ru-RU" sz="20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202648" y="2879775"/>
        <a:ext cx="2435326" cy="836264"/>
      </dsp:txXfrm>
    </dsp:sp>
    <dsp:sp modelId="{A99ADDF2-3E8D-4824-B748-E7C2B9104E22}">
      <dsp:nvSpPr>
        <dsp:cNvPr id="0" name=""/>
        <dsp:cNvSpPr/>
      </dsp:nvSpPr>
      <dsp:spPr>
        <a:xfrm>
          <a:off x="1432489" y="3981703"/>
          <a:ext cx="3119692" cy="614049"/>
        </a:xfrm>
        <a:prstGeom prst="homePlate">
          <a:avLst/>
        </a:prstGeom>
        <a:solidFill>
          <a:srgbClr val="C2D2EC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Технічні науки</a:t>
          </a:r>
          <a:endParaRPr lang="ru-RU" sz="1800" b="1" kern="1200" dirty="0">
            <a:ln>
              <a:noFill/>
            </a:ln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432489" y="3981703"/>
        <a:ext cx="3119692" cy="614049"/>
      </dsp:txXfrm>
    </dsp:sp>
    <dsp:sp modelId="{46F9A3CE-C5F6-4B10-B93D-3FF634014275}">
      <dsp:nvSpPr>
        <dsp:cNvPr id="0" name=""/>
        <dsp:cNvSpPr/>
      </dsp:nvSpPr>
      <dsp:spPr>
        <a:xfrm>
          <a:off x="4655754" y="4029132"/>
          <a:ext cx="2219967" cy="51911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</a:t>
          </a:r>
          <a:r>
            <a:rPr lang="uk-UA" sz="200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НДР  </a:t>
          </a:r>
          <a:endParaRPr lang="ru-RU" sz="20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655754" y="4029132"/>
        <a:ext cx="2219967" cy="519119"/>
      </dsp:txXfrm>
    </dsp:sp>
    <dsp:sp modelId="{84F9F193-23D0-48F5-A7B6-D692C96BB7E3}">
      <dsp:nvSpPr>
        <dsp:cNvPr id="0" name=""/>
        <dsp:cNvSpPr/>
      </dsp:nvSpPr>
      <dsp:spPr>
        <a:xfrm>
          <a:off x="7162235" y="3843624"/>
          <a:ext cx="2435326" cy="836264"/>
        </a:xfrm>
        <a:prstGeom prst="ellipse">
          <a:avLst/>
        </a:prstGeom>
        <a:solidFill>
          <a:srgbClr val="E8EEF8">
            <a:alpha val="90000"/>
          </a:srgbClr>
        </a:solidFill>
        <a:ln w="127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5,04 тис. </a:t>
          </a:r>
          <a:r>
            <a:rPr lang="uk-UA" sz="2000" b="1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грн</a:t>
          </a:r>
          <a:endParaRPr lang="ru-RU" sz="20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162235" y="3843624"/>
        <a:ext cx="2435326" cy="836264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6055B36-6100-4F4E-AC71-8513DDBD93E2}">
      <dsp:nvSpPr>
        <dsp:cNvPr id="0" name=""/>
        <dsp:cNvSpPr/>
      </dsp:nvSpPr>
      <dsp:spPr>
        <a:xfrm>
          <a:off x="282034" y="0"/>
          <a:ext cx="2838615" cy="847166"/>
        </a:xfrm>
        <a:prstGeom prst="homePlate">
          <a:avLst/>
        </a:prstGeom>
        <a:solidFill>
          <a:srgbClr val="C2D2EC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ln>
                <a:noFill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Біологія та охорона здоров’я</a:t>
          </a:r>
          <a:endParaRPr lang="ru-RU" sz="1800" b="1" kern="1200" dirty="0">
            <a:ln>
              <a:noFill/>
            </a:ln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82034" y="0"/>
        <a:ext cx="2838615" cy="847166"/>
      </dsp:txXfrm>
    </dsp:sp>
    <dsp:sp modelId="{5D7A757F-CE28-4EA3-9DB8-974A74FD4654}">
      <dsp:nvSpPr>
        <dsp:cNvPr id="0" name=""/>
        <dsp:cNvSpPr/>
      </dsp:nvSpPr>
      <dsp:spPr>
        <a:xfrm>
          <a:off x="3081886" y="90099"/>
          <a:ext cx="1816151" cy="64475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6 / 3</a:t>
          </a:r>
          <a:r>
            <a:rPr lang="uk-UA" sz="180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НДЛ</a:t>
          </a:r>
          <a:endParaRPr lang="ru-RU" sz="18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081886" y="90099"/>
        <a:ext cx="1816151" cy="644758"/>
      </dsp:txXfrm>
    </dsp:sp>
    <dsp:sp modelId="{3658C73F-C0AA-4621-942F-90E1AADC8161}">
      <dsp:nvSpPr>
        <dsp:cNvPr id="0" name=""/>
        <dsp:cNvSpPr/>
      </dsp:nvSpPr>
      <dsp:spPr>
        <a:xfrm>
          <a:off x="5029079" y="160"/>
          <a:ext cx="2521820" cy="817101"/>
        </a:xfrm>
        <a:prstGeom prst="ellipse">
          <a:avLst/>
        </a:prstGeom>
        <a:solidFill>
          <a:srgbClr val="E8EEF8">
            <a:alpha val="9000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258,19 тис. </a:t>
          </a:r>
          <a:r>
            <a:rPr lang="uk-UA" sz="1800" b="1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грн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029079" y="160"/>
        <a:ext cx="2521820" cy="817101"/>
      </dsp:txXfrm>
    </dsp:sp>
    <dsp:sp modelId="{5B798B54-58A0-4609-ADB7-41EDA5A5D6A2}">
      <dsp:nvSpPr>
        <dsp:cNvPr id="0" name=""/>
        <dsp:cNvSpPr/>
      </dsp:nvSpPr>
      <dsp:spPr>
        <a:xfrm>
          <a:off x="282034" y="961060"/>
          <a:ext cx="2838615" cy="847166"/>
        </a:xfrm>
        <a:prstGeom prst="homePlate">
          <a:avLst/>
        </a:prstGeom>
        <a:solidFill>
          <a:srgbClr val="C2D2EC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ln>
                <a:noFill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Суспільні науки</a:t>
          </a:r>
          <a:endParaRPr lang="ru-RU" sz="1800" b="1" kern="1200" dirty="0">
            <a:ln>
              <a:noFill/>
            </a:ln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82034" y="961060"/>
        <a:ext cx="2838615" cy="847166"/>
      </dsp:txXfrm>
    </dsp:sp>
    <dsp:sp modelId="{589E87B6-D0E4-4FF6-88EE-73D014C96D67}">
      <dsp:nvSpPr>
        <dsp:cNvPr id="0" name=""/>
        <dsp:cNvSpPr/>
      </dsp:nvSpPr>
      <dsp:spPr>
        <a:xfrm>
          <a:off x="3081886" y="1075090"/>
          <a:ext cx="1816151" cy="64475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10 / 1</a:t>
          </a:r>
          <a:r>
            <a:rPr lang="uk-UA" sz="180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НДЛ</a:t>
          </a:r>
          <a:endParaRPr lang="ru-RU" sz="18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081886" y="1075090"/>
        <a:ext cx="1816151" cy="644758"/>
      </dsp:txXfrm>
    </dsp:sp>
    <dsp:sp modelId="{4CC7849A-9F01-4634-B753-5D67157C0B06}">
      <dsp:nvSpPr>
        <dsp:cNvPr id="0" name=""/>
        <dsp:cNvSpPr/>
      </dsp:nvSpPr>
      <dsp:spPr>
        <a:xfrm>
          <a:off x="5029079" y="949779"/>
          <a:ext cx="2521820" cy="817101"/>
        </a:xfrm>
        <a:prstGeom prst="ellipse">
          <a:avLst/>
        </a:prstGeom>
        <a:solidFill>
          <a:srgbClr val="E8EEF8">
            <a:alpha val="9000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10,2 тис. </a:t>
          </a:r>
          <a:r>
            <a:rPr lang="uk-UA" sz="1800" b="1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грн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029079" y="949779"/>
        <a:ext cx="2521820" cy="817101"/>
      </dsp:txXfrm>
    </dsp:sp>
    <dsp:sp modelId="{3400F667-EF59-4294-85E9-C0D0A7A08520}">
      <dsp:nvSpPr>
        <dsp:cNvPr id="0" name=""/>
        <dsp:cNvSpPr/>
      </dsp:nvSpPr>
      <dsp:spPr>
        <a:xfrm>
          <a:off x="282034" y="1946051"/>
          <a:ext cx="2838615" cy="847166"/>
        </a:xfrm>
        <a:prstGeom prst="homePlate">
          <a:avLst/>
        </a:prstGeom>
        <a:solidFill>
          <a:srgbClr val="C2D2EC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ln>
                <a:noFill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Математичні науки та природничі науки</a:t>
          </a:r>
          <a:endParaRPr lang="ru-RU" sz="1800" b="1" kern="1200" dirty="0">
            <a:ln>
              <a:noFill/>
            </a:ln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82034" y="1946051"/>
        <a:ext cx="2838615" cy="847166"/>
      </dsp:txXfrm>
    </dsp:sp>
    <dsp:sp modelId="{9BCC89E1-BB6A-4875-BDFF-EA3A073B1C12}">
      <dsp:nvSpPr>
        <dsp:cNvPr id="0" name=""/>
        <dsp:cNvSpPr/>
      </dsp:nvSpPr>
      <dsp:spPr>
        <a:xfrm>
          <a:off x="3042400" y="2060081"/>
          <a:ext cx="1816151" cy="64475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 / 1</a:t>
          </a:r>
          <a:r>
            <a:rPr lang="uk-UA" sz="180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НДЛ</a:t>
          </a:r>
          <a:endParaRPr lang="ru-RU" sz="18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042400" y="2060081"/>
        <a:ext cx="1816151" cy="644758"/>
      </dsp:txXfrm>
    </dsp:sp>
    <dsp:sp modelId="{8170C10D-C01B-481B-8B5D-C01750EDE31B}">
      <dsp:nvSpPr>
        <dsp:cNvPr id="0" name=""/>
        <dsp:cNvSpPr/>
      </dsp:nvSpPr>
      <dsp:spPr>
        <a:xfrm>
          <a:off x="5029079" y="1934771"/>
          <a:ext cx="2521820" cy="817101"/>
        </a:xfrm>
        <a:prstGeom prst="ellipse">
          <a:avLst/>
        </a:prstGeom>
        <a:solidFill>
          <a:srgbClr val="E8EEF8">
            <a:alpha val="9000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12,6 тис. </a:t>
          </a:r>
          <a:r>
            <a:rPr lang="uk-UA" sz="1800" b="1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грн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029079" y="1934771"/>
        <a:ext cx="2521820" cy="817101"/>
      </dsp:txXfrm>
    </dsp:sp>
    <dsp:sp modelId="{B66D0567-EF9B-41E9-B56D-B2E48FC23F2F}">
      <dsp:nvSpPr>
        <dsp:cNvPr id="0" name=""/>
        <dsp:cNvSpPr/>
      </dsp:nvSpPr>
      <dsp:spPr>
        <a:xfrm>
          <a:off x="242563" y="2931042"/>
          <a:ext cx="2838615" cy="847166"/>
        </a:xfrm>
        <a:prstGeom prst="homePlate">
          <a:avLst/>
        </a:prstGeom>
        <a:solidFill>
          <a:srgbClr val="C2D2EC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ln>
                <a:noFill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Гуманітарні науки та мистецтво</a:t>
          </a:r>
          <a:endParaRPr lang="ru-RU" sz="1800" b="1" kern="1200" dirty="0">
            <a:ln>
              <a:noFill/>
            </a:ln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42563" y="2931042"/>
        <a:ext cx="2838615" cy="847166"/>
      </dsp:txXfrm>
    </dsp:sp>
    <dsp:sp modelId="{157A5FE0-BDF5-4EEB-9891-53F7E277BDF7}">
      <dsp:nvSpPr>
        <dsp:cNvPr id="0" name=""/>
        <dsp:cNvSpPr/>
      </dsp:nvSpPr>
      <dsp:spPr>
        <a:xfrm>
          <a:off x="3042400" y="3045073"/>
          <a:ext cx="1816151" cy="64475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4 / 0</a:t>
          </a:r>
          <a:r>
            <a:rPr lang="uk-UA" sz="180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НДЛ</a:t>
          </a:r>
          <a:endParaRPr lang="ru-RU" sz="18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042400" y="3045073"/>
        <a:ext cx="1816151" cy="644758"/>
      </dsp:txXfrm>
    </dsp:sp>
    <dsp:sp modelId="{FA5F4794-7170-4913-AB42-A4FF44E5D0EC}">
      <dsp:nvSpPr>
        <dsp:cNvPr id="0" name=""/>
        <dsp:cNvSpPr/>
      </dsp:nvSpPr>
      <dsp:spPr>
        <a:xfrm>
          <a:off x="5029079" y="2944585"/>
          <a:ext cx="2521820" cy="817101"/>
        </a:xfrm>
        <a:prstGeom prst="ellipse">
          <a:avLst/>
        </a:prstGeom>
        <a:solidFill>
          <a:srgbClr val="E8EEF8">
            <a:alpha val="9000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без фінансування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029079" y="2944585"/>
        <a:ext cx="2521820" cy="817101"/>
      </dsp:txXfrm>
    </dsp:sp>
    <dsp:sp modelId="{A99ADDF2-3E8D-4824-B748-E7C2B9104E22}">
      <dsp:nvSpPr>
        <dsp:cNvPr id="0" name=""/>
        <dsp:cNvSpPr/>
      </dsp:nvSpPr>
      <dsp:spPr>
        <a:xfrm>
          <a:off x="242563" y="3902911"/>
          <a:ext cx="2838615" cy="847166"/>
        </a:xfrm>
        <a:prstGeom prst="homePlate">
          <a:avLst/>
        </a:prstGeom>
        <a:solidFill>
          <a:srgbClr val="C2D2EC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ln>
                <a:noFill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Технічні науки</a:t>
          </a:r>
          <a:endParaRPr lang="ru-RU" sz="1800" b="1" kern="1200" dirty="0">
            <a:ln>
              <a:noFill/>
            </a:ln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42563" y="3902911"/>
        <a:ext cx="2838615" cy="847166"/>
      </dsp:txXfrm>
    </dsp:sp>
    <dsp:sp modelId="{46F9A3CE-C5F6-4B10-B93D-3FF634014275}">
      <dsp:nvSpPr>
        <dsp:cNvPr id="0" name=""/>
        <dsp:cNvSpPr/>
      </dsp:nvSpPr>
      <dsp:spPr>
        <a:xfrm>
          <a:off x="3002914" y="4016900"/>
          <a:ext cx="1816151" cy="64475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</a:t>
          </a:r>
          <a:r>
            <a:rPr lang="uk-UA" sz="180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/ </a:t>
          </a: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0 </a:t>
          </a:r>
          <a:r>
            <a:rPr lang="uk-UA" sz="180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НДЛ</a:t>
          </a:r>
          <a:endParaRPr lang="ru-RU" sz="18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002914" y="4016900"/>
        <a:ext cx="1816151" cy="644758"/>
      </dsp:txXfrm>
    </dsp:sp>
    <dsp:sp modelId="{84F9F193-23D0-48F5-A7B6-D692C96BB7E3}">
      <dsp:nvSpPr>
        <dsp:cNvPr id="0" name=""/>
        <dsp:cNvSpPr/>
      </dsp:nvSpPr>
      <dsp:spPr>
        <a:xfrm>
          <a:off x="5029079" y="3891590"/>
          <a:ext cx="2521820" cy="817101"/>
        </a:xfrm>
        <a:prstGeom prst="ellipse">
          <a:avLst/>
        </a:prstGeom>
        <a:solidFill>
          <a:srgbClr val="E8EEF8">
            <a:alpha val="9000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без фінансування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029079" y="3891590"/>
        <a:ext cx="2521820" cy="817101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35B2300-F023-48AE-B703-FA1A46E16F47}">
      <dsp:nvSpPr>
        <dsp:cNvPr id="0" name=""/>
        <dsp:cNvSpPr/>
      </dsp:nvSpPr>
      <dsp:spPr>
        <a:xfrm>
          <a:off x="68247" y="0"/>
          <a:ext cx="3255576" cy="669352"/>
        </a:xfrm>
        <a:prstGeom prst="roundRect">
          <a:avLst>
            <a:gd name="adj" fmla="val 10000"/>
          </a:avLst>
        </a:prstGeom>
        <a:solidFill>
          <a:srgbClr val="C2D2EC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Біологія та охорона здоров’я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8247" y="0"/>
        <a:ext cx="3255576" cy="669352"/>
      </dsp:txXfrm>
    </dsp:sp>
    <dsp:sp modelId="{1CFB69CF-4536-4C7E-A6CA-6A67925112B4}">
      <dsp:nvSpPr>
        <dsp:cNvPr id="0" name=""/>
        <dsp:cNvSpPr/>
      </dsp:nvSpPr>
      <dsp:spPr>
        <a:xfrm>
          <a:off x="393805" y="669352"/>
          <a:ext cx="123725" cy="24381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8107"/>
              </a:lnTo>
              <a:lnTo>
                <a:pt x="123725" y="2438107"/>
              </a:lnTo>
            </a:path>
          </a:pathLst>
        </a:custGeom>
        <a:noFill/>
        <a:ln w="1270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FD7A9A-A073-4C85-B839-F8A5A05FC030}">
      <dsp:nvSpPr>
        <dsp:cNvPr id="0" name=""/>
        <dsp:cNvSpPr/>
      </dsp:nvSpPr>
      <dsp:spPr>
        <a:xfrm>
          <a:off x="517531" y="2643412"/>
          <a:ext cx="3686062" cy="928095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63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-12700">
          <a:bevelT w="190500" h="381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0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Лабораторія</a:t>
          </a:r>
          <a:r>
            <a:rPr lang="ru-RU" sz="1600" b="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біорізноманіття</a:t>
          </a:r>
          <a:r>
            <a:rPr lang="ru-RU" sz="1600" b="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та </a:t>
          </a:r>
          <a:r>
            <a:rPr lang="ru-RU" sz="1600" b="0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екологічного</a:t>
          </a:r>
          <a:r>
            <a:rPr lang="ru-RU" sz="1600" b="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моніторингу</a:t>
          </a:r>
          <a:r>
            <a:rPr lang="ru-RU" sz="1600" b="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0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ім</a:t>
          </a:r>
          <a:r>
            <a:rPr lang="ru-RU" sz="1600" b="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. Й.К. </a:t>
          </a:r>
          <a:r>
            <a:rPr lang="ru-RU" sz="1600" b="0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Пачоського</a:t>
          </a:r>
          <a:r>
            <a:rPr lang="ru-RU" sz="1600" b="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– </a:t>
          </a:r>
          <a:r>
            <a:rPr lang="ru-RU" sz="1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8,1</a:t>
          </a:r>
          <a:r>
            <a:rPr lang="ru-RU" sz="18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тис.грн</a:t>
          </a:r>
          <a:endParaRPr lang="ru-RU" sz="1600" b="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17531" y="2643412"/>
        <a:ext cx="3686062" cy="928095"/>
      </dsp:txXfrm>
    </dsp:sp>
    <dsp:sp modelId="{A0CEF07F-8E89-4713-BC2F-F8D42FBC62B9}">
      <dsp:nvSpPr>
        <dsp:cNvPr id="0" name=""/>
        <dsp:cNvSpPr/>
      </dsp:nvSpPr>
      <dsp:spPr>
        <a:xfrm>
          <a:off x="393805" y="669352"/>
          <a:ext cx="172895" cy="14112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1268"/>
              </a:lnTo>
              <a:lnTo>
                <a:pt x="172895" y="1411268"/>
              </a:lnTo>
            </a:path>
          </a:pathLst>
        </a:custGeom>
        <a:noFill/>
        <a:ln w="1270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2A6414-C60C-4773-8080-7C7FC099A358}">
      <dsp:nvSpPr>
        <dsp:cNvPr id="0" name=""/>
        <dsp:cNvSpPr/>
      </dsp:nvSpPr>
      <dsp:spPr>
        <a:xfrm>
          <a:off x="566700" y="1655334"/>
          <a:ext cx="3695705" cy="850572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63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-12700">
          <a:bevelT w="190500" h="381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ru-RU" sz="1600" b="0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Лаблраторія</a:t>
          </a:r>
          <a:r>
            <a:rPr lang="ru-RU" sz="16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екології</a:t>
          </a:r>
          <a:r>
            <a:rPr lang="ru-RU" sz="16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рослин</a:t>
          </a:r>
          <a:r>
            <a:rPr lang="ru-RU" sz="1600" b="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600" b="0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охорони</a:t>
          </a:r>
          <a:r>
            <a:rPr lang="ru-RU" sz="1600" b="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довкілля</a:t>
          </a:r>
          <a:r>
            <a:rPr lang="ru-RU" sz="1600" b="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 та </a:t>
          </a:r>
          <a:r>
            <a:rPr lang="ru-RU" sz="1600" b="0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раціонального</a:t>
          </a:r>
          <a:r>
            <a:rPr lang="ru-RU" sz="1600" b="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природокористування</a:t>
          </a:r>
          <a:r>
            <a:rPr lang="ru-RU" sz="1600" b="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 </a:t>
          </a:r>
          <a:r>
            <a:rPr lang="ru-RU" sz="16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– </a:t>
          </a:r>
          <a:r>
            <a:rPr lang="ru-RU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250,09</a:t>
          </a:r>
          <a:r>
            <a:rPr lang="ru-RU" sz="1800" b="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тис.грн</a:t>
          </a:r>
          <a:endParaRPr lang="ru-RU" sz="1600" b="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66700" y="1655334"/>
        <a:ext cx="3695705" cy="850572"/>
      </dsp:txXfrm>
    </dsp:sp>
    <dsp:sp modelId="{52C26395-0072-4A62-895F-F501F6E75D0F}">
      <dsp:nvSpPr>
        <dsp:cNvPr id="0" name=""/>
        <dsp:cNvSpPr/>
      </dsp:nvSpPr>
      <dsp:spPr>
        <a:xfrm>
          <a:off x="393805" y="669352"/>
          <a:ext cx="144360" cy="4515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1550"/>
              </a:lnTo>
              <a:lnTo>
                <a:pt x="144360" y="451550"/>
              </a:lnTo>
            </a:path>
          </a:pathLst>
        </a:custGeom>
        <a:noFill/>
        <a:ln w="1270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791571-05CE-4331-8F27-93E9AF671D2C}">
      <dsp:nvSpPr>
        <dsp:cNvPr id="0" name=""/>
        <dsp:cNvSpPr/>
      </dsp:nvSpPr>
      <dsp:spPr>
        <a:xfrm>
          <a:off x="538165" y="690245"/>
          <a:ext cx="3666973" cy="861315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63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-12700">
          <a:bevelT w="190500" h="381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ru-RU" sz="1600" b="0" kern="1200" dirty="0" err="1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Лабораторія</a:t>
          </a:r>
          <a:r>
            <a:rPr lang="ru-RU" sz="1600" b="0" kern="1200" dirty="0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kern="1200" dirty="0" err="1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молекулярної</a:t>
          </a:r>
          <a:r>
            <a:rPr lang="ru-RU" sz="1600" b="0" kern="1200" dirty="0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kern="1200" dirty="0" err="1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біології</a:t>
          </a:r>
          <a:r>
            <a:rPr lang="ru-RU" sz="1600" b="0" kern="1200" dirty="0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 </a:t>
          </a:r>
          <a:r>
            <a:rPr lang="ru-RU" sz="16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–</a:t>
          </a:r>
          <a:r>
            <a:rPr lang="ru-RU" sz="1600" b="0" kern="1200" dirty="0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 </a:t>
          </a:r>
          <a:r>
            <a:rPr lang="ru-RU" sz="1800" b="1" kern="1200" dirty="0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316,252</a:t>
          </a:r>
          <a:r>
            <a:rPr lang="ru-RU" sz="1800" b="0" kern="1200" dirty="0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kern="1200" dirty="0" err="1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тис.грн</a:t>
          </a:r>
          <a:r>
            <a:rPr lang="ru-RU" sz="1600" b="0" kern="1200" dirty="0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 </a:t>
          </a:r>
          <a:r>
            <a:rPr lang="ru-RU" sz="1800" b="0" kern="120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1800" b="0" kern="1200" dirty="0">
            <a:ln>
              <a:noFill/>
            </a:ln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38165" y="690245"/>
        <a:ext cx="3666973" cy="861315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35B2300-F023-48AE-B703-FA1A46E16F47}">
      <dsp:nvSpPr>
        <dsp:cNvPr id="0" name=""/>
        <dsp:cNvSpPr/>
      </dsp:nvSpPr>
      <dsp:spPr>
        <a:xfrm>
          <a:off x="73084" y="234496"/>
          <a:ext cx="3036340" cy="697618"/>
        </a:xfrm>
        <a:prstGeom prst="roundRect">
          <a:avLst>
            <a:gd name="adj" fmla="val 10000"/>
          </a:avLst>
        </a:prstGeom>
        <a:solidFill>
          <a:srgbClr val="C2D2EC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ln>
                <a:noFill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Математичні науки та природничі науки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3084" y="234496"/>
        <a:ext cx="3036340" cy="697618"/>
      </dsp:txXfrm>
    </dsp:sp>
    <dsp:sp modelId="{52C26395-0072-4A62-895F-F501F6E75D0F}">
      <dsp:nvSpPr>
        <dsp:cNvPr id="0" name=""/>
        <dsp:cNvSpPr/>
      </dsp:nvSpPr>
      <dsp:spPr>
        <a:xfrm>
          <a:off x="376718" y="932114"/>
          <a:ext cx="183360" cy="5561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6195"/>
              </a:lnTo>
              <a:lnTo>
                <a:pt x="183360" y="556195"/>
              </a:lnTo>
            </a:path>
          </a:pathLst>
        </a:custGeom>
        <a:noFill/>
        <a:ln w="1270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791571-05CE-4331-8F27-93E9AF671D2C}">
      <dsp:nvSpPr>
        <dsp:cNvPr id="0" name=""/>
        <dsp:cNvSpPr/>
      </dsp:nvSpPr>
      <dsp:spPr>
        <a:xfrm>
          <a:off x="560079" y="1116148"/>
          <a:ext cx="3090201" cy="744324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63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-12700">
          <a:bevelT w="190500" h="381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ru-RU" sz="1600" b="0" kern="1200" dirty="0" err="1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Лабораторія</a:t>
          </a:r>
          <a:r>
            <a:rPr lang="ru-RU" sz="1600" b="0" kern="1200" dirty="0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kern="1200" dirty="0" err="1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аналітичного</a:t>
          </a:r>
          <a:r>
            <a:rPr lang="ru-RU" sz="1600" b="0" kern="1200" dirty="0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контролю  </a:t>
          </a:r>
          <a:r>
            <a:rPr lang="ru-RU" sz="1600" b="1" kern="1200" dirty="0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– </a:t>
          </a:r>
          <a:r>
            <a:rPr lang="ru-RU" sz="1800" b="1" kern="120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12,6 </a:t>
          </a:r>
          <a:r>
            <a:rPr lang="ru-RU" sz="1600" b="0" kern="1200" dirty="0" err="1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тис.грн</a:t>
          </a:r>
          <a:r>
            <a:rPr lang="ru-RU" sz="1600" b="0" kern="1200" dirty="0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   </a:t>
          </a:r>
        </a:p>
      </dsp:txBody>
      <dsp:txXfrm>
        <a:off x="560079" y="1116148"/>
        <a:ext cx="3090201" cy="744324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35B2300-F023-48AE-B703-FA1A46E16F47}">
      <dsp:nvSpPr>
        <dsp:cNvPr id="0" name=""/>
        <dsp:cNvSpPr/>
      </dsp:nvSpPr>
      <dsp:spPr>
        <a:xfrm>
          <a:off x="24912" y="58415"/>
          <a:ext cx="3316138" cy="660988"/>
        </a:xfrm>
        <a:prstGeom prst="roundRect">
          <a:avLst>
            <a:gd name="adj" fmla="val 10000"/>
          </a:avLst>
        </a:prstGeom>
        <a:solidFill>
          <a:srgbClr val="C2D2EC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ln>
                <a:noFill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Суспільні науки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4912" y="58415"/>
        <a:ext cx="3316138" cy="660988"/>
      </dsp:txXfrm>
    </dsp:sp>
    <dsp:sp modelId="{52C26395-0072-4A62-895F-F501F6E75D0F}">
      <dsp:nvSpPr>
        <dsp:cNvPr id="0" name=""/>
        <dsp:cNvSpPr/>
      </dsp:nvSpPr>
      <dsp:spPr>
        <a:xfrm>
          <a:off x="310806" y="719403"/>
          <a:ext cx="91440" cy="73862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38623"/>
              </a:lnTo>
              <a:lnTo>
                <a:pt x="133407" y="738623"/>
              </a:lnTo>
            </a:path>
          </a:pathLst>
        </a:custGeom>
        <a:noFill/>
        <a:ln w="1270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791571-05CE-4331-8F27-93E9AF671D2C}">
      <dsp:nvSpPr>
        <dsp:cNvPr id="0" name=""/>
        <dsp:cNvSpPr/>
      </dsp:nvSpPr>
      <dsp:spPr>
        <a:xfrm>
          <a:off x="444213" y="1072732"/>
          <a:ext cx="3666418" cy="770588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63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-12700">
          <a:bevelT w="190500" h="381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ru-RU" sz="1600" b="0" kern="1200" dirty="0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Центр </a:t>
          </a:r>
          <a:r>
            <a:rPr lang="ru-RU" sz="1600" b="0" kern="1200" dirty="0" err="1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прогнозно-планових</a:t>
          </a:r>
          <a:r>
            <a:rPr lang="ru-RU" sz="1600" b="0" kern="1200" dirty="0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kern="1200" dirty="0" err="1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ініціатив</a:t>
          </a:r>
          <a:r>
            <a:rPr lang="ru-RU" sz="1600" b="0" kern="1200" dirty="0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kern="1200" dirty="0" err="1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Таврійського</a:t>
          </a:r>
          <a:r>
            <a:rPr lang="ru-RU" sz="1600" b="0" kern="1200" dirty="0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kern="1200" dirty="0" err="1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регіону</a:t>
          </a:r>
          <a:r>
            <a:rPr lang="ru-RU" sz="1600" b="0" kern="1200" dirty="0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 </a:t>
          </a:r>
          <a:r>
            <a:rPr lang="ru-RU" sz="1600" b="1" kern="1200" dirty="0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– </a:t>
          </a:r>
          <a:r>
            <a:rPr lang="ru-RU" sz="1800" b="1" kern="1200" dirty="0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10,2</a:t>
          </a:r>
          <a:r>
            <a:rPr lang="ru-RU" sz="1600" b="1" kern="1200" dirty="0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kern="1200" dirty="0" err="1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тис.грн</a:t>
          </a:r>
          <a:r>
            <a:rPr lang="ru-RU" sz="1600" b="0" kern="1200" dirty="0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   </a:t>
          </a:r>
        </a:p>
      </dsp:txBody>
      <dsp:txXfrm>
        <a:off x="444213" y="1072732"/>
        <a:ext cx="3666418" cy="770588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B008985-87EF-49C2-AFC2-42EA6AE17105}">
      <dsp:nvSpPr>
        <dsp:cNvPr id="0" name=""/>
        <dsp:cNvSpPr/>
      </dsp:nvSpPr>
      <dsp:spPr>
        <a:xfrm>
          <a:off x="186758" y="144163"/>
          <a:ext cx="4987032" cy="654657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>
          <a:solidFill>
            <a:schemeClr val="accent5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800" b="1" kern="1200" dirty="0" smtClean="0">
              <a:ln>
                <a:noFill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Гуманітарні науки та мистецтво</a:t>
          </a:r>
          <a:endParaRPr lang="ru-RU" sz="1800" b="1" kern="1200" dirty="0">
            <a:solidFill>
              <a:srgbClr val="002060"/>
            </a:solidFill>
          </a:endParaRPr>
        </a:p>
      </dsp:txBody>
      <dsp:txXfrm>
        <a:off x="186758" y="144163"/>
        <a:ext cx="4987032" cy="654657"/>
      </dsp:txXfrm>
    </dsp:sp>
    <dsp:sp modelId="{86B7A72E-848C-4B12-B163-0E8482B0B763}">
      <dsp:nvSpPr>
        <dsp:cNvPr id="0" name=""/>
        <dsp:cNvSpPr/>
      </dsp:nvSpPr>
      <dsp:spPr>
        <a:xfrm>
          <a:off x="685461" y="798820"/>
          <a:ext cx="128533" cy="20851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85107"/>
              </a:lnTo>
              <a:lnTo>
                <a:pt x="128533" y="2085107"/>
              </a:lnTo>
            </a:path>
          </a:pathLst>
        </a:custGeom>
        <a:noFill/>
        <a:ln w="1270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3C5A07-6545-4363-9ED5-88C756D8FB29}">
      <dsp:nvSpPr>
        <dsp:cNvPr id="0" name=""/>
        <dsp:cNvSpPr/>
      </dsp:nvSpPr>
      <dsp:spPr>
        <a:xfrm>
          <a:off x="813995" y="2327709"/>
          <a:ext cx="7611134" cy="1112435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635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600" b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Лінгвокогнітивні</a:t>
          </a:r>
          <a:r>
            <a:rPr lang="uk-UA" sz="1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та комунікативно-прагматичні аспекти дослідження тексту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6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(</a:t>
          </a:r>
          <a:r>
            <a:rPr lang="uk-UA" sz="1600" i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д.філол.н</a:t>
          </a:r>
          <a:r>
            <a:rPr lang="uk-UA" sz="1600" i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., </a:t>
          </a:r>
          <a:r>
            <a:rPr lang="uk-UA" sz="16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проф. </a:t>
          </a:r>
          <a:r>
            <a:rPr lang="uk-UA" sz="1600" i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Бєлєхова</a:t>
          </a:r>
          <a:r>
            <a:rPr lang="uk-UA" sz="1600" i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Л.І.</a:t>
          </a:r>
          <a:r>
            <a:rPr lang="uk-UA" sz="16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)</a:t>
          </a:r>
          <a:endParaRPr lang="ru-RU" sz="1600" kern="1200" dirty="0">
            <a:solidFill>
              <a:srgbClr val="002060"/>
            </a:solidFill>
          </a:endParaRPr>
        </a:p>
      </dsp:txBody>
      <dsp:txXfrm>
        <a:off x="813995" y="2327709"/>
        <a:ext cx="7611134" cy="1112435"/>
      </dsp:txXfrm>
    </dsp:sp>
    <dsp:sp modelId="{90AE0304-E94A-406A-B1F1-63E8D266F60C}">
      <dsp:nvSpPr>
        <dsp:cNvPr id="0" name=""/>
        <dsp:cNvSpPr/>
      </dsp:nvSpPr>
      <dsp:spPr>
        <a:xfrm>
          <a:off x="685461" y="798820"/>
          <a:ext cx="151614" cy="7015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1589"/>
              </a:lnTo>
              <a:lnTo>
                <a:pt x="151614" y="701589"/>
              </a:lnTo>
            </a:path>
          </a:pathLst>
        </a:custGeom>
        <a:noFill/>
        <a:ln w="1270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13C776-8363-4264-8ABF-B178391D459D}">
      <dsp:nvSpPr>
        <dsp:cNvPr id="0" name=""/>
        <dsp:cNvSpPr/>
      </dsp:nvSpPr>
      <dsp:spPr>
        <a:xfrm>
          <a:off x="837076" y="959294"/>
          <a:ext cx="7636534" cy="108223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635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600" b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Комунікативно-діяльнісний</a:t>
          </a:r>
          <a:r>
            <a:rPr lang="uk-UA" sz="1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підхід у формуванні мовної компетентності учнів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600" i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(</a:t>
          </a:r>
          <a:r>
            <a:rPr lang="uk-UA" sz="1600" i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д.пед.н</a:t>
          </a:r>
          <a:r>
            <a:rPr lang="uk-UA" sz="1600" i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., проф. </a:t>
          </a:r>
          <a:r>
            <a:rPr lang="uk-UA" sz="1600" i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Михайловська</a:t>
          </a:r>
          <a:r>
            <a:rPr lang="uk-UA" sz="1600" i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Г.О.)</a:t>
          </a:r>
          <a:r>
            <a:rPr lang="ru-RU" sz="1600" i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1600" kern="1200" dirty="0">
            <a:solidFill>
              <a:srgbClr val="002060"/>
            </a:solidFill>
          </a:endParaRPr>
        </a:p>
      </dsp:txBody>
      <dsp:txXfrm>
        <a:off x="837076" y="959294"/>
        <a:ext cx="7636534" cy="1082230"/>
      </dsp:txXfrm>
    </dsp:sp>
    <dsp:sp modelId="{A08674E8-8C9A-4CC4-BDE6-18A71F990014}">
      <dsp:nvSpPr>
        <dsp:cNvPr id="0" name=""/>
        <dsp:cNvSpPr/>
      </dsp:nvSpPr>
      <dsp:spPr>
        <a:xfrm>
          <a:off x="685461" y="798820"/>
          <a:ext cx="134807" cy="34650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5026"/>
              </a:lnTo>
              <a:lnTo>
                <a:pt x="134807" y="3465026"/>
              </a:lnTo>
            </a:path>
          </a:pathLst>
        </a:custGeom>
        <a:noFill/>
        <a:ln w="1270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2AEDAE-C8A0-49C4-94E9-37F6BC85D5FE}">
      <dsp:nvSpPr>
        <dsp:cNvPr id="0" name=""/>
        <dsp:cNvSpPr/>
      </dsp:nvSpPr>
      <dsp:spPr>
        <a:xfrm>
          <a:off x="820268" y="3683087"/>
          <a:ext cx="7582177" cy="1161517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635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Технології формування комунікативно-професійної компетенції майбутніх фахівців гуманітарної сфери в умовах стандартизованої мови освіти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600" i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(</a:t>
          </a:r>
          <a:r>
            <a:rPr lang="uk-UA" sz="1600" i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д.пед.н</a:t>
          </a:r>
          <a:r>
            <a:rPr lang="uk-UA" sz="1600" i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., проф. </a:t>
          </a:r>
          <a:r>
            <a:rPr lang="uk-UA" sz="1600" i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Пентилюк</a:t>
          </a:r>
          <a:r>
            <a:rPr lang="uk-UA" sz="1600" i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М.І.)</a:t>
          </a:r>
          <a:r>
            <a:rPr lang="ru-RU" sz="1600" i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uk-UA" sz="1600" b="1" kern="1200" dirty="0" smtClean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20268" y="3683087"/>
        <a:ext cx="7582177" cy="1161517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B008985-87EF-49C2-AFC2-42EA6AE17105}">
      <dsp:nvSpPr>
        <dsp:cNvPr id="0" name=""/>
        <dsp:cNvSpPr/>
      </dsp:nvSpPr>
      <dsp:spPr>
        <a:xfrm>
          <a:off x="0" y="94337"/>
          <a:ext cx="4641508" cy="605400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>
          <a:solidFill>
            <a:schemeClr val="accent5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8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Суспільні науки </a:t>
          </a:r>
          <a:endParaRPr lang="ru-RU" sz="1800" b="1" kern="1200" dirty="0">
            <a:solidFill>
              <a:srgbClr val="002060"/>
            </a:solidFill>
          </a:endParaRPr>
        </a:p>
      </dsp:txBody>
      <dsp:txXfrm>
        <a:off x="0" y="94337"/>
        <a:ext cx="4641508" cy="605400"/>
      </dsp:txXfrm>
    </dsp:sp>
    <dsp:sp modelId="{86B7A72E-848C-4B12-B163-0E8482B0B763}">
      <dsp:nvSpPr>
        <dsp:cNvPr id="0" name=""/>
        <dsp:cNvSpPr/>
      </dsp:nvSpPr>
      <dsp:spPr>
        <a:xfrm>
          <a:off x="464150" y="699738"/>
          <a:ext cx="124015" cy="14207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20733"/>
              </a:lnTo>
              <a:lnTo>
                <a:pt x="124015" y="1420733"/>
              </a:lnTo>
            </a:path>
          </a:pathLst>
        </a:custGeom>
        <a:noFill/>
        <a:ln w="1270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3C5A07-6545-4363-9ED5-88C756D8FB29}">
      <dsp:nvSpPr>
        <dsp:cNvPr id="0" name=""/>
        <dsp:cNvSpPr/>
      </dsp:nvSpPr>
      <dsp:spPr>
        <a:xfrm>
          <a:off x="588165" y="1726824"/>
          <a:ext cx="7308397" cy="787292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635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Психологія соціальної мобільності особистості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6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(</a:t>
          </a:r>
          <a:r>
            <a:rPr lang="uk-UA" sz="1600" i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д.психол.н</a:t>
          </a:r>
          <a:r>
            <a:rPr lang="uk-UA" sz="1600" i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., </a:t>
          </a:r>
          <a:r>
            <a:rPr lang="uk-UA" sz="16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проф. </a:t>
          </a:r>
          <a:r>
            <a:rPr lang="uk-UA" sz="1600" i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Блинова О.Є.</a:t>
          </a:r>
          <a:r>
            <a:rPr lang="uk-UA" sz="16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)</a:t>
          </a:r>
          <a:endParaRPr lang="ru-RU" sz="1600" kern="1200" dirty="0">
            <a:solidFill>
              <a:srgbClr val="002060"/>
            </a:solidFill>
          </a:endParaRPr>
        </a:p>
      </dsp:txBody>
      <dsp:txXfrm>
        <a:off x="588165" y="1726824"/>
        <a:ext cx="7308397" cy="787292"/>
      </dsp:txXfrm>
    </dsp:sp>
    <dsp:sp modelId="{90AE0304-E94A-406A-B1F1-63E8D266F60C}">
      <dsp:nvSpPr>
        <dsp:cNvPr id="0" name=""/>
        <dsp:cNvSpPr/>
      </dsp:nvSpPr>
      <dsp:spPr>
        <a:xfrm>
          <a:off x="464150" y="699738"/>
          <a:ext cx="148204" cy="5319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1973"/>
              </a:lnTo>
              <a:lnTo>
                <a:pt x="148204" y="531973"/>
              </a:lnTo>
            </a:path>
          </a:pathLst>
        </a:custGeom>
        <a:noFill/>
        <a:ln w="1270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13C776-8363-4264-8ABF-B178391D459D}">
      <dsp:nvSpPr>
        <dsp:cNvPr id="0" name=""/>
        <dsp:cNvSpPr/>
      </dsp:nvSpPr>
      <dsp:spPr>
        <a:xfrm>
          <a:off x="612354" y="816830"/>
          <a:ext cx="7332792" cy="829761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635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Інноваційні технології викладання іноземних мов у середніх та вищих закладах України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600" i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(</a:t>
          </a:r>
          <a:r>
            <a:rPr lang="uk-UA" sz="1600" i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д.пед.н</a:t>
          </a:r>
          <a:r>
            <a:rPr lang="uk-UA" sz="1600" i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., проф. </a:t>
          </a:r>
          <a:r>
            <a:rPr lang="uk-UA" sz="1600" i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Заболотська</a:t>
          </a:r>
          <a:r>
            <a:rPr lang="uk-UA" sz="1600" i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О.О.)</a:t>
          </a:r>
          <a:r>
            <a:rPr lang="ru-RU" sz="1600" i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1600" kern="1200" dirty="0">
            <a:solidFill>
              <a:srgbClr val="002060"/>
            </a:solidFill>
          </a:endParaRPr>
        </a:p>
      </dsp:txBody>
      <dsp:txXfrm>
        <a:off x="612354" y="816830"/>
        <a:ext cx="7332792" cy="829761"/>
      </dsp:txXfrm>
    </dsp:sp>
    <dsp:sp modelId="{A08674E8-8C9A-4CC4-BDE6-18A71F990014}">
      <dsp:nvSpPr>
        <dsp:cNvPr id="0" name=""/>
        <dsp:cNvSpPr/>
      </dsp:nvSpPr>
      <dsp:spPr>
        <a:xfrm>
          <a:off x="464150" y="699738"/>
          <a:ext cx="134578" cy="39817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81771"/>
              </a:lnTo>
              <a:lnTo>
                <a:pt x="134578" y="3981771"/>
              </a:lnTo>
            </a:path>
          </a:pathLst>
        </a:custGeom>
        <a:noFill/>
        <a:ln w="1270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2AEDAE-C8A0-49C4-94E9-37F6BC85D5FE}">
      <dsp:nvSpPr>
        <dsp:cNvPr id="0" name=""/>
        <dsp:cNvSpPr/>
      </dsp:nvSpPr>
      <dsp:spPr>
        <a:xfrm>
          <a:off x="598729" y="4270494"/>
          <a:ext cx="7280587" cy="822029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635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Фундаментальні та прикладні проблеми освітньої галузі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600" i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(</a:t>
          </a:r>
          <a:r>
            <a:rPr lang="uk-UA" sz="1600" i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д.пед.н</a:t>
          </a:r>
          <a:r>
            <a:rPr lang="uk-UA" sz="1600" i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., проф. </a:t>
          </a:r>
          <a:r>
            <a:rPr lang="uk-UA" sz="1600" i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Слюсаренко</a:t>
          </a:r>
          <a:r>
            <a:rPr lang="uk-UA" sz="1600" i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Н.В.)</a:t>
          </a:r>
          <a:r>
            <a:rPr lang="ru-RU" sz="1600" i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uk-UA" sz="1600" b="1" kern="1200" dirty="0" smtClean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98729" y="4270494"/>
        <a:ext cx="7280587" cy="822029"/>
      </dsp:txXfrm>
    </dsp:sp>
    <dsp:sp modelId="{80376F23-95CF-4EE8-B7EB-9E917D79207A}">
      <dsp:nvSpPr>
        <dsp:cNvPr id="0" name=""/>
        <dsp:cNvSpPr/>
      </dsp:nvSpPr>
      <dsp:spPr>
        <a:xfrm>
          <a:off x="464150" y="699738"/>
          <a:ext cx="123164" cy="31113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11372"/>
              </a:lnTo>
              <a:lnTo>
                <a:pt x="123164" y="3111372"/>
              </a:lnTo>
            </a:path>
          </a:pathLst>
        </a:custGeom>
        <a:noFill/>
        <a:ln w="1270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D3CA07-0F55-418F-AFB7-3F5655C8E671}">
      <dsp:nvSpPr>
        <dsp:cNvPr id="0" name=""/>
        <dsp:cNvSpPr/>
      </dsp:nvSpPr>
      <dsp:spPr>
        <a:xfrm>
          <a:off x="587315" y="3412631"/>
          <a:ext cx="7256258" cy="796958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635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Теорія та практика кримінального процесу  та криміналістики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600" i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(</a:t>
          </a:r>
          <a:r>
            <a:rPr lang="uk-UA" sz="1600" i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д.ю.н</a:t>
          </a:r>
          <a:r>
            <a:rPr lang="uk-UA" sz="1600" i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., проф. </a:t>
          </a:r>
          <a:r>
            <a:rPr lang="uk-UA" sz="1600" i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Стратонов</a:t>
          </a:r>
          <a:r>
            <a:rPr lang="uk-UA" sz="1600" i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В.М.)</a:t>
          </a:r>
          <a:r>
            <a:rPr lang="ru-RU" sz="1600" i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uk-UA" sz="1600" b="1" kern="1200" dirty="0" smtClean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87315" y="3412631"/>
        <a:ext cx="7256258" cy="796958"/>
      </dsp:txXfrm>
    </dsp:sp>
    <dsp:sp modelId="{BCB14E98-06FD-4292-B7BD-F9CD82AEDDB1}">
      <dsp:nvSpPr>
        <dsp:cNvPr id="0" name=""/>
        <dsp:cNvSpPr/>
      </dsp:nvSpPr>
      <dsp:spPr>
        <a:xfrm>
          <a:off x="464150" y="699738"/>
          <a:ext cx="110628" cy="22682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8220"/>
              </a:lnTo>
              <a:lnTo>
                <a:pt x="110628" y="2268220"/>
              </a:lnTo>
            </a:path>
          </a:pathLst>
        </a:custGeom>
        <a:noFill/>
        <a:ln w="1270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982F26-CC84-4D30-BE3E-EB66E417635A}">
      <dsp:nvSpPr>
        <dsp:cNvPr id="0" name=""/>
        <dsp:cNvSpPr/>
      </dsp:nvSpPr>
      <dsp:spPr>
        <a:xfrm>
          <a:off x="574779" y="2569478"/>
          <a:ext cx="7256258" cy="796958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635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Соціалізація дитини в сім</a:t>
          </a:r>
          <a:r>
            <a:rPr lang="ru-RU" sz="1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’</a:t>
          </a:r>
          <a:r>
            <a:rPr lang="uk-UA" sz="1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ї: теорія, історія, практика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600" i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(</a:t>
          </a:r>
          <a:r>
            <a:rPr lang="uk-UA" sz="1600" i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д.пед.н</a:t>
          </a:r>
          <a:r>
            <a:rPr lang="uk-UA" sz="1600" i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., проф. </a:t>
          </a:r>
          <a:r>
            <a:rPr lang="uk-UA" sz="1600" i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Федяєва</a:t>
          </a:r>
          <a:r>
            <a:rPr lang="uk-UA" sz="1600" i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В.Л.)</a:t>
          </a:r>
          <a:r>
            <a:rPr lang="ru-RU" sz="1600" i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uk-UA" sz="1600" b="1" kern="1200" dirty="0" smtClean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74779" y="2569478"/>
        <a:ext cx="7256258" cy="79695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7922DBA-3420-42D7-A473-DC6B44CD9CCD}">
      <dsp:nvSpPr>
        <dsp:cNvPr id="0" name=""/>
        <dsp:cNvSpPr/>
      </dsp:nvSpPr>
      <dsp:spPr>
        <a:xfrm>
          <a:off x="0" y="0"/>
          <a:ext cx="2485917" cy="1080822"/>
        </a:xfrm>
        <a:prstGeom prst="roundRect">
          <a:avLst>
            <a:gd name="adj" fmla="val 10000"/>
          </a:avLst>
        </a:prstGeom>
        <a:solidFill>
          <a:srgbClr val="C2D2EC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Слабкі сторони</a:t>
          </a:r>
          <a:endParaRPr lang="ru-RU" sz="1800" b="1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0" y="0"/>
        <a:ext cx="2485917" cy="1080822"/>
      </dsp:txXfrm>
    </dsp:sp>
    <dsp:sp modelId="{805D8DDA-8228-4A66-A87F-E4637F22E92D}">
      <dsp:nvSpPr>
        <dsp:cNvPr id="0" name=""/>
        <dsp:cNvSpPr/>
      </dsp:nvSpPr>
      <dsp:spPr>
        <a:xfrm rot="5400000">
          <a:off x="917518" y="1340537"/>
          <a:ext cx="650880" cy="3484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chemeClr val="accent5">
                <a:lumMod val="50000"/>
              </a:schemeClr>
            </a:solidFill>
          </a:endParaRPr>
        </a:p>
      </dsp:txBody>
      <dsp:txXfrm rot="5400000">
        <a:off x="917518" y="1340537"/>
        <a:ext cx="650880" cy="348409"/>
      </dsp:txXfrm>
    </dsp:sp>
    <dsp:sp modelId="{E6646558-5179-4602-BB36-891D77A92029}">
      <dsp:nvSpPr>
        <dsp:cNvPr id="0" name=""/>
        <dsp:cNvSpPr/>
      </dsp:nvSpPr>
      <dsp:spPr>
        <a:xfrm>
          <a:off x="0" y="1948662"/>
          <a:ext cx="2485917" cy="2985765"/>
        </a:xfrm>
        <a:prstGeom prst="roundRect">
          <a:avLst>
            <a:gd name="adj" fmla="val 10000"/>
          </a:avLst>
        </a:prstGeom>
        <a:solidFill>
          <a:srgbClr val="D0DCF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700" b="1" kern="1200" dirty="0">
              <a:solidFill>
                <a:srgbClr val="5F0111"/>
              </a:solidFill>
              <a:latin typeface="Times New Roman" pitchFamily="18" charset="0"/>
              <a:cs typeface="Times New Roman" pitchFamily="18" charset="0"/>
            </a:rPr>
            <a:t>Виникають ризики успішно пройти державну атестацію </a:t>
          </a:r>
          <a:r>
            <a:rPr lang="uk-UA" sz="170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університету в частині впровадження наукової (науково-технічної) діяльності за окремими науковими напрямами</a:t>
          </a:r>
          <a:endParaRPr lang="ru-RU" sz="17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0" y="1948662"/>
        <a:ext cx="2485917" cy="2985765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01A6C5E-7474-4706-BCD7-CE7EF18C807C}">
      <dsp:nvSpPr>
        <dsp:cNvPr id="0" name=""/>
        <dsp:cNvSpPr/>
      </dsp:nvSpPr>
      <dsp:spPr>
        <a:xfrm>
          <a:off x="3360906" y="325082"/>
          <a:ext cx="2069877" cy="739644"/>
        </a:xfrm>
        <a:prstGeom prst="roundRect">
          <a:avLst>
            <a:gd name="adj" fmla="val 10000"/>
          </a:avLst>
        </a:prstGeom>
        <a:solidFill>
          <a:srgbClr val="C2D2EC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Біологія та охорона здоров’я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360906" y="325082"/>
        <a:ext cx="2069877" cy="739644"/>
      </dsp:txXfrm>
    </dsp:sp>
    <dsp:sp modelId="{E01D5916-EBB2-48A1-BF3C-210D9A1AC456}">
      <dsp:nvSpPr>
        <dsp:cNvPr id="0" name=""/>
        <dsp:cNvSpPr/>
      </dsp:nvSpPr>
      <dsp:spPr>
        <a:xfrm>
          <a:off x="3567894" y="1064726"/>
          <a:ext cx="206992" cy="5049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4957"/>
              </a:lnTo>
              <a:lnTo>
                <a:pt x="206992" y="5049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DD9A24-2D71-45F3-935B-6913C689C8B7}">
      <dsp:nvSpPr>
        <dsp:cNvPr id="0" name=""/>
        <dsp:cNvSpPr/>
      </dsp:nvSpPr>
      <dsp:spPr>
        <a:xfrm>
          <a:off x="3774886" y="1229570"/>
          <a:ext cx="2025486" cy="6802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Чорноморський ботанічний журнал</a:t>
          </a:r>
          <a:endParaRPr lang="ru-RU" sz="14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774886" y="1229570"/>
        <a:ext cx="2025486" cy="680228"/>
      </dsp:txXfrm>
    </dsp:sp>
    <dsp:sp modelId="{B3EE0A43-9CFE-4697-9D70-B5E67896F8CB}">
      <dsp:nvSpPr>
        <dsp:cNvPr id="0" name=""/>
        <dsp:cNvSpPr/>
      </dsp:nvSpPr>
      <dsp:spPr>
        <a:xfrm>
          <a:off x="3567894" y="1064726"/>
          <a:ext cx="206992" cy="13185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8561"/>
              </a:lnTo>
              <a:lnTo>
                <a:pt x="206992" y="131856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D2E94E-AEDB-4311-8B2E-07935211BCAA}">
      <dsp:nvSpPr>
        <dsp:cNvPr id="0" name=""/>
        <dsp:cNvSpPr/>
      </dsp:nvSpPr>
      <dsp:spPr>
        <a:xfrm>
          <a:off x="3774886" y="2059929"/>
          <a:ext cx="2025486" cy="6467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Природничий альманах (біологічні науки)</a:t>
          </a:r>
          <a:endParaRPr lang="ru-RU" sz="14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774886" y="2059929"/>
        <a:ext cx="2025486" cy="646719"/>
      </dsp:txXfrm>
    </dsp:sp>
    <dsp:sp modelId="{EE51C2FB-6958-43B6-B7CF-DE7527FE7C41}">
      <dsp:nvSpPr>
        <dsp:cNvPr id="0" name=""/>
        <dsp:cNvSpPr/>
      </dsp:nvSpPr>
      <dsp:spPr>
        <a:xfrm>
          <a:off x="3567894" y="1064726"/>
          <a:ext cx="206992" cy="25064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06468"/>
              </a:lnTo>
              <a:lnTo>
                <a:pt x="206992" y="250646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147C1A-C7C3-44E5-90F6-F15A9DDAD104}">
      <dsp:nvSpPr>
        <dsp:cNvPr id="0" name=""/>
        <dsp:cNvSpPr/>
      </dsp:nvSpPr>
      <dsp:spPr>
        <a:xfrm>
          <a:off x="3774886" y="2856779"/>
          <a:ext cx="2025486" cy="14288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4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Український журнал медицини, біології та спорту (серія Біологічні науки, Медичні науки) </a:t>
          </a:r>
          <a:endParaRPr lang="ru-RU" sz="14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400" b="1" i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(ХДУ співзасновник)</a:t>
          </a:r>
          <a:endParaRPr lang="ru-RU" sz="1400" b="1" i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774886" y="2856779"/>
        <a:ext cx="2025486" cy="1428832"/>
      </dsp:txXfrm>
    </dsp:sp>
    <dsp:sp modelId="{92244EC1-B1A0-406A-8267-D5210D8D9D99}">
      <dsp:nvSpPr>
        <dsp:cNvPr id="0" name=""/>
        <dsp:cNvSpPr/>
      </dsp:nvSpPr>
      <dsp:spPr>
        <a:xfrm>
          <a:off x="422351" y="337615"/>
          <a:ext cx="2069877" cy="739644"/>
        </a:xfrm>
        <a:prstGeom prst="roundRect">
          <a:avLst>
            <a:gd name="adj" fmla="val 10000"/>
          </a:avLst>
        </a:prstGeom>
        <a:solidFill>
          <a:srgbClr val="C2D2EC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Суспільні науки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22351" y="337615"/>
        <a:ext cx="2069877" cy="739644"/>
      </dsp:txXfrm>
    </dsp:sp>
    <dsp:sp modelId="{44789788-8FC0-4F12-85C2-B5A5A9897FFA}">
      <dsp:nvSpPr>
        <dsp:cNvPr id="0" name=""/>
        <dsp:cNvSpPr/>
      </dsp:nvSpPr>
      <dsp:spPr>
        <a:xfrm>
          <a:off x="629338" y="1077259"/>
          <a:ext cx="198698" cy="4960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6045"/>
              </a:lnTo>
              <a:lnTo>
                <a:pt x="198698" y="4960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6E9C49-E662-4D70-A9E4-7467F7E28091}">
      <dsp:nvSpPr>
        <dsp:cNvPr id="0" name=""/>
        <dsp:cNvSpPr/>
      </dsp:nvSpPr>
      <dsp:spPr>
        <a:xfrm>
          <a:off x="828036" y="1217199"/>
          <a:ext cx="2025486" cy="7122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Збірник наукових праць «Педагогічні науки»</a:t>
          </a:r>
          <a:endParaRPr lang="ru-RU" sz="14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28036" y="1217199"/>
        <a:ext cx="2025486" cy="712212"/>
      </dsp:txXfrm>
    </dsp:sp>
    <dsp:sp modelId="{A2D8374B-B768-491A-B287-8A6A0C65CE46}">
      <dsp:nvSpPr>
        <dsp:cNvPr id="0" name=""/>
        <dsp:cNvSpPr/>
      </dsp:nvSpPr>
      <dsp:spPr>
        <a:xfrm>
          <a:off x="629338" y="1077259"/>
          <a:ext cx="198698" cy="15210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1009"/>
              </a:lnTo>
              <a:lnTo>
                <a:pt x="198698" y="152100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D547CD-B330-4114-85A6-76AC01170FDC}">
      <dsp:nvSpPr>
        <dsp:cNvPr id="0" name=""/>
        <dsp:cNvSpPr/>
      </dsp:nvSpPr>
      <dsp:spPr>
        <a:xfrm>
          <a:off x="828036" y="2079542"/>
          <a:ext cx="2025486" cy="10374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Науковий вісник Херсонського державного університету. Серія «Психологічні науки»</a:t>
          </a:r>
          <a:endParaRPr lang="ru-RU" sz="14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28036" y="2079542"/>
        <a:ext cx="2025486" cy="1037454"/>
      </dsp:txXfrm>
    </dsp:sp>
    <dsp:sp modelId="{E0F86E4D-3C98-4960-AE9F-3E10BA41E1D0}">
      <dsp:nvSpPr>
        <dsp:cNvPr id="0" name=""/>
        <dsp:cNvSpPr/>
      </dsp:nvSpPr>
      <dsp:spPr>
        <a:xfrm>
          <a:off x="629338" y="1077259"/>
          <a:ext cx="198698" cy="25182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18259"/>
              </a:lnTo>
              <a:lnTo>
                <a:pt x="198698" y="25182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48BB75-98D5-4FA1-9B7F-770101299C4E}">
      <dsp:nvSpPr>
        <dsp:cNvPr id="0" name=""/>
        <dsp:cNvSpPr/>
      </dsp:nvSpPr>
      <dsp:spPr>
        <a:xfrm>
          <a:off x="828036" y="3267127"/>
          <a:ext cx="2025486" cy="6567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Інсайт: психологічні виміри суспільства</a:t>
          </a:r>
          <a:endParaRPr lang="ru-RU" sz="14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28036" y="3267127"/>
        <a:ext cx="2025486" cy="656784"/>
      </dsp:txXfrm>
    </dsp:sp>
    <dsp:sp modelId="{943B52AD-7739-4A60-B1E0-0482687D8FEA}">
      <dsp:nvSpPr>
        <dsp:cNvPr id="0" name=""/>
        <dsp:cNvSpPr/>
      </dsp:nvSpPr>
      <dsp:spPr>
        <a:xfrm>
          <a:off x="629338" y="1077259"/>
          <a:ext cx="198698" cy="35065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06552"/>
              </a:lnTo>
              <a:lnTo>
                <a:pt x="198698" y="350655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76CA64-5DEF-4A0A-8E2D-E289BBBD4901}">
      <dsp:nvSpPr>
        <dsp:cNvPr id="0" name=""/>
        <dsp:cNvSpPr/>
      </dsp:nvSpPr>
      <dsp:spPr>
        <a:xfrm>
          <a:off x="828036" y="4074041"/>
          <a:ext cx="2025486" cy="10195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Науковий вісник Херсонського державного університету. Серія «Економічні науки»</a:t>
          </a:r>
          <a:endParaRPr lang="ru-RU" sz="14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28036" y="4074041"/>
        <a:ext cx="2025486" cy="1019541"/>
      </dsp:txXfrm>
    </dsp:sp>
    <dsp:sp modelId="{D54D7C6D-F5BF-46E5-85BA-CD625754930F}">
      <dsp:nvSpPr>
        <dsp:cNvPr id="0" name=""/>
        <dsp:cNvSpPr/>
      </dsp:nvSpPr>
      <dsp:spPr>
        <a:xfrm>
          <a:off x="6376004" y="326247"/>
          <a:ext cx="2069877" cy="739644"/>
        </a:xfrm>
        <a:prstGeom prst="roundRect">
          <a:avLst>
            <a:gd name="adj" fmla="val 10000"/>
          </a:avLst>
        </a:prstGeom>
        <a:solidFill>
          <a:srgbClr val="C2D2EC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Гуманітарні науки та мистецтво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376004" y="326247"/>
        <a:ext cx="2069877" cy="739644"/>
      </dsp:txXfrm>
    </dsp:sp>
    <dsp:sp modelId="{69DF5F62-C1B3-49E0-BB21-CF82EA9F0452}">
      <dsp:nvSpPr>
        <dsp:cNvPr id="0" name=""/>
        <dsp:cNvSpPr/>
      </dsp:nvSpPr>
      <dsp:spPr>
        <a:xfrm>
          <a:off x="6582992" y="1065891"/>
          <a:ext cx="206973" cy="4884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8467"/>
              </a:lnTo>
              <a:lnTo>
                <a:pt x="206973" y="48846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174DF7-B487-4360-86B3-A4CBDF959D77}">
      <dsp:nvSpPr>
        <dsp:cNvPr id="0" name=""/>
        <dsp:cNvSpPr/>
      </dsp:nvSpPr>
      <dsp:spPr>
        <a:xfrm>
          <a:off x="6789965" y="1216022"/>
          <a:ext cx="2025486" cy="6766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Південний архів (філологічні науки)</a:t>
          </a:r>
          <a:endParaRPr lang="ru-RU" sz="14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789965" y="1216022"/>
        <a:ext cx="2025486" cy="676673"/>
      </dsp:txXfrm>
    </dsp:sp>
    <dsp:sp modelId="{3981EDFE-3C87-44ED-8EB7-24C47DB506EF}">
      <dsp:nvSpPr>
        <dsp:cNvPr id="0" name=""/>
        <dsp:cNvSpPr/>
      </dsp:nvSpPr>
      <dsp:spPr>
        <a:xfrm>
          <a:off x="6582992" y="1065891"/>
          <a:ext cx="206973" cy="17126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12645"/>
              </a:lnTo>
              <a:lnTo>
                <a:pt x="206973" y="17126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763B0E-F7B3-4E90-834B-1721E251B888}">
      <dsp:nvSpPr>
        <dsp:cNvPr id="0" name=""/>
        <dsp:cNvSpPr/>
      </dsp:nvSpPr>
      <dsp:spPr>
        <a:xfrm>
          <a:off x="6789965" y="2042826"/>
          <a:ext cx="2025486" cy="1471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Науковий вісник Херсонського державного університету. Серія  «Германістика та міжкультурна комунікація»</a:t>
          </a:r>
          <a:endParaRPr lang="ru-RU" sz="14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789965" y="2042826"/>
        <a:ext cx="2025486" cy="1471421"/>
      </dsp:txXfrm>
    </dsp:sp>
    <dsp:sp modelId="{19A77331-D31F-4BF5-B86A-6978D91E07F8}">
      <dsp:nvSpPr>
        <dsp:cNvPr id="0" name=""/>
        <dsp:cNvSpPr/>
      </dsp:nvSpPr>
      <dsp:spPr>
        <a:xfrm>
          <a:off x="9524970" y="2582448"/>
          <a:ext cx="2333446" cy="885006"/>
        </a:xfrm>
        <a:prstGeom prst="roundRect">
          <a:avLst>
            <a:gd name="adj" fmla="val 10000"/>
          </a:avLst>
        </a:prstGeom>
        <a:solidFill>
          <a:srgbClr val="C2D2EC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Математичні науки та природничі науки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524970" y="2582448"/>
        <a:ext cx="2333446" cy="885006"/>
      </dsp:txXfrm>
    </dsp:sp>
    <dsp:sp modelId="{D5B1D656-72F0-412D-9A32-48EA0057ACAE}">
      <dsp:nvSpPr>
        <dsp:cNvPr id="0" name=""/>
        <dsp:cNvSpPr/>
      </dsp:nvSpPr>
      <dsp:spPr>
        <a:xfrm>
          <a:off x="9758315" y="3467455"/>
          <a:ext cx="233335" cy="6617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1747"/>
              </a:lnTo>
              <a:lnTo>
                <a:pt x="233335" y="66174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7D2826-4D5F-457A-8769-AF1ADB87D104}">
      <dsp:nvSpPr>
        <dsp:cNvPr id="0" name=""/>
        <dsp:cNvSpPr/>
      </dsp:nvSpPr>
      <dsp:spPr>
        <a:xfrm>
          <a:off x="9991650" y="3617585"/>
          <a:ext cx="2025486" cy="10232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Науковий вісник Херсонського державного університету. Серія «Географічні науки»</a:t>
          </a:r>
          <a:endParaRPr lang="ru-RU" sz="14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991650" y="3617585"/>
        <a:ext cx="2025486" cy="1023234"/>
      </dsp:txXfrm>
    </dsp:sp>
    <dsp:sp modelId="{C6566A8B-9EED-47FA-850C-FCDDFFD536F9}">
      <dsp:nvSpPr>
        <dsp:cNvPr id="0" name=""/>
        <dsp:cNvSpPr/>
      </dsp:nvSpPr>
      <dsp:spPr>
        <a:xfrm>
          <a:off x="9525379" y="319966"/>
          <a:ext cx="2069877" cy="739644"/>
        </a:xfrm>
        <a:prstGeom prst="roundRect">
          <a:avLst>
            <a:gd name="adj" fmla="val 10000"/>
          </a:avLst>
        </a:prstGeom>
        <a:solidFill>
          <a:srgbClr val="C2D2EC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Технічні науки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525379" y="319966"/>
        <a:ext cx="2069877" cy="739644"/>
      </dsp:txXfrm>
    </dsp:sp>
    <dsp:sp modelId="{F741147C-7CCE-4689-B93C-C179A37C6113}">
      <dsp:nvSpPr>
        <dsp:cNvPr id="0" name=""/>
        <dsp:cNvSpPr/>
      </dsp:nvSpPr>
      <dsp:spPr>
        <a:xfrm>
          <a:off x="9732366" y="1059610"/>
          <a:ext cx="194936" cy="4730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3096"/>
              </a:lnTo>
              <a:lnTo>
                <a:pt x="194936" y="47309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7D92AF-6F20-4D45-8CD2-8704F0CAA42B}">
      <dsp:nvSpPr>
        <dsp:cNvPr id="0" name=""/>
        <dsp:cNvSpPr/>
      </dsp:nvSpPr>
      <dsp:spPr>
        <a:xfrm>
          <a:off x="9927303" y="1184272"/>
          <a:ext cx="2025486" cy="6968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err="1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Information</a:t>
          </a:r>
          <a:r>
            <a:rPr lang="uk-UA" sz="14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Technologies </a:t>
          </a:r>
          <a:r>
            <a:rPr lang="uk-UA" sz="1400" b="1" kern="1200" dirty="0" err="1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in</a:t>
          </a:r>
          <a:r>
            <a:rPr lang="uk-UA" sz="14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uk-UA" sz="1400" b="1" kern="1200" dirty="0" err="1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Education</a:t>
          </a:r>
          <a:endParaRPr lang="ru-RU" sz="14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927303" y="1184272"/>
        <a:ext cx="2025486" cy="696869"/>
      </dsp:txXfrm>
    </dsp:sp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B2F16F6-C0DA-45BD-8219-F85180BFF703}">
      <dsp:nvSpPr>
        <dsp:cNvPr id="0" name=""/>
        <dsp:cNvSpPr/>
      </dsp:nvSpPr>
      <dsp:spPr>
        <a:xfrm>
          <a:off x="3446447" y="685"/>
          <a:ext cx="4079904" cy="663543"/>
        </a:xfrm>
        <a:prstGeom prst="roundRect">
          <a:avLst>
            <a:gd name="adj" fmla="val 10000"/>
          </a:avLst>
        </a:prstGeom>
        <a:solidFill>
          <a:srgbClr val="C2D2EC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Суспільні науки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46447" y="685"/>
        <a:ext cx="4079904" cy="663543"/>
      </dsp:txXfrm>
    </dsp:sp>
    <dsp:sp modelId="{4BCE3686-99D6-411D-83EE-E131F091442E}">
      <dsp:nvSpPr>
        <dsp:cNvPr id="0" name=""/>
        <dsp:cNvSpPr/>
      </dsp:nvSpPr>
      <dsp:spPr>
        <a:xfrm>
          <a:off x="1773" y="1120285"/>
          <a:ext cx="2579786" cy="3227037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773" y="1120285"/>
        <a:ext cx="2579786" cy="3227037"/>
      </dsp:txXfrm>
    </dsp:sp>
    <dsp:sp modelId="{23D2F27E-8CF6-4057-B566-FA61F573960F}">
      <dsp:nvSpPr>
        <dsp:cNvPr id="0" name=""/>
        <dsp:cNvSpPr/>
      </dsp:nvSpPr>
      <dsp:spPr>
        <a:xfrm>
          <a:off x="2798262" y="1120285"/>
          <a:ext cx="2579786" cy="3227037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98262" y="1120285"/>
        <a:ext cx="2579786" cy="3227037"/>
      </dsp:txXfrm>
    </dsp:sp>
    <dsp:sp modelId="{28051E2F-A79F-4519-8D02-EEF9631BE15A}">
      <dsp:nvSpPr>
        <dsp:cNvPr id="0" name=""/>
        <dsp:cNvSpPr/>
      </dsp:nvSpPr>
      <dsp:spPr>
        <a:xfrm>
          <a:off x="5594751" y="1120285"/>
          <a:ext cx="2579786" cy="3227037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594751" y="1120285"/>
        <a:ext cx="2579786" cy="3227037"/>
      </dsp:txXfrm>
    </dsp:sp>
    <dsp:sp modelId="{3C31572A-BB0F-4689-AE51-B5C33DC5B880}">
      <dsp:nvSpPr>
        <dsp:cNvPr id="0" name=""/>
        <dsp:cNvSpPr/>
      </dsp:nvSpPr>
      <dsp:spPr>
        <a:xfrm>
          <a:off x="8391239" y="1120285"/>
          <a:ext cx="2579786" cy="3227037"/>
        </a:xfrm>
        <a:prstGeom prst="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391239" y="1120285"/>
        <a:ext cx="2579786" cy="3227037"/>
      </dsp:txXfrm>
    </dsp:sp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11CBE1-7AAC-4E4B-8FBE-0408DDBD4351}">
      <dsp:nvSpPr>
        <dsp:cNvPr id="0" name=""/>
        <dsp:cNvSpPr/>
      </dsp:nvSpPr>
      <dsp:spPr>
        <a:xfrm>
          <a:off x="1606105" y="249"/>
          <a:ext cx="5549824" cy="572412"/>
        </a:xfrm>
        <a:prstGeom prst="roundRect">
          <a:avLst>
            <a:gd name="adj" fmla="val 10000"/>
          </a:avLst>
        </a:prstGeom>
        <a:solidFill>
          <a:srgbClr val="C2D2EC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Біологія та охорона здоров’я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606105" y="249"/>
        <a:ext cx="5549824" cy="572412"/>
      </dsp:txXfrm>
    </dsp:sp>
    <dsp:sp modelId="{24D1F037-50AE-467F-8F1D-1F29266BA8B8}">
      <dsp:nvSpPr>
        <dsp:cNvPr id="0" name=""/>
        <dsp:cNvSpPr/>
      </dsp:nvSpPr>
      <dsp:spPr>
        <a:xfrm>
          <a:off x="3148" y="951209"/>
          <a:ext cx="2763806" cy="3212192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48" y="951209"/>
        <a:ext cx="2763806" cy="3212192"/>
      </dsp:txXfrm>
    </dsp:sp>
    <dsp:sp modelId="{770CC1E3-D851-4E5A-8430-0B91D9837256}">
      <dsp:nvSpPr>
        <dsp:cNvPr id="0" name=""/>
        <dsp:cNvSpPr/>
      </dsp:nvSpPr>
      <dsp:spPr>
        <a:xfrm>
          <a:off x="2999114" y="951209"/>
          <a:ext cx="2763806" cy="3212192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999114" y="951209"/>
        <a:ext cx="2763806" cy="3212192"/>
      </dsp:txXfrm>
    </dsp:sp>
    <dsp:sp modelId="{7ECE5DF5-34EB-4B1D-AD1F-CF8B0591A01B}">
      <dsp:nvSpPr>
        <dsp:cNvPr id="0" name=""/>
        <dsp:cNvSpPr/>
      </dsp:nvSpPr>
      <dsp:spPr>
        <a:xfrm>
          <a:off x="5995080" y="951209"/>
          <a:ext cx="2763806" cy="3212192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4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У</a:t>
          </a:r>
          <a:endParaRPr lang="ru-RU" sz="1400" b="1" i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995080" y="951209"/>
        <a:ext cx="2763806" cy="3212192"/>
      </dsp:txXfrm>
    </dsp:sp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554A585-4EF4-424D-B47F-80F275D8C722}">
      <dsp:nvSpPr>
        <dsp:cNvPr id="0" name=""/>
        <dsp:cNvSpPr/>
      </dsp:nvSpPr>
      <dsp:spPr>
        <a:xfrm>
          <a:off x="339517" y="101"/>
          <a:ext cx="4537160" cy="665113"/>
        </a:xfrm>
        <a:prstGeom prst="roundRect">
          <a:avLst>
            <a:gd name="adj" fmla="val 10000"/>
          </a:avLst>
        </a:prstGeom>
        <a:solidFill>
          <a:srgbClr val="C2D2EC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Гуманітарні науки та мистецтво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39517" y="101"/>
        <a:ext cx="4537160" cy="665113"/>
      </dsp:txXfrm>
    </dsp:sp>
    <dsp:sp modelId="{47E24161-A24E-4510-9102-83CB3F2B8207}">
      <dsp:nvSpPr>
        <dsp:cNvPr id="0" name=""/>
        <dsp:cNvSpPr/>
      </dsp:nvSpPr>
      <dsp:spPr>
        <a:xfrm>
          <a:off x="4155" y="1121617"/>
          <a:ext cx="2498984" cy="3148319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55" y="1121617"/>
        <a:ext cx="2498984" cy="3148319"/>
      </dsp:txXfrm>
    </dsp:sp>
    <dsp:sp modelId="{3E14FBD8-6CE0-40FE-899A-6935DA4A0889}">
      <dsp:nvSpPr>
        <dsp:cNvPr id="0" name=""/>
        <dsp:cNvSpPr/>
      </dsp:nvSpPr>
      <dsp:spPr>
        <a:xfrm>
          <a:off x="2713055" y="1121617"/>
          <a:ext cx="2498984" cy="3148319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13055" y="1121617"/>
        <a:ext cx="2498984" cy="3148319"/>
      </dsp:txXfrm>
    </dsp:sp>
    <dsp:sp modelId="{A0EF7034-3A59-48C9-A683-CACD2E57030B}">
      <dsp:nvSpPr>
        <dsp:cNvPr id="0" name=""/>
        <dsp:cNvSpPr/>
      </dsp:nvSpPr>
      <dsp:spPr>
        <a:xfrm>
          <a:off x="5706226" y="101"/>
          <a:ext cx="2350269" cy="665113"/>
        </a:xfrm>
        <a:prstGeom prst="roundRect">
          <a:avLst>
            <a:gd name="adj" fmla="val 10000"/>
          </a:avLst>
        </a:prstGeom>
        <a:solidFill>
          <a:srgbClr val="C2D2EC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Математичні науки та природничі науки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706226" y="101"/>
        <a:ext cx="2350269" cy="665113"/>
      </dsp:txXfrm>
    </dsp:sp>
    <dsp:sp modelId="{88DC0CF6-85B6-4D73-8A55-AC2AA5370846}">
      <dsp:nvSpPr>
        <dsp:cNvPr id="0" name=""/>
        <dsp:cNvSpPr/>
      </dsp:nvSpPr>
      <dsp:spPr>
        <a:xfrm>
          <a:off x="5631868" y="1121617"/>
          <a:ext cx="2498984" cy="3148319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631868" y="1121617"/>
        <a:ext cx="2498984" cy="3148319"/>
      </dsp:txXfrm>
    </dsp:sp>
    <dsp:sp modelId="{71C3B667-0D8B-4313-BDCA-FECF7D07696E}">
      <dsp:nvSpPr>
        <dsp:cNvPr id="0" name=""/>
        <dsp:cNvSpPr/>
      </dsp:nvSpPr>
      <dsp:spPr>
        <a:xfrm>
          <a:off x="8711604" y="101"/>
          <a:ext cx="2177140" cy="665113"/>
        </a:xfrm>
        <a:prstGeom prst="roundRect">
          <a:avLst>
            <a:gd name="adj" fmla="val 10000"/>
          </a:avLst>
        </a:prstGeom>
        <a:solidFill>
          <a:srgbClr val="C2D2EC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Технічні науки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711604" y="101"/>
        <a:ext cx="2177140" cy="665113"/>
      </dsp:txXfrm>
    </dsp:sp>
    <dsp:sp modelId="{F170E0AE-75F2-41FB-8AF9-23625700B4D5}">
      <dsp:nvSpPr>
        <dsp:cNvPr id="0" name=""/>
        <dsp:cNvSpPr/>
      </dsp:nvSpPr>
      <dsp:spPr>
        <a:xfrm>
          <a:off x="8550682" y="1121617"/>
          <a:ext cx="2498984" cy="3148319"/>
        </a:xfrm>
        <a:prstGeom prst="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550682" y="1121617"/>
        <a:ext cx="2498984" cy="3148319"/>
      </dsp:txXfrm>
    </dsp:sp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BFB34FE-D012-45F3-9AFE-C39B85A5CDF5}">
      <dsp:nvSpPr>
        <dsp:cNvPr id="0" name=""/>
        <dsp:cNvSpPr/>
      </dsp:nvSpPr>
      <dsp:spPr>
        <a:xfrm rot="10800000">
          <a:off x="1036405" y="5"/>
          <a:ext cx="5265531" cy="734463"/>
        </a:xfrm>
        <a:prstGeom prst="round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127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1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uk-UA" sz="18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СУСПІЛЬНІ НАУКИ </a:t>
          </a:r>
          <a:endParaRPr lang="ru-RU" sz="1800" kern="1200" dirty="0"/>
        </a:p>
      </dsp:txBody>
      <dsp:txXfrm rot="10800000">
        <a:off x="1036405" y="5"/>
        <a:ext cx="5265531" cy="734463"/>
      </dsp:txXfrm>
    </dsp:sp>
    <dsp:sp modelId="{00D515D1-7B67-4E9D-8938-92E5323F9FE2}">
      <dsp:nvSpPr>
        <dsp:cNvPr id="0" name=""/>
        <dsp:cNvSpPr/>
      </dsp:nvSpPr>
      <dsp:spPr>
        <a:xfrm>
          <a:off x="7041292" y="0"/>
          <a:ext cx="978701" cy="749787"/>
        </a:xfrm>
        <a:prstGeom prst="ellipse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106</a:t>
          </a:r>
          <a:endParaRPr lang="ru-RU" sz="18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041292" y="0"/>
        <a:ext cx="978701" cy="749787"/>
      </dsp:txXfrm>
    </dsp:sp>
    <dsp:sp modelId="{5CABD4EB-4D9E-4C47-91AD-CC789F23EB28}">
      <dsp:nvSpPr>
        <dsp:cNvPr id="0" name=""/>
        <dsp:cNvSpPr/>
      </dsp:nvSpPr>
      <dsp:spPr>
        <a:xfrm rot="10800000">
          <a:off x="1081211" y="943681"/>
          <a:ext cx="5265531" cy="734463"/>
        </a:xfrm>
        <a:prstGeom prst="round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127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1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uk-UA" sz="18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ТЕХНІЧНІ НАУКИ</a:t>
          </a:r>
          <a:endParaRPr lang="ru-RU" sz="1800" kern="1200" dirty="0"/>
        </a:p>
      </dsp:txBody>
      <dsp:txXfrm rot="10800000">
        <a:off x="1081211" y="943681"/>
        <a:ext cx="5265531" cy="734463"/>
      </dsp:txXfrm>
    </dsp:sp>
    <dsp:sp modelId="{7F100940-6769-430A-A2C7-879851A63B4E}">
      <dsp:nvSpPr>
        <dsp:cNvPr id="0" name=""/>
        <dsp:cNvSpPr/>
      </dsp:nvSpPr>
      <dsp:spPr>
        <a:xfrm>
          <a:off x="7086098" y="928619"/>
          <a:ext cx="889089" cy="749787"/>
        </a:xfrm>
        <a:prstGeom prst="ellipse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6</a:t>
          </a:r>
          <a:endParaRPr lang="ru-RU" sz="18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086098" y="928619"/>
        <a:ext cx="889089" cy="749787"/>
      </dsp:txXfrm>
    </dsp:sp>
    <dsp:sp modelId="{D673BED2-9201-4EBD-A420-54EA893FAA79}">
      <dsp:nvSpPr>
        <dsp:cNvPr id="0" name=""/>
        <dsp:cNvSpPr/>
      </dsp:nvSpPr>
      <dsp:spPr>
        <a:xfrm rot="10800000">
          <a:off x="1081211" y="1895100"/>
          <a:ext cx="5265531" cy="734463"/>
        </a:xfrm>
        <a:prstGeom prst="round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127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1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uk-UA" sz="18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БІОЛОГІЯ ТА ОХОРОНА ЗДОРОВ’Я</a:t>
          </a:r>
          <a:endParaRPr lang="ru-RU" sz="1800" kern="1200" dirty="0"/>
        </a:p>
      </dsp:txBody>
      <dsp:txXfrm rot="10800000">
        <a:off x="1081211" y="1895100"/>
        <a:ext cx="5265531" cy="734463"/>
      </dsp:txXfrm>
    </dsp:sp>
    <dsp:sp modelId="{EBC1D8E4-39A3-4C85-999E-9F9054D40E2A}">
      <dsp:nvSpPr>
        <dsp:cNvPr id="0" name=""/>
        <dsp:cNvSpPr/>
      </dsp:nvSpPr>
      <dsp:spPr>
        <a:xfrm>
          <a:off x="7086098" y="1880038"/>
          <a:ext cx="889089" cy="749787"/>
        </a:xfrm>
        <a:prstGeom prst="ellipse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26</a:t>
          </a:r>
          <a:endParaRPr lang="ru-RU" sz="18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086098" y="1880038"/>
        <a:ext cx="889089" cy="749787"/>
      </dsp:txXfrm>
    </dsp:sp>
    <dsp:sp modelId="{359DFCAF-CB4B-405D-AC62-B99370F4209E}">
      <dsp:nvSpPr>
        <dsp:cNvPr id="0" name=""/>
        <dsp:cNvSpPr/>
      </dsp:nvSpPr>
      <dsp:spPr>
        <a:xfrm rot="10800000">
          <a:off x="1081211" y="2846518"/>
          <a:ext cx="5265531" cy="734463"/>
        </a:xfrm>
        <a:prstGeom prst="round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127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1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uk-UA" sz="18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ГУМАНІТАРНІ НАУКИ ТА МИСТЕЦТВО</a:t>
          </a:r>
          <a:endParaRPr lang="ru-RU" sz="1800" kern="1200" dirty="0"/>
        </a:p>
      </dsp:txBody>
      <dsp:txXfrm rot="10800000">
        <a:off x="1081211" y="2846518"/>
        <a:ext cx="5265531" cy="734463"/>
      </dsp:txXfrm>
    </dsp:sp>
    <dsp:sp modelId="{C84B6A59-4D06-40C8-8EFA-E11FB559DDF5}">
      <dsp:nvSpPr>
        <dsp:cNvPr id="0" name=""/>
        <dsp:cNvSpPr/>
      </dsp:nvSpPr>
      <dsp:spPr>
        <a:xfrm>
          <a:off x="7086098" y="2831456"/>
          <a:ext cx="889089" cy="749787"/>
        </a:xfrm>
        <a:prstGeom prst="ellipse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33</a:t>
          </a:r>
          <a:endParaRPr lang="ru-RU" sz="18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086098" y="2831456"/>
        <a:ext cx="889089" cy="749787"/>
      </dsp:txXfrm>
    </dsp:sp>
    <dsp:sp modelId="{D5AE5B17-860E-4DA3-B883-ADC8286FAD97}">
      <dsp:nvSpPr>
        <dsp:cNvPr id="0" name=""/>
        <dsp:cNvSpPr/>
      </dsp:nvSpPr>
      <dsp:spPr>
        <a:xfrm rot="10800000">
          <a:off x="1081211" y="3797937"/>
          <a:ext cx="5265531" cy="734463"/>
        </a:xfrm>
        <a:prstGeom prst="round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127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1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МАТЕМАТИЧНІ НАУКИ ТА ПРИРОДНИЧІ НАУКИ</a:t>
          </a:r>
          <a:endParaRPr lang="ru-RU" sz="1800" kern="1200" dirty="0"/>
        </a:p>
      </dsp:txBody>
      <dsp:txXfrm rot="10800000">
        <a:off x="1081211" y="3797937"/>
        <a:ext cx="5265531" cy="734463"/>
      </dsp:txXfrm>
    </dsp:sp>
    <dsp:sp modelId="{8B337CB6-B0D6-4D0D-89A1-8CA31879723E}">
      <dsp:nvSpPr>
        <dsp:cNvPr id="0" name=""/>
        <dsp:cNvSpPr/>
      </dsp:nvSpPr>
      <dsp:spPr>
        <a:xfrm>
          <a:off x="7086098" y="3781826"/>
          <a:ext cx="889089" cy="749787"/>
        </a:xfrm>
        <a:prstGeom prst="ellipse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18</a:t>
          </a:r>
          <a:endParaRPr lang="ru-RU" sz="18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086098" y="3781826"/>
        <a:ext cx="889089" cy="749787"/>
      </dsp:txXfrm>
    </dsp:sp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6055B36-6100-4F4E-AC71-8513DDBD93E2}">
      <dsp:nvSpPr>
        <dsp:cNvPr id="0" name=""/>
        <dsp:cNvSpPr/>
      </dsp:nvSpPr>
      <dsp:spPr>
        <a:xfrm>
          <a:off x="0" y="21364"/>
          <a:ext cx="2388172" cy="761766"/>
        </a:xfrm>
        <a:prstGeom prst="homePlate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800" b="1" kern="1200" dirty="0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НБД </a:t>
          </a:r>
          <a:r>
            <a:rPr lang="en-US" sz="1800" b="1" kern="1200" dirty="0">
              <a:solidFill>
                <a:schemeClr val="accent5">
                  <a:lumMod val="50000"/>
                </a:schemeClr>
              </a:solidFill>
              <a:latin typeface="Times New Roman" pitchFamily="16" charset="0"/>
              <a:ea typeface="Microsoft YaHei" charset="-122"/>
              <a:cs typeface="Times New Roman" pitchFamily="16" charset="0"/>
            </a:rPr>
            <a:t>SCOPUS</a:t>
          </a:r>
          <a:r>
            <a:rPr lang="uk-UA" sz="1800" b="1" kern="1200" dirty="0">
              <a:solidFill>
                <a:schemeClr val="accent5">
                  <a:lumMod val="50000"/>
                </a:schemeClr>
              </a:solidFill>
              <a:latin typeface="Times New Roman" pitchFamily="16" charset="0"/>
              <a:ea typeface="Microsoft YaHei" charset="-122"/>
              <a:cs typeface="Times New Roman" pitchFamily="16" charset="0"/>
            </a:rPr>
            <a:t> та </a:t>
          </a:r>
          <a:r>
            <a:rPr lang="en-US" sz="1800" b="1" kern="1200" dirty="0">
              <a:solidFill>
                <a:schemeClr val="accent5">
                  <a:lumMod val="50000"/>
                </a:schemeClr>
              </a:solidFill>
              <a:latin typeface="Times New Roman" pitchFamily="16" charset="0"/>
              <a:ea typeface="Microsoft YaHei" charset="-122"/>
              <a:cs typeface="Times New Roman" pitchFamily="16" charset="0"/>
            </a:rPr>
            <a:t>W</a:t>
          </a:r>
          <a:r>
            <a:rPr lang="uk-UA" sz="1800" b="1" kern="1200" dirty="0">
              <a:solidFill>
                <a:schemeClr val="accent5">
                  <a:lumMod val="50000"/>
                </a:schemeClr>
              </a:solidFill>
              <a:latin typeface="Times New Roman" pitchFamily="16" charset="0"/>
              <a:ea typeface="Microsoft YaHei" charset="-122"/>
              <a:cs typeface="Times New Roman" pitchFamily="16" charset="0"/>
            </a:rPr>
            <a:t>о</a:t>
          </a:r>
          <a:r>
            <a:rPr lang="en-US" sz="1800" b="1" kern="1200" dirty="0">
              <a:solidFill>
                <a:schemeClr val="accent5">
                  <a:lumMod val="50000"/>
                </a:schemeClr>
              </a:solidFill>
              <a:latin typeface="Times New Roman" pitchFamily="16" charset="0"/>
              <a:ea typeface="Microsoft YaHei" charset="-122"/>
              <a:cs typeface="Times New Roman" pitchFamily="16" charset="0"/>
            </a:rPr>
            <a:t>S</a:t>
          </a:r>
          <a:r>
            <a:rPr lang="uk-UA" sz="1800" b="1" kern="1200" dirty="0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1800" b="1" kern="1200" dirty="0">
            <a:ln>
              <a:noFill/>
            </a:ln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21364"/>
        <a:ext cx="2388172" cy="761766"/>
      </dsp:txXfrm>
    </dsp:sp>
    <dsp:sp modelId="{5D7A757F-CE28-4EA3-9DB8-974A74FD4654}">
      <dsp:nvSpPr>
        <dsp:cNvPr id="0" name=""/>
        <dsp:cNvSpPr/>
      </dsp:nvSpPr>
      <dsp:spPr>
        <a:xfrm>
          <a:off x="2476303" y="132551"/>
          <a:ext cx="1532325" cy="507405"/>
        </a:xfrm>
        <a:prstGeom prst="chevron">
          <a:avLst/>
        </a:prstGeom>
        <a:solidFill>
          <a:srgbClr val="CBD9ED">
            <a:alpha val="89804"/>
          </a:srgbClr>
        </a:solidFill>
        <a:ln w="127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135 </a:t>
          </a:r>
          <a:endParaRPr lang="ru-RU" sz="20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476303" y="132551"/>
        <a:ext cx="1532325" cy="507405"/>
      </dsp:txXfrm>
    </dsp:sp>
    <dsp:sp modelId="{3658C73F-C0AA-4621-942F-90E1AADC8161}">
      <dsp:nvSpPr>
        <dsp:cNvPr id="0" name=""/>
        <dsp:cNvSpPr/>
      </dsp:nvSpPr>
      <dsp:spPr>
        <a:xfrm>
          <a:off x="4213416" y="144829"/>
          <a:ext cx="1113012" cy="538390"/>
        </a:xfrm>
        <a:prstGeom prst="ellipse">
          <a:avLst/>
        </a:prstGeom>
        <a:solidFill>
          <a:srgbClr val="E8EEF8">
            <a:alpha val="90000"/>
          </a:srgbClr>
        </a:solidFill>
        <a:ln w="127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0,37 </a:t>
          </a:r>
          <a:endParaRPr lang="ru-RU" sz="20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213416" y="144829"/>
        <a:ext cx="1113012" cy="538390"/>
      </dsp:txXfrm>
    </dsp:sp>
    <dsp:sp modelId="{5B798B54-58A0-4609-ADB7-41EDA5A5D6A2}">
      <dsp:nvSpPr>
        <dsp:cNvPr id="0" name=""/>
        <dsp:cNvSpPr/>
      </dsp:nvSpPr>
      <dsp:spPr>
        <a:xfrm>
          <a:off x="0" y="936942"/>
          <a:ext cx="2388172" cy="761766"/>
        </a:xfrm>
        <a:prstGeom prst="homePlate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8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Категорії «Б»</a:t>
          </a:r>
          <a:endParaRPr lang="ru-RU" sz="1800" b="1" kern="1200" dirty="0">
            <a:ln>
              <a:noFill/>
            </a:ln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936942"/>
        <a:ext cx="2388172" cy="761766"/>
      </dsp:txXfrm>
    </dsp:sp>
    <dsp:sp modelId="{589E87B6-D0E4-4FF6-88EE-73D014C96D67}">
      <dsp:nvSpPr>
        <dsp:cNvPr id="0" name=""/>
        <dsp:cNvSpPr/>
      </dsp:nvSpPr>
      <dsp:spPr>
        <a:xfrm>
          <a:off x="2476303" y="1098157"/>
          <a:ext cx="1532325" cy="507405"/>
        </a:xfrm>
        <a:prstGeom prst="chevron">
          <a:avLst/>
        </a:prstGeom>
        <a:solidFill>
          <a:srgbClr val="CBD9ED">
            <a:alpha val="89804"/>
          </a:srgbClr>
        </a:solidFill>
        <a:ln w="127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189</a:t>
          </a:r>
          <a:endParaRPr lang="ru-RU" sz="20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476303" y="1098157"/>
        <a:ext cx="1532325" cy="507405"/>
      </dsp:txXfrm>
    </dsp:sp>
    <dsp:sp modelId="{4CC7849A-9F01-4634-B753-5D67157C0B06}">
      <dsp:nvSpPr>
        <dsp:cNvPr id="0" name=""/>
        <dsp:cNvSpPr/>
      </dsp:nvSpPr>
      <dsp:spPr>
        <a:xfrm>
          <a:off x="4213416" y="1098955"/>
          <a:ext cx="1113012" cy="538390"/>
        </a:xfrm>
        <a:prstGeom prst="ellipse">
          <a:avLst/>
        </a:prstGeom>
        <a:solidFill>
          <a:srgbClr val="E8EEF8">
            <a:alpha val="90000"/>
          </a:srgbClr>
        </a:solidFill>
        <a:ln w="127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0,52 </a:t>
          </a:r>
          <a:endParaRPr lang="ru-RU" sz="20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213416" y="1098955"/>
        <a:ext cx="1113012" cy="538390"/>
      </dsp:txXfrm>
    </dsp:sp>
    <dsp:sp modelId="{3400F667-EF59-4294-85E9-C0D0A7A08520}">
      <dsp:nvSpPr>
        <dsp:cNvPr id="0" name=""/>
        <dsp:cNvSpPr/>
      </dsp:nvSpPr>
      <dsp:spPr>
        <a:xfrm>
          <a:off x="0" y="1902549"/>
          <a:ext cx="2388172" cy="761766"/>
        </a:xfrm>
        <a:prstGeom prst="homePlate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800" b="1" kern="1200" dirty="0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УСЬОГО</a:t>
          </a:r>
          <a:endParaRPr lang="ru-RU" sz="1800" b="1" kern="1200" dirty="0">
            <a:ln>
              <a:noFill/>
            </a:ln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1902549"/>
        <a:ext cx="2388172" cy="761766"/>
      </dsp:txXfrm>
    </dsp:sp>
    <dsp:sp modelId="{9BCC89E1-BB6A-4875-BDFF-EA3A073B1C12}">
      <dsp:nvSpPr>
        <dsp:cNvPr id="0" name=""/>
        <dsp:cNvSpPr/>
      </dsp:nvSpPr>
      <dsp:spPr>
        <a:xfrm>
          <a:off x="2452346" y="2052283"/>
          <a:ext cx="1532325" cy="507405"/>
        </a:xfrm>
        <a:prstGeom prst="chevron">
          <a:avLst/>
        </a:prstGeom>
        <a:solidFill>
          <a:srgbClr val="CBD9ED">
            <a:alpha val="89804"/>
          </a:srgbClr>
        </a:solidFill>
        <a:ln w="127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324</a:t>
          </a:r>
          <a:endParaRPr lang="ru-RU" sz="20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452346" y="2052283"/>
        <a:ext cx="1532325" cy="507405"/>
      </dsp:txXfrm>
    </dsp:sp>
    <dsp:sp modelId="{8170C10D-C01B-481B-8B5D-C01750EDE31B}">
      <dsp:nvSpPr>
        <dsp:cNvPr id="0" name=""/>
        <dsp:cNvSpPr/>
      </dsp:nvSpPr>
      <dsp:spPr>
        <a:xfrm>
          <a:off x="4213416" y="2053081"/>
          <a:ext cx="1113012" cy="538390"/>
        </a:xfrm>
        <a:prstGeom prst="ellipse">
          <a:avLst/>
        </a:prstGeom>
        <a:solidFill>
          <a:srgbClr val="E8EEF8">
            <a:alpha val="90000"/>
          </a:srgbClr>
        </a:solidFill>
        <a:ln w="127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0,89 </a:t>
          </a:r>
          <a:endParaRPr lang="ru-RU" sz="20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213416" y="2053081"/>
        <a:ext cx="1113012" cy="538390"/>
      </dsp:txXfrm>
    </dsp:sp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86F7157-247F-4219-AF85-A6E768D9B8CB}">
      <dsp:nvSpPr>
        <dsp:cNvPr id="0" name=""/>
        <dsp:cNvSpPr/>
      </dsp:nvSpPr>
      <dsp:spPr>
        <a:xfrm>
          <a:off x="14338" y="136431"/>
          <a:ext cx="2111918" cy="4886832"/>
        </a:xfrm>
        <a:prstGeom prst="roundRect">
          <a:avLst>
            <a:gd name="adj" fmla="val 10000"/>
          </a:avLst>
        </a:prstGeom>
        <a:solidFill>
          <a:srgbClr val="E8EEF8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Міжнародного рівна</a:t>
          </a:r>
          <a:endParaRPr lang="ru-RU" sz="18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4338" y="136431"/>
        <a:ext cx="2111918" cy="1466049"/>
      </dsp:txXfrm>
    </dsp:sp>
    <dsp:sp modelId="{A569AF32-58A2-4327-95B6-B23613434A7D}">
      <dsp:nvSpPr>
        <dsp:cNvPr id="0" name=""/>
        <dsp:cNvSpPr/>
      </dsp:nvSpPr>
      <dsp:spPr>
        <a:xfrm>
          <a:off x="451239" y="1474903"/>
          <a:ext cx="1268249" cy="581121"/>
        </a:xfrm>
        <a:prstGeom prst="roundRect">
          <a:avLst>
            <a:gd name="adj" fmla="val 10000"/>
          </a:avLst>
        </a:prstGeom>
        <a:solidFill>
          <a:srgbClr val="CDD9EF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3</a:t>
          </a:r>
          <a:endParaRPr lang="ru-RU" sz="26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51239" y="1474903"/>
        <a:ext cx="1268249" cy="581121"/>
      </dsp:txXfrm>
    </dsp:sp>
    <dsp:sp modelId="{74EA6F1D-237F-460B-8B1C-E3E009B6626E}">
      <dsp:nvSpPr>
        <dsp:cNvPr id="0" name=""/>
        <dsp:cNvSpPr/>
      </dsp:nvSpPr>
      <dsp:spPr>
        <a:xfrm>
          <a:off x="451239" y="2145427"/>
          <a:ext cx="1268249" cy="581121"/>
        </a:xfrm>
        <a:prstGeom prst="roundRect">
          <a:avLst>
            <a:gd name="adj" fmla="val 10000"/>
          </a:avLst>
        </a:prstGeom>
        <a:solidFill>
          <a:srgbClr val="CDD9EF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</a:t>
          </a:r>
          <a:endParaRPr lang="ru-RU" sz="26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51239" y="2145427"/>
        <a:ext cx="1268249" cy="581121"/>
      </dsp:txXfrm>
    </dsp:sp>
    <dsp:sp modelId="{06FEB2EE-773C-49A6-915C-A88EBDE35FC7}">
      <dsp:nvSpPr>
        <dsp:cNvPr id="0" name=""/>
        <dsp:cNvSpPr/>
      </dsp:nvSpPr>
      <dsp:spPr>
        <a:xfrm>
          <a:off x="451239" y="2837971"/>
          <a:ext cx="1268249" cy="581121"/>
        </a:xfrm>
        <a:prstGeom prst="roundRect">
          <a:avLst>
            <a:gd name="adj" fmla="val 10000"/>
          </a:avLst>
        </a:prstGeom>
        <a:solidFill>
          <a:srgbClr val="CDD9EF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</a:t>
          </a:r>
          <a:endParaRPr lang="ru-RU" sz="26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51239" y="2837971"/>
        <a:ext cx="1268249" cy="581121"/>
      </dsp:txXfrm>
    </dsp:sp>
    <dsp:sp modelId="{0C803BB5-E4D8-4E2C-A031-F8EBE06F6DC9}">
      <dsp:nvSpPr>
        <dsp:cNvPr id="0" name=""/>
        <dsp:cNvSpPr/>
      </dsp:nvSpPr>
      <dsp:spPr>
        <a:xfrm>
          <a:off x="451239" y="3486477"/>
          <a:ext cx="1268249" cy="581121"/>
        </a:xfrm>
        <a:prstGeom prst="roundRect">
          <a:avLst>
            <a:gd name="adj" fmla="val 10000"/>
          </a:avLst>
        </a:prstGeom>
        <a:solidFill>
          <a:srgbClr val="CDD9EF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0</a:t>
          </a:r>
          <a:endParaRPr lang="ru-RU" sz="26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51239" y="3486477"/>
        <a:ext cx="1268249" cy="581121"/>
      </dsp:txXfrm>
    </dsp:sp>
    <dsp:sp modelId="{73375365-9DBF-4D32-B270-41396B3366FF}">
      <dsp:nvSpPr>
        <dsp:cNvPr id="0" name=""/>
        <dsp:cNvSpPr/>
      </dsp:nvSpPr>
      <dsp:spPr>
        <a:xfrm>
          <a:off x="451239" y="4157002"/>
          <a:ext cx="1268249" cy="581121"/>
        </a:xfrm>
        <a:prstGeom prst="roundRect">
          <a:avLst>
            <a:gd name="adj" fmla="val 10000"/>
          </a:avLst>
        </a:prstGeom>
        <a:solidFill>
          <a:srgbClr val="CDD9EF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</a:t>
          </a:r>
          <a:endParaRPr lang="ru-RU" sz="26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51239" y="4157002"/>
        <a:ext cx="1268249" cy="581121"/>
      </dsp:txXfrm>
    </dsp:sp>
    <dsp:sp modelId="{9DD7F317-4966-448D-9BE2-7802BA9A60BB}">
      <dsp:nvSpPr>
        <dsp:cNvPr id="0" name=""/>
        <dsp:cNvSpPr/>
      </dsp:nvSpPr>
      <dsp:spPr>
        <a:xfrm>
          <a:off x="2284650" y="136431"/>
          <a:ext cx="2111918" cy="4886832"/>
        </a:xfrm>
        <a:prstGeom prst="roundRect">
          <a:avLst>
            <a:gd name="adj" fmla="val 10000"/>
          </a:avLst>
        </a:prstGeom>
        <a:solidFill>
          <a:srgbClr val="E8EEF8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Усеукраїнського рівня</a:t>
          </a:r>
        </a:p>
      </dsp:txBody>
      <dsp:txXfrm>
        <a:off x="2284650" y="136431"/>
        <a:ext cx="2111918" cy="1466049"/>
      </dsp:txXfrm>
    </dsp:sp>
    <dsp:sp modelId="{34AC4F0E-1C71-4CCB-B10E-2E10CD2C71F1}">
      <dsp:nvSpPr>
        <dsp:cNvPr id="0" name=""/>
        <dsp:cNvSpPr/>
      </dsp:nvSpPr>
      <dsp:spPr>
        <a:xfrm>
          <a:off x="2694299" y="1474903"/>
          <a:ext cx="1268249" cy="581121"/>
        </a:xfrm>
        <a:prstGeom prst="roundRect">
          <a:avLst>
            <a:gd name="adj" fmla="val 10000"/>
          </a:avLst>
        </a:prstGeom>
        <a:solidFill>
          <a:srgbClr val="CDD9EF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6</a:t>
          </a:r>
          <a:endParaRPr lang="ru-RU" sz="26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94299" y="1474903"/>
        <a:ext cx="1268249" cy="581121"/>
      </dsp:txXfrm>
    </dsp:sp>
    <dsp:sp modelId="{A05F4C07-95AC-4288-B66B-1666B0F2C3C4}">
      <dsp:nvSpPr>
        <dsp:cNvPr id="0" name=""/>
        <dsp:cNvSpPr/>
      </dsp:nvSpPr>
      <dsp:spPr>
        <a:xfrm>
          <a:off x="2694299" y="2145427"/>
          <a:ext cx="1268249" cy="581121"/>
        </a:xfrm>
        <a:prstGeom prst="roundRect">
          <a:avLst>
            <a:gd name="adj" fmla="val 10000"/>
          </a:avLst>
        </a:prstGeom>
        <a:solidFill>
          <a:srgbClr val="CDD9EF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5</a:t>
          </a:r>
          <a:endParaRPr lang="ru-RU" sz="26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94299" y="2145427"/>
        <a:ext cx="1268249" cy="581121"/>
      </dsp:txXfrm>
    </dsp:sp>
    <dsp:sp modelId="{08347876-A256-4AC4-BC9D-FFD758210303}">
      <dsp:nvSpPr>
        <dsp:cNvPr id="0" name=""/>
        <dsp:cNvSpPr/>
      </dsp:nvSpPr>
      <dsp:spPr>
        <a:xfrm>
          <a:off x="2694299" y="2815952"/>
          <a:ext cx="1268249" cy="581121"/>
        </a:xfrm>
        <a:prstGeom prst="roundRect">
          <a:avLst>
            <a:gd name="adj" fmla="val 10000"/>
          </a:avLst>
        </a:prstGeom>
        <a:solidFill>
          <a:srgbClr val="CDD9EF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0</a:t>
          </a:r>
          <a:endParaRPr lang="ru-RU" sz="26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94299" y="2815952"/>
        <a:ext cx="1268249" cy="581121"/>
      </dsp:txXfrm>
    </dsp:sp>
    <dsp:sp modelId="{3C4E1DED-F773-4EEA-8ED4-B3239F1F147F}">
      <dsp:nvSpPr>
        <dsp:cNvPr id="0" name=""/>
        <dsp:cNvSpPr/>
      </dsp:nvSpPr>
      <dsp:spPr>
        <a:xfrm>
          <a:off x="2694299" y="3486477"/>
          <a:ext cx="1268249" cy="581121"/>
        </a:xfrm>
        <a:prstGeom prst="roundRect">
          <a:avLst>
            <a:gd name="adj" fmla="val 10000"/>
          </a:avLst>
        </a:prstGeom>
        <a:solidFill>
          <a:srgbClr val="CDD9EF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0</a:t>
          </a:r>
          <a:endParaRPr lang="ru-RU" sz="26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94299" y="3486477"/>
        <a:ext cx="1268249" cy="581121"/>
      </dsp:txXfrm>
    </dsp:sp>
    <dsp:sp modelId="{B4D67D8A-5EA6-4E1A-912E-A48BACAA9A17}">
      <dsp:nvSpPr>
        <dsp:cNvPr id="0" name=""/>
        <dsp:cNvSpPr/>
      </dsp:nvSpPr>
      <dsp:spPr>
        <a:xfrm>
          <a:off x="2694299" y="4157002"/>
          <a:ext cx="1268249" cy="581121"/>
        </a:xfrm>
        <a:prstGeom prst="roundRect">
          <a:avLst>
            <a:gd name="adj" fmla="val 10000"/>
          </a:avLst>
        </a:prstGeom>
        <a:solidFill>
          <a:srgbClr val="CDD9EF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0</a:t>
          </a:r>
          <a:endParaRPr lang="ru-RU" sz="26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94299" y="4157002"/>
        <a:ext cx="1268249" cy="581121"/>
      </dsp:txXfrm>
    </dsp:sp>
    <dsp:sp modelId="{F4928ED3-E220-467A-BAA6-545E4CFE9767}">
      <dsp:nvSpPr>
        <dsp:cNvPr id="0" name=""/>
        <dsp:cNvSpPr/>
      </dsp:nvSpPr>
      <dsp:spPr>
        <a:xfrm>
          <a:off x="4554963" y="136431"/>
          <a:ext cx="2111918" cy="4886832"/>
        </a:xfrm>
        <a:prstGeom prst="roundRect">
          <a:avLst>
            <a:gd name="adj" fmla="val 10000"/>
          </a:avLst>
        </a:prstGeom>
        <a:solidFill>
          <a:srgbClr val="E8EEF8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Регіонального рівня</a:t>
          </a:r>
          <a:endParaRPr lang="ru-RU" sz="18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554963" y="136431"/>
        <a:ext cx="2111918" cy="1466049"/>
      </dsp:txXfrm>
    </dsp:sp>
    <dsp:sp modelId="{0553870D-8596-4BC7-A340-A7C541AA0F07}">
      <dsp:nvSpPr>
        <dsp:cNvPr id="0" name=""/>
        <dsp:cNvSpPr/>
      </dsp:nvSpPr>
      <dsp:spPr>
        <a:xfrm>
          <a:off x="4964612" y="1474903"/>
          <a:ext cx="1268249" cy="581121"/>
        </a:xfrm>
        <a:prstGeom prst="roundRect">
          <a:avLst>
            <a:gd name="adj" fmla="val 10000"/>
          </a:avLst>
        </a:prstGeom>
        <a:solidFill>
          <a:srgbClr val="CDD9EF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</a:t>
          </a:r>
          <a:endParaRPr lang="ru-RU" sz="26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64612" y="1474903"/>
        <a:ext cx="1268249" cy="581121"/>
      </dsp:txXfrm>
    </dsp:sp>
    <dsp:sp modelId="{9DA169FE-3348-4764-8813-64C5A8798E3D}">
      <dsp:nvSpPr>
        <dsp:cNvPr id="0" name=""/>
        <dsp:cNvSpPr/>
      </dsp:nvSpPr>
      <dsp:spPr>
        <a:xfrm>
          <a:off x="4964612" y="2145427"/>
          <a:ext cx="1268249" cy="581121"/>
        </a:xfrm>
        <a:prstGeom prst="roundRect">
          <a:avLst>
            <a:gd name="adj" fmla="val 10000"/>
          </a:avLst>
        </a:prstGeom>
        <a:solidFill>
          <a:srgbClr val="CDD9EF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3</a:t>
          </a:r>
          <a:endParaRPr lang="ru-RU" sz="26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64612" y="2145427"/>
        <a:ext cx="1268249" cy="581121"/>
      </dsp:txXfrm>
    </dsp:sp>
    <dsp:sp modelId="{D8ADA5E8-AB27-4163-A958-BD5C8168F880}">
      <dsp:nvSpPr>
        <dsp:cNvPr id="0" name=""/>
        <dsp:cNvSpPr/>
      </dsp:nvSpPr>
      <dsp:spPr>
        <a:xfrm>
          <a:off x="4964612" y="2815952"/>
          <a:ext cx="1268249" cy="581121"/>
        </a:xfrm>
        <a:prstGeom prst="roundRect">
          <a:avLst>
            <a:gd name="adj" fmla="val 10000"/>
          </a:avLst>
        </a:prstGeom>
        <a:solidFill>
          <a:srgbClr val="CDD9EF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0</a:t>
          </a:r>
          <a:endParaRPr lang="ru-RU" sz="26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64612" y="2815952"/>
        <a:ext cx="1268249" cy="581121"/>
      </dsp:txXfrm>
    </dsp:sp>
    <dsp:sp modelId="{79DD3D73-B620-4EA9-9209-6A001552B364}">
      <dsp:nvSpPr>
        <dsp:cNvPr id="0" name=""/>
        <dsp:cNvSpPr/>
      </dsp:nvSpPr>
      <dsp:spPr>
        <a:xfrm>
          <a:off x="4964612" y="3486477"/>
          <a:ext cx="1268249" cy="581121"/>
        </a:xfrm>
        <a:prstGeom prst="roundRect">
          <a:avLst>
            <a:gd name="adj" fmla="val 10000"/>
          </a:avLst>
        </a:prstGeom>
        <a:solidFill>
          <a:srgbClr val="CDD9EF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0</a:t>
          </a:r>
          <a:endParaRPr lang="ru-RU" sz="26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64612" y="3486477"/>
        <a:ext cx="1268249" cy="581121"/>
      </dsp:txXfrm>
    </dsp:sp>
    <dsp:sp modelId="{C82CA2B9-32C2-4872-8606-2A5D49045381}">
      <dsp:nvSpPr>
        <dsp:cNvPr id="0" name=""/>
        <dsp:cNvSpPr/>
      </dsp:nvSpPr>
      <dsp:spPr>
        <a:xfrm>
          <a:off x="4964612" y="4157002"/>
          <a:ext cx="1268249" cy="581121"/>
        </a:xfrm>
        <a:prstGeom prst="roundRect">
          <a:avLst>
            <a:gd name="adj" fmla="val 10000"/>
          </a:avLst>
        </a:prstGeom>
        <a:solidFill>
          <a:srgbClr val="CDD9EF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0</a:t>
          </a:r>
          <a:endParaRPr lang="ru-RU" sz="26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64612" y="4157002"/>
        <a:ext cx="1268249" cy="581121"/>
      </dsp:txXfrm>
    </dsp:sp>
    <dsp:sp modelId="{B46277BD-4E9A-4FDE-B195-8134315F6DB5}">
      <dsp:nvSpPr>
        <dsp:cNvPr id="0" name=""/>
        <dsp:cNvSpPr/>
      </dsp:nvSpPr>
      <dsp:spPr>
        <a:xfrm>
          <a:off x="6815243" y="136431"/>
          <a:ext cx="2111918" cy="4886832"/>
        </a:xfrm>
        <a:prstGeom prst="roundRect">
          <a:avLst>
            <a:gd name="adj" fmla="val 10000"/>
          </a:avLst>
        </a:prstGeom>
        <a:solidFill>
          <a:srgbClr val="E8EEF8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Усього конференцій</a:t>
          </a:r>
          <a:endParaRPr lang="ru-RU" sz="18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815243" y="136431"/>
        <a:ext cx="2111918" cy="1466049"/>
      </dsp:txXfrm>
    </dsp:sp>
    <dsp:sp modelId="{F4B743C3-E1A8-4B6E-8A0C-C7956F77C4DF}">
      <dsp:nvSpPr>
        <dsp:cNvPr id="0" name=""/>
        <dsp:cNvSpPr/>
      </dsp:nvSpPr>
      <dsp:spPr>
        <a:xfrm>
          <a:off x="7262177" y="1474903"/>
          <a:ext cx="1268249" cy="581121"/>
        </a:xfrm>
        <a:prstGeom prst="roundRect">
          <a:avLst>
            <a:gd name="adj" fmla="val 10000"/>
          </a:avLst>
        </a:prstGeom>
        <a:solidFill>
          <a:srgbClr val="CDD9EF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10</a:t>
          </a:r>
          <a:endParaRPr lang="ru-RU" sz="26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262177" y="1474903"/>
        <a:ext cx="1268249" cy="581121"/>
      </dsp:txXfrm>
    </dsp:sp>
    <dsp:sp modelId="{48797544-767B-4ECA-96CA-87B75C946DC0}">
      <dsp:nvSpPr>
        <dsp:cNvPr id="0" name=""/>
        <dsp:cNvSpPr/>
      </dsp:nvSpPr>
      <dsp:spPr>
        <a:xfrm>
          <a:off x="7262177" y="2145427"/>
          <a:ext cx="1268249" cy="581121"/>
        </a:xfrm>
        <a:prstGeom prst="roundRect">
          <a:avLst>
            <a:gd name="adj" fmla="val 10000"/>
          </a:avLst>
        </a:prstGeom>
        <a:solidFill>
          <a:srgbClr val="CDD9EF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10</a:t>
          </a:r>
          <a:endParaRPr lang="ru-RU" sz="26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262177" y="2145427"/>
        <a:ext cx="1268249" cy="581121"/>
      </dsp:txXfrm>
    </dsp:sp>
    <dsp:sp modelId="{ACD9F42E-4315-4D16-9904-52D75004DB6B}">
      <dsp:nvSpPr>
        <dsp:cNvPr id="0" name=""/>
        <dsp:cNvSpPr/>
      </dsp:nvSpPr>
      <dsp:spPr>
        <a:xfrm>
          <a:off x="7262177" y="2837971"/>
          <a:ext cx="1268249" cy="581121"/>
        </a:xfrm>
        <a:prstGeom prst="roundRect">
          <a:avLst>
            <a:gd name="adj" fmla="val 10000"/>
          </a:avLst>
        </a:prstGeom>
        <a:solidFill>
          <a:srgbClr val="CDD9EF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</a:t>
          </a:r>
          <a:endParaRPr lang="ru-RU" sz="26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262177" y="2837971"/>
        <a:ext cx="1268249" cy="581121"/>
      </dsp:txXfrm>
    </dsp:sp>
    <dsp:sp modelId="{2D898318-D124-4D8F-9FA6-144E028808E1}">
      <dsp:nvSpPr>
        <dsp:cNvPr id="0" name=""/>
        <dsp:cNvSpPr/>
      </dsp:nvSpPr>
      <dsp:spPr>
        <a:xfrm>
          <a:off x="7262177" y="3486477"/>
          <a:ext cx="1268249" cy="581121"/>
        </a:xfrm>
        <a:prstGeom prst="roundRect">
          <a:avLst>
            <a:gd name="adj" fmla="val 10000"/>
          </a:avLst>
        </a:prstGeom>
        <a:solidFill>
          <a:srgbClr val="CDD9EF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0</a:t>
          </a:r>
          <a:endParaRPr lang="ru-RU" sz="26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262177" y="3486477"/>
        <a:ext cx="1268249" cy="581121"/>
      </dsp:txXfrm>
    </dsp:sp>
    <dsp:sp modelId="{0365AF2D-79FC-453E-A099-0836A8A896F3}">
      <dsp:nvSpPr>
        <dsp:cNvPr id="0" name=""/>
        <dsp:cNvSpPr/>
      </dsp:nvSpPr>
      <dsp:spPr>
        <a:xfrm>
          <a:off x="7262177" y="4157002"/>
          <a:ext cx="1268249" cy="581121"/>
        </a:xfrm>
        <a:prstGeom prst="roundRect">
          <a:avLst>
            <a:gd name="adj" fmla="val 10000"/>
          </a:avLst>
        </a:prstGeom>
        <a:solidFill>
          <a:srgbClr val="CDD9EF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</a:t>
          </a:r>
          <a:endParaRPr lang="ru-RU" sz="26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262177" y="4157002"/>
        <a:ext cx="1268249" cy="581121"/>
      </dsp:txXfrm>
    </dsp:sp>
  </dsp:spTree>
</dsp:drawing>
</file>

<file path=ppt/diagrams/drawing2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86F7157-247F-4219-AF85-A6E768D9B8CB}">
      <dsp:nvSpPr>
        <dsp:cNvPr id="0" name=""/>
        <dsp:cNvSpPr/>
      </dsp:nvSpPr>
      <dsp:spPr>
        <a:xfrm>
          <a:off x="3595" y="0"/>
          <a:ext cx="3458978" cy="4569578"/>
        </a:xfrm>
        <a:prstGeom prst="roundRect">
          <a:avLst>
            <a:gd name="adj" fmla="val 10000"/>
          </a:avLst>
        </a:prstGeom>
        <a:solidFill>
          <a:srgbClr val="E8EEF8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У закладах вищої освіти України</a:t>
          </a:r>
          <a:endParaRPr lang="ru-RU" sz="18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595" y="0"/>
        <a:ext cx="3458978" cy="1370873"/>
      </dsp:txXfrm>
    </dsp:sp>
    <dsp:sp modelId="{A569AF32-58A2-4327-95B6-B23613434A7D}">
      <dsp:nvSpPr>
        <dsp:cNvPr id="0" name=""/>
        <dsp:cNvSpPr/>
      </dsp:nvSpPr>
      <dsp:spPr>
        <a:xfrm>
          <a:off x="1042562" y="1341694"/>
          <a:ext cx="1470314" cy="528636"/>
        </a:xfrm>
        <a:prstGeom prst="roundRect">
          <a:avLst>
            <a:gd name="adj" fmla="val 10000"/>
          </a:avLst>
        </a:prstGeom>
        <a:solidFill>
          <a:srgbClr val="CDD9EF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15</a:t>
          </a:r>
          <a:endParaRPr lang="ru-RU" sz="26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042562" y="1341694"/>
        <a:ext cx="1470314" cy="528636"/>
      </dsp:txXfrm>
    </dsp:sp>
    <dsp:sp modelId="{74EA6F1D-237F-460B-8B1C-E3E009B6626E}">
      <dsp:nvSpPr>
        <dsp:cNvPr id="0" name=""/>
        <dsp:cNvSpPr/>
      </dsp:nvSpPr>
      <dsp:spPr>
        <a:xfrm>
          <a:off x="1042562" y="1951659"/>
          <a:ext cx="1470314" cy="528636"/>
        </a:xfrm>
        <a:prstGeom prst="roundRect">
          <a:avLst>
            <a:gd name="adj" fmla="val 10000"/>
          </a:avLst>
        </a:prstGeom>
        <a:solidFill>
          <a:srgbClr val="CDD9EF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9</a:t>
          </a:r>
          <a:endParaRPr lang="ru-RU" sz="26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042562" y="1951659"/>
        <a:ext cx="1470314" cy="528636"/>
      </dsp:txXfrm>
    </dsp:sp>
    <dsp:sp modelId="{06FEB2EE-773C-49A6-915C-A88EBDE35FC7}">
      <dsp:nvSpPr>
        <dsp:cNvPr id="0" name=""/>
        <dsp:cNvSpPr/>
      </dsp:nvSpPr>
      <dsp:spPr>
        <a:xfrm>
          <a:off x="1042562" y="2581654"/>
          <a:ext cx="1470314" cy="528636"/>
        </a:xfrm>
        <a:prstGeom prst="roundRect">
          <a:avLst>
            <a:gd name="adj" fmla="val 10000"/>
          </a:avLst>
        </a:prstGeom>
        <a:solidFill>
          <a:srgbClr val="CDD9EF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6</a:t>
          </a:r>
          <a:endParaRPr lang="ru-RU" sz="26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042562" y="2581654"/>
        <a:ext cx="1470314" cy="528636"/>
      </dsp:txXfrm>
    </dsp:sp>
    <dsp:sp modelId="{0C803BB5-E4D8-4E2C-A031-F8EBE06F6DC9}">
      <dsp:nvSpPr>
        <dsp:cNvPr id="0" name=""/>
        <dsp:cNvSpPr/>
      </dsp:nvSpPr>
      <dsp:spPr>
        <a:xfrm>
          <a:off x="1042562" y="3171590"/>
          <a:ext cx="1470314" cy="528636"/>
        </a:xfrm>
        <a:prstGeom prst="roundRect">
          <a:avLst>
            <a:gd name="adj" fmla="val 10000"/>
          </a:avLst>
        </a:prstGeom>
        <a:solidFill>
          <a:srgbClr val="CDD9EF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7</a:t>
          </a:r>
          <a:endParaRPr lang="ru-RU" sz="26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042562" y="3171590"/>
        <a:ext cx="1470314" cy="528636"/>
      </dsp:txXfrm>
    </dsp:sp>
    <dsp:sp modelId="{73375365-9DBF-4D32-B270-41396B3366FF}">
      <dsp:nvSpPr>
        <dsp:cNvPr id="0" name=""/>
        <dsp:cNvSpPr/>
      </dsp:nvSpPr>
      <dsp:spPr>
        <a:xfrm>
          <a:off x="1042562" y="3781555"/>
          <a:ext cx="1470314" cy="528636"/>
        </a:xfrm>
        <a:prstGeom prst="roundRect">
          <a:avLst>
            <a:gd name="adj" fmla="val 10000"/>
          </a:avLst>
        </a:prstGeom>
        <a:solidFill>
          <a:srgbClr val="CDD9EF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0</a:t>
          </a:r>
          <a:endParaRPr lang="ru-RU" sz="26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042562" y="3781555"/>
        <a:ext cx="1470314" cy="528636"/>
      </dsp:txXfrm>
    </dsp:sp>
    <dsp:sp modelId="{9DD7F317-4966-448D-9BE2-7802BA9A60BB}">
      <dsp:nvSpPr>
        <dsp:cNvPr id="0" name=""/>
        <dsp:cNvSpPr/>
      </dsp:nvSpPr>
      <dsp:spPr>
        <a:xfrm>
          <a:off x="3721997" y="0"/>
          <a:ext cx="3458978" cy="4569578"/>
        </a:xfrm>
        <a:prstGeom prst="roundRect">
          <a:avLst>
            <a:gd name="adj" fmla="val 10000"/>
          </a:avLst>
        </a:prstGeom>
        <a:solidFill>
          <a:srgbClr val="E8EEF8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У закордонних закладах вищої освіти</a:t>
          </a:r>
        </a:p>
      </dsp:txBody>
      <dsp:txXfrm>
        <a:off x="3721997" y="0"/>
        <a:ext cx="3458978" cy="1370873"/>
      </dsp:txXfrm>
    </dsp:sp>
    <dsp:sp modelId="{34AC4F0E-1C71-4CCB-B10E-2E10CD2C71F1}">
      <dsp:nvSpPr>
        <dsp:cNvPr id="0" name=""/>
        <dsp:cNvSpPr/>
      </dsp:nvSpPr>
      <dsp:spPr>
        <a:xfrm>
          <a:off x="4716329" y="1341694"/>
          <a:ext cx="1470314" cy="528636"/>
        </a:xfrm>
        <a:prstGeom prst="roundRect">
          <a:avLst>
            <a:gd name="adj" fmla="val 10000"/>
          </a:avLst>
        </a:prstGeom>
        <a:solidFill>
          <a:srgbClr val="CDD9EF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6</a:t>
          </a:r>
          <a:endParaRPr lang="ru-RU" sz="26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716329" y="1341694"/>
        <a:ext cx="1470314" cy="528636"/>
      </dsp:txXfrm>
    </dsp:sp>
    <dsp:sp modelId="{A05F4C07-95AC-4288-B66B-1666B0F2C3C4}">
      <dsp:nvSpPr>
        <dsp:cNvPr id="0" name=""/>
        <dsp:cNvSpPr/>
      </dsp:nvSpPr>
      <dsp:spPr>
        <a:xfrm>
          <a:off x="4716329" y="1951659"/>
          <a:ext cx="1470314" cy="528636"/>
        </a:xfrm>
        <a:prstGeom prst="roundRect">
          <a:avLst>
            <a:gd name="adj" fmla="val 10000"/>
          </a:avLst>
        </a:prstGeom>
        <a:solidFill>
          <a:srgbClr val="CDD9EF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</a:t>
          </a:r>
          <a:endParaRPr lang="ru-RU" sz="26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716329" y="1951659"/>
        <a:ext cx="1470314" cy="528636"/>
      </dsp:txXfrm>
    </dsp:sp>
    <dsp:sp modelId="{08347876-A256-4AC4-BC9D-FFD758210303}">
      <dsp:nvSpPr>
        <dsp:cNvPr id="0" name=""/>
        <dsp:cNvSpPr/>
      </dsp:nvSpPr>
      <dsp:spPr>
        <a:xfrm>
          <a:off x="4716329" y="2561625"/>
          <a:ext cx="1470314" cy="528636"/>
        </a:xfrm>
        <a:prstGeom prst="roundRect">
          <a:avLst>
            <a:gd name="adj" fmla="val 10000"/>
          </a:avLst>
        </a:prstGeom>
        <a:solidFill>
          <a:srgbClr val="CDD9EF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3</a:t>
          </a:r>
          <a:endParaRPr lang="ru-RU" sz="26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716329" y="2561625"/>
        <a:ext cx="1470314" cy="528636"/>
      </dsp:txXfrm>
    </dsp:sp>
    <dsp:sp modelId="{3C4E1DED-F773-4EEA-8ED4-B3239F1F147F}">
      <dsp:nvSpPr>
        <dsp:cNvPr id="0" name=""/>
        <dsp:cNvSpPr/>
      </dsp:nvSpPr>
      <dsp:spPr>
        <a:xfrm>
          <a:off x="4716329" y="3171590"/>
          <a:ext cx="1470314" cy="528636"/>
        </a:xfrm>
        <a:prstGeom prst="roundRect">
          <a:avLst>
            <a:gd name="adj" fmla="val 10000"/>
          </a:avLst>
        </a:prstGeom>
        <a:solidFill>
          <a:srgbClr val="CDD9EF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</a:t>
          </a:r>
          <a:endParaRPr lang="ru-RU" sz="26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716329" y="3171590"/>
        <a:ext cx="1470314" cy="528636"/>
      </dsp:txXfrm>
    </dsp:sp>
    <dsp:sp modelId="{B4D67D8A-5EA6-4E1A-912E-A48BACAA9A17}">
      <dsp:nvSpPr>
        <dsp:cNvPr id="0" name=""/>
        <dsp:cNvSpPr/>
      </dsp:nvSpPr>
      <dsp:spPr>
        <a:xfrm>
          <a:off x="4716329" y="3781555"/>
          <a:ext cx="1470314" cy="528636"/>
        </a:xfrm>
        <a:prstGeom prst="roundRect">
          <a:avLst>
            <a:gd name="adj" fmla="val 10000"/>
          </a:avLst>
        </a:prstGeom>
        <a:solidFill>
          <a:srgbClr val="CDD9EF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0</a:t>
          </a:r>
          <a:endParaRPr lang="ru-RU" sz="26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716329" y="3781555"/>
        <a:ext cx="1470314" cy="528636"/>
      </dsp:txXfrm>
    </dsp:sp>
  </dsp:spTree>
</dsp:drawing>
</file>

<file path=ppt/diagrams/drawing2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86F7157-247F-4219-AF85-A6E768D9B8CB}">
      <dsp:nvSpPr>
        <dsp:cNvPr id="0" name=""/>
        <dsp:cNvSpPr/>
      </dsp:nvSpPr>
      <dsp:spPr>
        <a:xfrm>
          <a:off x="0" y="0"/>
          <a:ext cx="3823853" cy="4569578"/>
        </a:xfrm>
        <a:prstGeom prst="roundRect">
          <a:avLst>
            <a:gd name="adj" fmla="val 10000"/>
          </a:avLst>
        </a:prstGeom>
        <a:solidFill>
          <a:srgbClr val="E8EEF8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Кількість об'єднань</a:t>
          </a:r>
          <a:endParaRPr lang="ru-RU" sz="18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0"/>
        <a:ext cx="3823853" cy="1370873"/>
      </dsp:txXfrm>
    </dsp:sp>
    <dsp:sp modelId="{A569AF32-58A2-4327-95B6-B23613434A7D}">
      <dsp:nvSpPr>
        <dsp:cNvPr id="0" name=""/>
        <dsp:cNvSpPr/>
      </dsp:nvSpPr>
      <dsp:spPr>
        <a:xfrm>
          <a:off x="1148563" y="1377320"/>
          <a:ext cx="1625413" cy="528636"/>
        </a:xfrm>
        <a:prstGeom prst="roundRect">
          <a:avLst>
            <a:gd name="adj" fmla="val 10000"/>
          </a:avLst>
        </a:prstGeom>
        <a:solidFill>
          <a:srgbClr val="CBD9ED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49</a:t>
          </a:r>
          <a:endParaRPr lang="ru-RU" sz="26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148563" y="1377320"/>
        <a:ext cx="1625413" cy="528636"/>
      </dsp:txXfrm>
    </dsp:sp>
    <dsp:sp modelId="{74EA6F1D-237F-460B-8B1C-E3E009B6626E}">
      <dsp:nvSpPr>
        <dsp:cNvPr id="0" name=""/>
        <dsp:cNvSpPr/>
      </dsp:nvSpPr>
      <dsp:spPr>
        <a:xfrm>
          <a:off x="1148563" y="1987285"/>
          <a:ext cx="1625413" cy="528636"/>
        </a:xfrm>
        <a:prstGeom prst="roundRect">
          <a:avLst>
            <a:gd name="adj" fmla="val 10000"/>
          </a:avLst>
        </a:prstGeom>
        <a:solidFill>
          <a:srgbClr val="CBD9ED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26</a:t>
          </a:r>
          <a:endParaRPr lang="ru-RU" sz="26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148563" y="1987285"/>
        <a:ext cx="1625413" cy="528636"/>
      </dsp:txXfrm>
    </dsp:sp>
    <dsp:sp modelId="{06FEB2EE-773C-49A6-915C-A88EBDE35FC7}">
      <dsp:nvSpPr>
        <dsp:cNvPr id="0" name=""/>
        <dsp:cNvSpPr/>
      </dsp:nvSpPr>
      <dsp:spPr>
        <a:xfrm>
          <a:off x="1148563" y="2617280"/>
          <a:ext cx="1625413" cy="528636"/>
        </a:xfrm>
        <a:prstGeom prst="roundRect">
          <a:avLst>
            <a:gd name="adj" fmla="val 10000"/>
          </a:avLst>
        </a:prstGeom>
        <a:solidFill>
          <a:srgbClr val="CBD9ED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13</a:t>
          </a:r>
          <a:endParaRPr lang="ru-RU" sz="26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148563" y="2617280"/>
        <a:ext cx="1625413" cy="528636"/>
      </dsp:txXfrm>
    </dsp:sp>
    <dsp:sp modelId="{0C803BB5-E4D8-4E2C-A031-F8EBE06F6DC9}">
      <dsp:nvSpPr>
        <dsp:cNvPr id="0" name=""/>
        <dsp:cNvSpPr/>
      </dsp:nvSpPr>
      <dsp:spPr>
        <a:xfrm>
          <a:off x="1148563" y="3171590"/>
          <a:ext cx="1625413" cy="528636"/>
        </a:xfrm>
        <a:prstGeom prst="roundRect">
          <a:avLst>
            <a:gd name="adj" fmla="val 10000"/>
          </a:avLst>
        </a:prstGeom>
        <a:solidFill>
          <a:srgbClr val="CBD9ED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3</a:t>
          </a:r>
          <a:endParaRPr lang="ru-RU" sz="26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148563" y="3171590"/>
        <a:ext cx="1625413" cy="528636"/>
      </dsp:txXfrm>
    </dsp:sp>
    <dsp:sp modelId="{73375365-9DBF-4D32-B270-41396B3366FF}">
      <dsp:nvSpPr>
        <dsp:cNvPr id="0" name=""/>
        <dsp:cNvSpPr/>
      </dsp:nvSpPr>
      <dsp:spPr>
        <a:xfrm>
          <a:off x="1148563" y="3781555"/>
          <a:ext cx="1625413" cy="528636"/>
        </a:xfrm>
        <a:prstGeom prst="roundRect">
          <a:avLst>
            <a:gd name="adj" fmla="val 10000"/>
          </a:avLst>
        </a:prstGeom>
        <a:solidFill>
          <a:srgbClr val="CBD9ED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</a:t>
          </a:r>
          <a:endParaRPr lang="ru-RU" sz="26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148563" y="3781555"/>
        <a:ext cx="1625413" cy="528636"/>
      </dsp:txXfrm>
    </dsp:sp>
  </dsp:spTree>
</dsp:drawing>
</file>

<file path=ppt/diagrams/drawing2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86F7157-247F-4219-AF85-A6E768D9B8CB}">
      <dsp:nvSpPr>
        <dsp:cNvPr id="0" name=""/>
        <dsp:cNvSpPr/>
      </dsp:nvSpPr>
      <dsp:spPr>
        <a:xfrm>
          <a:off x="2097" y="497627"/>
          <a:ext cx="2058021" cy="4123160"/>
        </a:xfrm>
        <a:prstGeom prst="roundRect">
          <a:avLst>
            <a:gd name="adj" fmla="val 10000"/>
          </a:avLst>
        </a:prstGeom>
        <a:solidFill>
          <a:srgbClr val="E8EEF8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І місце</a:t>
          </a:r>
          <a:endParaRPr lang="ru-RU" sz="18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097" y="497627"/>
        <a:ext cx="2058021" cy="1236948"/>
      </dsp:txXfrm>
    </dsp:sp>
    <dsp:sp modelId="{A569AF32-58A2-4327-95B6-B23613434A7D}">
      <dsp:nvSpPr>
        <dsp:cNvPr id="0" name=""/>
        <dsp:cNvSpPr/>
      </dsp:nvSpPr>
      <dsp:spPr>
        <a:xfrm>
          <a:off x="511828" y="1356185"/>
          <a:ext cx="1091673" cy="547870"/>
        </a:xfrm>
        <a:prstGeom prst="roundRect">
          <a:avLst>
            <a:gd name="adj" fmla="val 10000"/>
          </a:avLst>
        </a:prstGeom>
        <a:solidFill>
          <a:srgbClr val="CDD9EF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5</a:t>
          </a:r>
          <a:endParaRPr lang="ru-RU" sz="26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11828" y="1356185"/>
        <a:ext cx="1091673" cy="547870"/>
      </dsp:txXfrm>
    </dsp:sp>
    <dsp:sp modelId="{74EA6F1D-237F-460B-8B1C-E3E009B6626E}">
      <dsp:nvSpPr>
        <dsp:cNvPr id="0" name=""/>
        <dsp:cNvSpPr/>
      </dsp:nvSpPr>
      <dsp:spPr>
        <a:xfrm>
          <a:off x="511828" y="1988343"/>
          <a:ext cx="1091673" cy="547870"/>
        </a:xfrm>
        <a:prstGeom prst="roundRect">
          <a:avLst>
            <a:gd name="adj" fmla="val 10000"/>
          </a:avLst>
        </a:prstGeom>
        <a:solidFill>
          <a:srgbClr val="CDD9EF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</a:t>
          </a:r>
          <a:endParaRPr lang="ru-RU" sz="26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11828" y="1988343"/>
        <a:ext cx="1091673" cy="547870"/>
      </dsp:txXfrm>
    </dsp:sp>
    <dsp:sp modelId="{06FEB2EE-773C-49A6-915C-A88EBDE35FC7}">
      <dsp:nvSpPr>
        <dsp:cNvPr id="0" name=""/>
        <dsp:cNvSpPr/>
      </dsp:nvSpPr>
      <dsp:spPr>
        <a:xfrm>
          <a:off x="511828" y="2641259"/>
          <a:ext cx="1091673" cy="547870"/>
        </a:xfrm>
        <a:prstGeom prst="roundRect">
          <a:avLst>
            <a:gd name="adj" fmla="val 10000"/>
          </a:avLst>
        </a:prstGeom>
        <a:solidFill>
          <a:srgbClr val="CDD9EF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0</a:t>
          </a:r>
          <a:endParaRPr lang="ru-RU" sz="26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11828" y="2641259"/>
        <a:ext cx="1091673" cy="547870"/>
      </dsp:txXfrm>
    </dsp:sp>
    <dsp:sp modelId="{0C803BB5-E4D8-4E2C-A031-F8EBE06F6DC9}">
      <dsp:nvSpPr>
        <dsp:cNvPr id="0" name=""/>
        <dsp:cNvSpPr/>
      </dsp:nvSpPr>
      <dsp:spPr>
        <a:xfrm>
          <a:off x="511828" y="3252658"/>
          <a:ext cx="1091673" cy="547870"/>
        </a:xfrm>
        <a:prstGeom prst="roundRect">
          <a:avLst>
            <a:gd name="adj" fmla="val 10000"/>
          </a:avLst>
        </a:prstGeom>
        <a:solidFill>
          <a:srgbClr val="CDD9EF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0</a:t>
          </a:r>
          <a:endParaRPr lang="ru-RU" sz="26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11828" y="3252658"/>
        <a:ext cx="1091673" cy="547870"/>
      </dsp:txXfrm>
    </dsp:sp>
    <dsp:sp modelId="{73375365-9DBF-4D32-B270-41396B3366FF}">
      <dsp:nvSpPr>
        <dsp:cNvPr id="0" name=""/>
        <dsp:cNvSpPr/>
      </dsp:nvSpPr>
      <dsp:spPr>
        <a:xfrm>
          <a:off x="511828" y="3884816"/>
          <a:ext cx="1091673" cy="547870"/>
        </a:xfrm>
        <a:prstGeom prst="roundRect">
          <a:avLst>
            <a:gd name="adj" fmla="val 10000"/>
          </a:avLst>
        </a:prstGeom>
        <a:solidFill>
          <a:srgbClr val="CDD9EF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0</a:t>
          </a:r>
          <a:endParaRPr lang="ru-RU" sz="26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11828" y="3884816"/>
        <a:ext cx="1091673" cy="547870"/>
      </dsp:txXfrm>
    </dsp:sp>
    <dsp:sp modelId="{9DD7F317-4966-448D-9BE2-7802BA9A60BB}">
      <dsp:nvSpPr>
        <dsp:cNvPr id="0" name=""/>
        <dsp:cNvSpPr/>
      </dsp:nvSpPr>
      <dsp:spPr>
        <a:xfrm>
          <a:off x="2214470" y="497627"/>
          <a:ext cx="2058021" cy="4123160"/>
        </a:xfrm>
        <a:prstGeom prst="roundRect">
          <a:avLst>
            <a:gd name="adj" fmla="val 10000"/>
          </a:avLst>
        </a:prstGeom>
        <a:solidFill>
          <a:srgbClr val="E8EEF8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ІІ місце</a:t>
          </a:r>
          <a:endParaRPr lang="ru-RU" sz="18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214470" y="497627"/>
        <a:ext cx="2058021" cy="1236948"/>
      </dsp:txXfrm>
    </dsp:sp>
    <dsp:sp modelId="{34AC4F0E-1C71-4CCB-B10E-2E10CD2C71F1}">
      <dsp:nvSpPr>
        <dsp:cNvPr id="0" name=""/>
        <dsp:cNvSpPr/>
      </dsp:nvSpPr>
      <dsp:spPr>
        <a:xfrm>
          <a:off x="2697644" y="1356185"/>
          <a:ext cx="1091673" cy="547870"/>
        </a:xfrm>
        <a:prstGeom prst="roundRect">
          <a:avLst>
            <a:gd name="adj" fmla="val 10000"/>
          </a:avLst>
        </a:prstGeom>
        <a:solidFill>
          <a:srgbClr val="CDD9EF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3</a:t>
          </a:r>
          <a:endParaRPr lang="ru-RU" sz="26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97644" y="1356185"/>
        <a:ext cx="1091673" cy="547870"/>
      </dsp:txXfrm>
    </dsp:sp>
    <dsp:sp modelId="{A05F4C07-95AC-4288-B66B-1666B0F2C3C4}">
      <dsp:nvSpPr>
        <dsp:cNvPr id="0" name=""/>
        <dsp:cNvSpPr/>
      </dsp:nvSpPr>
      <dsp:spPr>
        <a:xfrm>
          <a:off x="2697644" y="1988343"/>
          <a:ext cx="1091673" cy="547870"/>
        </a:xfrm>
        <a:prstGeom prst="roundRect">
          <a:avLst>
            <a:gd name="adj" fmla="val 10000"/>
          </a:avLst>
        </a:prstGeom>
        <a:solidFill>
          <a:srgbClr val="CDD9EF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</a:t>
          </a:r>
          <a:endParaRPr lang="ru-RU" sz="26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97644" y="1988343"/>
        <a:ext cx="1091673" cy="547870"/>
      </dsp:txXfrm>
    </dsp:sp>
    <dsp:sp modelId="{08347876-A256-4AC4-BC9D-FFD758210303}">
      <dsp:nvSpPr>
        <dsp:cNvPr id="0" name=""/>
        <dsp:cNvSpPr/>
      </dsp:nvSpPr>
      <dsp:spPr>
        <a:xfrm>
          <a:off x="2697644" y="2620500"/>
          <a:ext cx="1091673" cy="547870"/>
        </a:xfrm>
        <a:prstGeom prst="roundRect">
          <a:avLst>
            <a:gd name="adj" fmla="val 10000"/>
          </a:avLst>
        </a:prstGeom>
        <a:solidFill>
          <a:srgbClr val="CDD9EF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0</a:t>
          </a:r>
          <a:endParaRPr lang="ru-RU" sz="26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97644" y="2620500"/>
        <a:ext cx="1091673" cy="547870"/>
      </dsp:txXfrm>
    </dsp:sp>
    <dsp:sp modelId="{3C4E1DED-F773-4EEA-8ED4-B3239F1F147F}">
      <dsp:nvSpPr>
        <dsp:cNvPr id="0" name=""/>
        <dsp:cNvSpPr/>
      </dsp:nvSpPr>
      <dsp:spPr>
        <a:xfrm>
          <a:off x="2697644" y="3252658"/>
          <a:ext cx="1091673" cy="547870"/>
        </a:xfrm>
        <a:prstGeom prst="roundRect">
          <a:avLst>
            <a:gd name="adj" fmla="val 10000"/>
          </a:avLst>
        </a:prstGeom>
        <a:solidFill>
          <a:srgbClr val="CDD9EF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</a:t>
          </a:r>
          <a:endParaRPr lang="ru-RU" sz="26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97644" y="3252658"/>
        <a:ext cx="1091673" cy="547870"/>
      </dsp:txXfrm>
    </dsp:sp>
    <dsp:sp modelId="{B4D67D8A-5EA6-4E1A-912E-A48BACAA9A17}">
      <dsp:nvSpPr>
        <dsp:cNvPr id="0" name=""/>
        <dsp:cNvSpPr/>
      </dsp:nvSpPr>
      <dsp:spPr>
        <a:xfrm>
          <a:off x="2697644" y="3884816"/>
          <a:ext cx="1091673" cy="547870"/>
        </a:xfrm>
        <a:prstGeom prst="roundRect">
          <a:avLst>
            <a:gd name="adj" fmla="val 10000"/>
          </a:avLst>
        </a:prstGeom>
        <a:solidFill>
          <a:srgbClr val="CDD9EF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0</a:t>
          </a:r>
          <a:endParaRPr lang="ru-RU" sz="26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97644" y="3884816"/>
        <a:ext cx="1091673" cy="547870"/>
      </dsp:txXfrm>
    </dsp:sp>
    <dsp:sp modelId="{F4928ED3-E220-467A-BAA6-545E4CFE9767}">
      <dsp:nvSpPr>
        <dsp:cNvPr id="0" name=""/>
        <dsp:cNvSpPr/>
      </dsp:nvSpPr>
      <dsp:spPr>
        <a:xfrm>
          <a:off x="4426843" y="497627"/>
          <a:ext cx="2058021" cy="4123160"/>
        </a:xfrm>
        <a:prstGeom prst="roundRect">
          <a:avLst>
            <a:gd name="adj" fmla="val 10000"/>
          </a:avLst>
        </a:prstGeom>
        <a:solidFill>
          <a:srgbClr val="E8EEF8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ІІІ місце</a:t>
          </a:r>
          <a:endParaRPr lang="ru-RU" sz="18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426843" y="497627"/>
        <a:ext cx="2058021" cy="1236948"/>
      </dsp:txXfrm>
    </dsp:sp>
    <dsp:sp modelId="{0553870D-8596-4BC7-A340-A7C541AA0F07}">
      <dsp:nvSpPr>
        <dsp:cNvPr id="0" name=""/>
        <dsp:cNvSpPr/>
      </dsp:nvSpPr>
      <dsp:spPr>
        <a:xfrm>
          <a:off x="4910017" y="1356185"/>
          <a:ext cx="1091673" cy="547870"/>
        </a:xfrm>
        <a:prstGeom prst="roundRect">
          <a:avLst>
            <a:gd name="adj" fmla="val 10000"/>
          </a:avLst>
        </a:prstGeom>
        <a:solidFill>
          <a:srgbClr val="CDD9EF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8</a:t>
          </a:r>
          <a:endParaRPr lang="ru-RU" sz="26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10017" y="1356185"/>
        <a:ext cx="1091673" cy="547870"/>
      </dsp:txXfrm>
    </dsp:sp>
    <dsp:sp modelId="{9DA169FE-3348-4764-8813-64C5A8798E3D}">
      <dsp:nvSpPr>
        <dsp:cNvPr id="0" name=""/>
        <dsp:cNvSpPr/>
      </dsp:nvSpPr>
      <dsp:spPr>
        <a:xfrm>
          <a:off x="4910017" y="1988343"/>
          <a:ext cx="1091673" cy="547870"/>
        </a:xfrm>
        <a:prstGeom prst="roundRect">
          <a:avLst>
            <a:gd name="adj" fmla="val 10000"/>
          </a:avLst>
        </a:prstGeom>
        <a:solidFill>
          <a:srgbClr val="CDD9EF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</a:t>
          </a:r>
          <a:endParaRPr lang="ru-RU" sz="26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10017" y="1988343"/>
        <a:ext cx="1091673" cy="547870"/>
      </dsp:txXfrm>
    </dsp:sp>
    <dsp:sp modelId="{D8ADA5E8-AB27-4163-A958-BD5C8168F880}">
      <dsp:nvSpPr>
        <dsp:cNvPr id="0" name=""/>
        <dsp:cNvSpPr/>
      </dsp:nvSpPr>
      <dsp:spPr>
        <a:xfrm>
          <a:off x="4910017" y="2620500"/>
          <a:ext cx="1091673" cy="547870"/>
        </a:xfrm>
        <a:prstGeom prst="roundRect">
          <a:avLst>
            <a:gd name="adj" fmla="val 10000"/>
          </a:avLst>
        </a:prstGeom>
        <a:solidFill>
          <a:srgbClr val="CDD9EF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</a:t>
          </a:r>
          <a:endParaRPr lang="ru-RU" sz="26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10017" y="2620500"/>
        <a:ext cx="1091673" cy="547870"/>
      </dsp:txXfrm>
    </dsp:sp>
    <dsp:sp modelId="{79DD3D73-B620-4EA9-9209-6A001552B364}">
      <dsp:nvSpPr>
        <dsp:cNvPr id="0" name=""/>
        <dsp:cNvSpPr/>
      </dsp:nvSpPr>
      <dsp:spPr>
        <a:xfrm>
          <a:off x="4910017" y="3252658"/>
          <a:ext cx="1091673" cy="547870"/>
        </a:xfrm>
        <a:prstGeom prst="roundRect">
          <a:avLst>
            <a:gd name="adj" fmla="val 10000"/>
          </a:avLst>
        </a:prstGeom>
        <a:solidFill>
          <a:srgbClr val="CDD9EF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0</a:t>
          </a:r>
          <a:endParaRPr lang="ru-RU" sz="26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10017" y="3252658"/>
        <a:ext cx="1091673" cy="547870"/>
      </dsp:txXfrm>
    </dsp:sp>
    <dsp:sp modelId="{C82CA2B9-32C2-4872-8606-2A5D49045381}">
      <dsp:nvSpPr>
        <dsp:cNvPr id="0" name=""/>
        <dsp:cNvSpPr/>
      </dsp:nvSpPr>
      <dsp:spPr>
        <a:xfrm>
          <a:off x="4910017" y="3884816"/>
          <a:ext cx="1091673" cy="547870"/>
        </a:xfrm>
        <a:prstGeom prst="roundRect">
          <a:avLst>
            <a:gd name="adj" fmla="val 10000"/>
          </a:avLst>
        </a:prstGeom>
        <a:solidFill>
          <a:srgbClr val="CDD9EF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</a:t>
          </a:r>
          <a:endParaRPr lang="ru-RU" sz="26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10017" y="3884816"/>
        <a:ext cx="1091673" cy="547870"/>
      </dsp:txXfrm>
    </dsp:sp>
    <dsp:sp modelId="{B46277BD-4E9A-4FDE-B195-8134315F6DB5}">
      <dsp:nvSpPr>
        <dsp:cNvPr id="0" name=""/>
        <dsp:cNvSpPr/>
      </dsp:nvSpPr>
      <dsp:spPr>
        <a:xfrm>
          <a:off x="6639216" y="497627"/>
          <a:ext cx="2058021" cy="4123160"/>
        </a:xfrm>
        <a:prstGeom prst="roundRect">
          <a:avLst>
            <a:gd name="adj" fmla="val 10000"/>
          </a:avLst>
        </a:prstGeom>
        <a:solidFill>
          <a:srgbClr val="E8EEF8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Усього</a:t>
          </a:r>
          <a:endParaRPr lang="ru-RU" sz="18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639216" y="497627"/>
        <a:ext cx="2058021" cy="1236948"/>
      </dsp:txXfrm>
    </dsp:sp>
    <dsp:sp modelId="{F4B743C3-E1A8-4B6E-8A0C-C7956F77C4DF}">
      <dsp:nvSpPr>
        <dsp:cNvPr id="0" name=""/>
        <dsp:cNvSpPr/>
      </dsp:nvSpPr>
      <dsp:spPr>
        <a:xfrm>
          <a:off x="7148947" y="1356185"/>
          <a:ext cx="1091673" cy="547870"/>
        </a:xfrm>
        <a:prstGeom prst="roundRect">
          <a:avLst>
            <a:gd name="adj" fmla="val 10000"/>
          </a:avLst>
        </a:prstGeom>
        <a:solidFill>
          <a:srgbClr val="CDD9EF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16</a:t>
          </a:r>
          <a:endParaRPr lang="ru-RU" sz="26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148947" y="1356185"/>
        <a:ext cx="1091673" cy="547870"/>
      </dsp:txXfrm>
    </dsp:sp>
    <dsp:sp modelId="{48797544-767B-4ECA-96CA-87B75C946DC0}">
      <dsp:nvSpPr>
        <dsp:cNvPr id="0" name=""/>
        <dsp:cNvSpPr/>
      </dsp:nvSpPr>
      <dsp:spPr>
        <a:xfrm>
          <a:off x="7148947" y="1988343"/>
          <a:ext cx="1091673" cy="547870"/>
        </a:xfrm>
        <a:prstGeom prst="roundRect">
          <a:avLst>
            <a:gd name="adj" fmla="val 10000"/>
          </a:avLst>
        </a:prstGeom>
        <a:solidFill>
          <a:srgbClr val="CDD9EF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5</a:t>
          </a:r>
          <a:endParaRPr lang="ru-RU" sz="26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148947" y="1988343"/>
        <a:ext cx="1091673" cy="547870"/>
      </dsp:txXfrm>
    </dsp:sp>
    <dsp:sp modelId="{ACD9F42E-4315-4D16-9904-52D75004DB6B}">
      <dsp:nvSpPr>
        <dsp:cNvPr id="0" name=""/>
        <dsp:cNvSpPr/>
      </dsp:nvSpPr>
      <dsp:spPr>
        <a:xfrm>
          <a:off x="7148947" y="2641259"/>
          <a:ext cx="1091673" cy="547870"/>
        </a:xfrm>
        <a:prstGeom prst="roundRect">
          <a:avLst>
            <a:gd name="adj" fmla="val 10000"/>
          </a:avLst>
        </a:prstGeom>
        <a:solidFill>
          <a:srgbClr val="CDD9EF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</a:t>
          </a:r>
          <a:endParaRPr lang="ru-RU" sz="26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148947" y="2641259"/>
        <a:ext cx="1091673" cy="547870"/>
      </dsp:txXfrm>
    </dsp:sp>
    <dsp:sp modelId="{2D898318-D124-4D8F-9FA6-144E028808E1}">
      <dsp:nvSpPr>
        <dsp:cNvPr id="0" name=""/>
        <dsp:cNvSpPr/>
      </dsp:nvSpPr>
      <dsp:spPr>
        <a:xfrm>
          <a:off x="7148947" y="3252658"/>
          <a:ext cx="1091673" cy="547870"/>
        </a:xfrm>
        <a:prstGeom prst="roundRect">
          <a:avLst>
            <a:gd name="adj" fmla="val 10000"/>
          </a:avLst>
        </a:prstGeom>
        <a:solidFill>
          <a:srgbClr val="CDD9EF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</a:t>
          </a:r>
          <a:endParaRPr lang="ru-RU" sz="26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148947" y="3252658"/>
        <a:ext cx="1091673" cy="547870"/>
      </dsp:txXfrm>
    </dsp:sp>
    <dsp:sp modelId="{0365AF2D-79FC-453E-A099-0836A8A896F3}">
      <dsp:nvSpPr>
        <dsp:cNvPr id="0" name=""/>
        <dsp:cNvSpPr/>
      </dsp:nvSpPr>
      <dsp:spPr>
        <a:xfrm>
          <a:off x="7148947" y="3884816"/>
          <a:ext cx="1091673" cy="547870"/>
        </a:xfrm>
        <a:prstGeom prst="roundRect">
          <a:avLst>
            <a:gd name="adj" fmla="val 10000"/>
          </a:avLst>
        </a:prstGeom>
        <a:solidFill>
          <a:srgbClr val="CDD9EF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</a:t>
          </a:r>
          <a:endParaRPr lang="ru-RU" sz="26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148947" y="3884816"/>
        <a:ext cx="1091673" cy="54787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800A647-8732-4867-83FC-CD2879547C6B}">
      <dsp:nvSpPr>
        <dsp:cNvPr id="0" name=""/>
        <dsp:cNvSpPr/>
      </dsp:nvSpPr>
      <dsp:spPr>
        <a:xfrm>
          <a:off x="194804" y="0"/>
          <a:ext cx="2494207" cy="599241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Біологія та охорона здоров’я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94804" y="0"/>
        <a:ext cx="2494207" cy="599241"/>
      </dsp:txXfrm>
    </dsp:sp>
    <dsp:sp modelId="{87E87650-DF00-403E-9417-9DB7F828F81C}">
      <dsp:nvSpPr>
        <dsp:cNvPr id="0" name=""/>
        <dsp:cNvSpPr/>
      </dsp:nvSpPr>
      <dsp:spPr>
        <a:xfrm>
          <a:off x="444225" y="599241"/>
          <a:ext cx="283260" cy="4108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0823"/>
              </a:lnTo>
              <a:lnTo>
                <a:pt x="283260" y="41082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84F23C-907B-4C59-97AE-50311AF5B99B}">
      <dsp:nvSpPr>
        <dsp:cNvPr id="0" name=""/>
        <dsp:cNvSpPr/>
      </dsp:nvSpPr>
      <dsp:spPr>
        <a:xfrm>
          <a:off x="727485" y="710031"/>
          <a:ext cx="1994687" cy="6000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400" b="1" i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Галузь знань 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4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«Біологія»</a:t>
          </a:r>
          <a:endParaRPr lang="ru-RU" sz="14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27485" y="710031"/>
        <a:ext cx="1994687" cy="600067"/>
      </dsp:txXfrm>
    </dsp:sp>
    <dsp:sp modelId="{463F91E4-354C-447C-8A41-520FF424931E}">
      <dsp:nvSpPr>
        <dsp:cNvPr id="0" name=""/>
        <dsp:cNvSpPr/>
      </dsp:nvSpPr>
      <dsp:spPr>
        <a:xfrm>
          <a:off x="444225" y="599241"/>
          <a:ext cx="302173" cy="11028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2871"/>
              </a:lnTo>
              <a:lnTo>
                <a:pt x="302173" y="110287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FC9468-4F2B-4531-9184-C1FC9AEF7814}">
      <dsp:nvSpPr>
        <dsp:cNvPr id="0" name=""/>
        <dsp:cNvSpPr/>
      </dsp:nvSpPr>
      <dsp:spPr>
        <a:xfrm>
          <a:off x="746398" y="1416859"/>
          <a:ext cx="1994687" cy="5705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400" b="1" i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Галузь знань 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4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«Охорона </a:t>
          </a:r>
          <a:r>
            <a:rPr lang="uk-UA" sz="1400" b="1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здоровʼя</a:t>
          </a:r>
          <a:r>
            <a:rPr lang="uk-UA" sz="14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»</a:t>
          </a:r>
          <a:endParaRPr lang="ru-RU" sz="14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46398" y="1416859"/>
        <a:ext cx="1994687" cy="570506"/>
      </dsp:txXfrm>
    </dsp:sp>
  </dsp:spTree>
</dsp:drawing>
</file>

<file path=ppt/diagrams/drawing3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89C9058-154A-42BD-8DB0-51B5F29407D7}">
      <dsp:nvSpPr>
        <dsp:cNvPr id="0" name=""/>
        <dsp:cNvSpPr/>
      </dsp:nvSpPr>
      <dsp:spPr>
        <a:xfrm>
          <a:off x="509283" y="3239"/>
          <a:ext cx="5625302" cy="971791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Премія</a:t>
          </a:r>
          <a:r>
            <a:rPr lang="ru-RU" sz="18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кращому</a:t>
          </a:r>
          <a:r>
            <a:rPr lang="ru-RU" sz="18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молодому ученому 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Херсонського</a:t>
          </a:r>
          <a:r>
            <a:rPr lang="ru-RU" sz="18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державного </a:t>
          </a:r>
          <a:r>
            <a:rPr lang="ru-RU" sz="1800" b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університету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09283" y="3239"/>
        <a:ext cx="5625302" cy="971791"/>
      </dsp:txXfrm>
    </dsp:sp>
    <dsp:sp modelId="{5CCFE22D-F3A5-4BDE-9612-AE3F7F478903}">
      <dsp:nvSpPr>
        <dsp:cNvPr id="0" name=""/>
        <dsp:cNvSpPr/>
      </dsp:nvSpPr>
      <dsp:spPr>
        <a:xfrm>
          <a:off x="1071813" y="975030"/>
          <a:ext cx="562530" cy="10068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06897"/>
              </a:lnTo>
              <a:lnTo>
                <a:pt x="562530" y="1006897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488874-B122-4B65-8837-3354EDB59B04}">
      <dsp:nvSpPr>
        <dsp:cNvPr id="0" name=""/>
        <dsp:cNvSpPr/>
      </dsp:nvSpPr>
      <dsp:spPr>
        <a:xfrm>
          <a:off x="1634343" y="1469752"/>
          <a:ext cx="3696845" cy="10243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Номінація -</a:t>
          </a:r>
          <a:r>
            <a:rPr lang="uk-UA" sz="1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uk-UA" sz="16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гуманітарні науки, культура і мистецтво, суспільні науки</a:t>
          </a:r>
          <a:endParaRPr lang="ru-RU" sz="16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634343" y="1469752"/>
        <a:ext cx="3696845" cy="1024350"/>
      </dsp:txXfrm>
    </dsp:sp>
    <dsp:sp modelId="{A25689B0-B56E-4021-BB63-693CA0538002}">
      <dsp:nvSpPr>
        <dsp:cNvPr id="0" name=""/>
        <dsp:cNvSpPr/>
      </dsp:nvSpPr>
      <dsp:spPr>
        <a:xfrm>
          <a:off x="1071813" y="975030"/>
          <a:ext cx="562530" cy="25259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5969"/>
              </a:lnTo>
              <a:lnTo>
                <a:pt x="562530" y="2525969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144A53-1DF1-4889-9227-0281DE1F6A20}">
      <dsp:nvSpPr>
        <dsp:cNvPr id="0" name=""/>
        <dsp:cNvSpPr/>
      </dsp:nvSpPr>
      <dsp:spPr>
        <a:xfrm>
          <a:off x="1634343" y="2988825"/>
          <a:ext cx="3696845" cy="10243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Номінація</a:t>
          </a:r>
          <a:r>
            <a:rPr lang="uk-UA" sz="1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- </a:t>
          </a:r>
          <a:r>
            <a:rPr lang="uk-UA" sz="16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математичні та природничі науки, технічні науки, біологія та охорона здоров’я</a:t>
          </a:r>
          <a:endParaRPr lang="ru-RU" sz="16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634343" y="2988825"/>
        <a:ext cx="3696845" cy="1024350"/>
      </dsp:txXfrm>
    </dsp:sp>
  </dsp:spTree>
</dsp:drawing>
</file>

<file path=ppt/diagrams/drawing3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8F17B65-D00B-4269-9FB5-D81F96FC576C}">
      <dsp:nvSpPr>
        <dsp:cNvPr id="0" name=""/>
        <dsp:cNvSpPr/>
      </dsp:nvSpPr>
      <dsp:spPr>
        <a:xfrm>
          <a:off x="2037140" y="45156"/>
          <a:ext cx="8662395" cy="1246000"/>
        </a:xfrm>
        <a:prstGeom prst="round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uk-UA" sz="18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Спрямування наукових колективів університету на якісні показники розвитку наукової діяльності шляхом виконання тематичного плану НДР на 2021 рік та підготовки нових </a:t>
          </a:r>
          <a:r>
            <a:rPr lang="uk-UA" sz="1800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проєктних</a:t>
          </a:r>
          <a:r>
            <a:rPr lang="uk-UA" sz="18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заявок для участі в національних конкурсах бюджетного фінансування і міжнародних грантових конкурсах</a:t>
          </a:r>
          <a:endParaRPr lang="ru-RU" sz="18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037140" y="45156"/>
        <a:ext cx="8662395" cy="1246000"/>
      </dsp:txXfrm>
    </dsp:sp>
    <dsp:sp modelId="{8EF5DF5E-C474-4044-90ED-7856ED4BCDA0}">
      <dsp:nvSpPr>
        <dsp:cNvPr id="0" name=""/>
        <dsp:cNvSpPr/>
      </dsp:nvSpPr>
      <dsp:spPr>
        <a:xfrm>
          <a:off x="736258" y="145993"/>
          <a:ext cx="953654" cy="949633"/>
        </a:xfrm>
        <a:prstGeom prst="ellipse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</a:t>
          </a:r>
          <a:endParaRPr lang="ru-RU" sz="22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36258" y="145993"/>
        <a:ext cx="953654" cy="949633"/>
      </dsp:txXfrm>
    </dsp:sp>
    <dsp:sp modelId="{5FF32985-05E6-4D0B-9180-249793E87604}">
      <dsp:nvSpPr>
        <dsp:cNvPr id="0" name=""/>
        <dsp:cNvSpPr/>
      </dsp:nvSpPr>
      <dsp:spPr>
        <a:xfrm>
          <a:off x="2037140" y="1581268"/>
          <a:ext cx="8662395" cy="762577"/>
        </a:xfrm>
        <a:prstGeom prst="round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uk-UA" sz="18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Збільшення обсягів </a:t>
          </a:r>
          <a:r>
            <a:rPr lang="uk-UA" sz="1800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госпдоговірних</a:t>
          </a:r>
          <a:r>
            <a:rPr lang="uk-UA" sz="18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робіт та наукових послуг, що виконуються науковими колективами університету</a:t>
          </a:r>
          <a:endParaRPr lang="ru-RU" sz="18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037140" y="1581268"/>
        <a:ext cx="8662395" cy="762577"/>
      </dsp:txXfrm>
    </dsp:sp>
    <dsp:sp modelId="{BBAA08B4-2853-450F-ABB1-1D8636B101E4}">
      <dsp:nvSpPr>
        <dsp:cNvPr id="0" name=""/>
        <dsp:cNvSpPr/>
      </dsp:nvSpPr>
      <dsp:spPr>
        <a:xfrm>
          <a:off x="736258" y="1457024"/>
          <a:ext cx="953654" cy="949633"/>
        </a:xfrm>
        <a:prstGeom prst="ellipse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</a:t>
          </a:r>
          <a:endParaRPr lang="ru-RU" sz="22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36258" y="1457024"/>
        <a:ext cx="953654" cy="949633"/>
      </dsp:txXfrm>
    </dsp:sp>
    <dsp:sp modelId="{1EAA715F-E147-4196-B082-CEFC543470CB}">
      <dsp:nvSpPr>
        <dsp:cNvPr id="0" name=""/>
        <dsp:cNvSpPr/>
      </dsp:nvSpPr>
      <dsp:spPr>
        <a:xfrm>
          <a:off x="2037140" y="2773329"/>
          <a:ext cx="8662395" cy="762577"/>
        </a:xfrm>
        <a:prstGeom prst="round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uk-UA" sz="18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Збільшення публікаційної активності в міжнародних виданнях </a:t>
          </a:r>
          <a:r>
            <a:rPr lang="uk-UA" sz="1800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квартилів</a:t>
          </a:r>
          <a:r>
            <a:rPr lang="uk-UA" sz="18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Q1-Q2, індексованих </a:t>
          </a:r>
          <a:r>
            <a:rPr lang="uk-UA" sz="1800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наукометричними</a:t>
          </a:r>
          <a:r>
            <a:rPr lang="uk-UA" sz="18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базами даних</a:t>
          </a:r>
          <a:endParaRPr lang="ru-RU" sz="18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037140" y="2773329"/>
        <a:ext cx="8662395" cy="762577"/>
      </dsp:txXfrm>
    </dsp:sp>
    <dsp:sp modelId="{1B47EBF1-12F2-42E5-AAE2-00B6BF567378}">
      <dsp:nvSpPr>
        <dsp:cNvPr id="0" name=""/>
        <dsp:cNvSpPr/>
      </dsp:nvSpPr>
      <dsp:spPr>
        <a:xfrm>
          <a:off x="736258" y="2649085"/>
          <a:ext cx="953654" cy="949633"/>
        </a:xfrm>
        <a:prstGeom prst="ellipse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3</a:t>
          </a:r>
          <a:endParaRPr lang="ru-RU" sz="22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36258" y="2649085"/>
        <a:ext cx="953654" cy="949633"/>
      </dsp:txXfrm>
    </dsp:sp>
    <dsp:sp modelId="{D6191EDF-D4F6-4C52-8869-325D2296213F}">
      <dsp:nvSpPr>
        <dsp:cNvPr id="0" name=""/>
        <dsp:cNvSpPr/>
      </dsp:nvSpPr>
      <dsp:spPr>
        <a:xfrm>
          <a:off x="2037140" y="3826624"/>
          <a:ext cx="8662395" cy="1405783"/>
        </a:xfrm>
        <a:prstGeom prst="round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uk-UA" sz="18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Підвищення питомого показника кількості публікацій у наукових фахових виданнях України категорії «Б», зарубіжних наукових виданнях, індексованих у </a:t>
          </a:r>
          <a:r>
            <a:rPr lang="uk-UA" sz="1800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наукометричних</a:t>
          </a:r>
          <a:r>
            <a:rPr lang="uk-UA" sz="18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базах даних </a:t>
          </a:r>
          <a:r>
            <a:rPr lang="uk-UA" sz="1800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Scopus</a:t>
          </a:r>
          <a:r>
            <a:rPr lang="uk-UA" sz="18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і </a:t>
          </a:r>
          <a:r>
            <a:rPr lang="uk-UA" sz="1800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Web</a:t>
          </a:r>
          <a:r>
            <a:rPr lang="uk-UA" sz="18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uk-UA" sz="1800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of</a:t>
          </a:r>
          <a:r>
            <a:rPr lang="uk-UA" sz="18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uk-UA" sz="1800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Science</a:t>
          </a:r>
          <a:r>
            <a:rPr lang="uk-UA" sz="18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та у зарубіжних періодичних наукових виданнях країнах ЄС на кафедрі, що має дорівнювати  1 (або більше) на 1 особу (науково-педагогічні працівники + аспіранти + докторанти)</a:t>
          </a:r>
          <a:endParaRPr lang="ru-RU" sz="18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037140" y="3826624"/>
        <a:ext cx="8662395" cy="1405783"/>
      </dsp:txXfrm>
    </dsp:sp>
    <dsp:sp modelId="{4235AE20-BAF8-44AD-A711-9260E605DB82}">
      <dsp:nvSpPr>
        <dsp:cNvPr id="0" name=""/>
        <dsp:cNvSpPr/>
      </dsp:nvSpPr>
      <dsp:spPr>
        <a:xfrm>
          <a:off x="736258" y="4069220"/>
          <a:ext cx="953654" cy="949633"/>
        </a:xfrm>
        <a:prstGeom prst="ellipse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4</a:t>
          </a:r>
          <a:endParaRPr lang="ru-RU" sz="22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36258" y="4069220"/>
        <a:ext cx="953654" cy="949633"/>
      </dsp:txXfrm>
    </dsp:sp>
  </dsp:spTree>
</dsp:drawing>
</file>

<file path=ppt/diagrams/drawing3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8F17B65-D00B-4269-9FB5-D81F96FC576C}">
      <dsp:nvSpPr>
        <dsp:cNvPr id="0" name=""/>
        <dsp:cNvSpPr/>
      </dsp:nvSpPr>
      <dsp:spPr>
        <a:xfrm>
          <a:off x="2060289" y="39085"/>
          <a:ext cx="8662395" cy="726406"/>
        </a:xfrm>
        <a:prstGeom prst="round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uk-UA" sz="18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Оновлення й розширення університетської матеріально-технічної бази для  проведення наукових досліджень і надання наукових послуг</a:t>
          </a:r>
          <a:endParaRPr lang="ru-RU" sz="18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060289" y="39085"/>
        <a:ext cx="8662395" cy="726406"/>
      </dsp:txXfrm>
    </dsp:sp>
    <dsp:sp modelId="{8EF5DF5E-C474-4044-90ED-7856ED4BCDA0}">
      <dsp:nvSpPr>
        <dsp:cNvPr id="0" name=""/>
        <dsp:cNvSpPr/>
      </dsp:nvSpPr>
      <dsp:spPr>
        <a:xfrm>
          <a:off x="794106" y="0"/>
          <a:ext cx="953654" cy="912537"/>
        </a:xfrm>
        <a:prstGeom prst="ellipse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5</a:t>
          </a:r>
          <a:endParaRPr lang="ru-RU" sz="22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94106" y="0"/>
        <a:ext cx="953654" cy="912537"/>
      </dsp:txXfrm>
    </dsp:sp>
    <dsp:sp modelId="{5FF32985-05E6-4D0B-9180-249793E87604}">
      <dsp:nvSpPr>
        <dsp:cNvPr id="0" name=""/>
        <dsp:cNvSpPr/>
      </dsp:nvSpPr>
      <dsp:spPr>
        <a:xfrm>
          <a:off x="2095035" y="1432056"/>
          <a:ext cx="8662395" cy="567213"/>
        </a:xfrm>
        <a:prstGeom prst="round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uk-UA" sz="18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Акредитація </a:t>
          </a:r>
          <a:r>
            <a:rPr lang="uk-UA" sz="1800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освітньо-наукових</a:t>
          </a:r>
          <a:r>
            <a:rPr lang="uk-UA" sz="18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програм підготовки докторів філософії</a:t>
          </a:r>
          <a:endParaRPr lang="ru-RU" sz="18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095035" y="1432056"/>
        <a:ext cx="8662395" cy="567213"/>
      </dsp:txXfrm>
    </dsp:sp>
    <dsp:sp modelId="{BBAA08B4-2853-450F-ABB1-1D8636B101E4}">
      <dsp:nvSpPr>
        <dsp:cNvPr id="0" name=""/>
        <dsp:cNvSpPr/>
      </dsp:nvSpPr>
      <dsp:spPr>
        <a:xfrm>
          <a:off x="794106" y="1291032"/>
          <a:ext cx="953654" cy="912537"/>
        </a:xfrm>
        <a:prstGeom prst="ellipse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6</a:t>
          </a:r>
          <a:endParaRPr lang="ru-RU" sz="22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94106" y="1291032"/>
        <a:ext cx="953654" cy="912537"/>
      </dsp:txXfrm>
    </dsp:sp>
    <dsp:sp modelId="{1EAA715F-E147-4196-B082-CEFC543470CB}">
      <dsp:nvSpPr>
        <dsp:cNvPr id="0" name=""/>
        <dsp:cNvSpPr/>
      </dsp:nvSpPr>
      <dsp:spPr>
        <a:xfrm>
          <a:off x="2095035" y="2746434"/>
          <a:ext cx="8662395" cy="1327212"/>
        </a:xfrm>
        <a:prstGeom prst="round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uk-UA" sz="18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Запровадження ефективних механізмів мотивації науковців щодо створення наукових колективів для активізації прикладних досліджень і комерціалізації об’єктів інтелектуальної власності за участі молодих учених у спільній розробці </a:t>
          </a:r>
          <a:r>
            <a:rPr lang="uk-UA" sz="1800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бізнес-проєктів</a:t>
          </a:r>
          <a:r>
            <a:rPr lang="uk-UA" sz="18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та створенні </a:t>
          </a:r>
          <a:r>
            <a:rPr lang="uk-UA" sz="1800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стартапів</a:t>
          </a:r>
          <a:endParaRPr lang="ru-RU" sz="18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095035" y="2746434"/>
        <a:ext cx="8662395" cy="1327212"/>
      </dsp:txXfrm>
    </dsp:sp>
    <dsp:sp modelId="{1B47EBF1-12F2-42E5-AAE2-00B6BF567378}">
      <dsp:nvSpPr>
        <dsp:cNvPr id="0" name=""/>
        <dsp:cNvSpPr/>
      </dsp:nvSpPr>
      <dsp:spPr>
        <a:xfrm>
          <a:off x="794106" y="2939087"/>
          <a:ext cx="953654" cy="912537"/>
        </a:xfrm>
        <a:prstGeom prst="ellipse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7</a:t>
          </a:r>
          <a:endParaRPr lang="ru-RU" sz="22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94106" y="2939087"/>
        <a:ext cx="953654" cy="912537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800A647-8732-4867-83FC-CD2879547C6B}">
      <dsp:nvSpPr>
        <dsp:cNvPr id="0" name=""/>
        <dsp:cNvSpPr/>
      </dsp:nvSpPr>
      <dsp:spPr>
        <a:xfrm>
          <a:off x="53506" y="0"/>
          <a:ext cx="2556827" cy="614286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Суспільні науки</a:t>
          </a:r>
          <a:endParaRPr lang="ru-RU" sz="18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3506" y="0"/>
        <a:ext cx="2556827" cy="614286"/>
      </dsp:txXfrm>
    </dsp:sp>
    <dsp:sp modelId="{87E87650-DF00-403E-9417-9DB7F828F81C}">
      <dsp:nvSpPr>
        <dsp:cNvPr id="0" name=""/>
        <dsp:cNvSpPr/>
      </dsp:nvSpPr>
      <dsp:spPr>
        <a:xfrm>
          <a:off x="309189" y="614286"/>
          <a:ext cx="236731" cy="4203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0365"/>
              </a:lnTo>
              <a:lnTo>
                <a:pt x="236731" y="4203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84F23C-907B-4C59-97AE-50311AF5B99B}">
      <dsp:nvSpPr>
        <dsp:cNvPr id="0" name=""/>
        <dsp:cNvSpPr/>
      </dsp:nvSpPr>
      <dsp:spPr>
        <a:xfrm>
          <a:off x="545920" y="727085"/>
          <a:ext cx="2186063" cy="6151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400" b="1" i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Галузь знань </a:t>
          </a:r>
          <a:endParaRPr lang="ru-RU" sz="14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4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«Освіта/педагогіка»</a:t>
          </a:r>
          <a:endParaRPr lang="ru-RU" sz="14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45920" y="727085"/>
        <a:ext cx="2186063" cy="615133"/>
      </dsp:txXfrm>
    </dsp:sp>
    <dsp:sp modelId="{F097F455-181C-48EF-B555-A7F421DFFC7C}">
      <dsp:nvSpPr>
        <dsp:cNvPr id="0" name=""/>
        <dsp:cNvSpPr/>
      </dsp:nvSpPr>
      <dsp:spPr>
        <a:xfrm>
          <a:off x="309189" y="614286"/>
          <a:ext cx="236731" cy="11463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6386"/>
              </a:lnTo>
              <a:lnTo>
                <a:pt x="236731" y="114638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21D459-69BD-4DFD-B324-F224DB11EF04}">
      <dsp:nvSpPr>
        <dsp:cNvPr id="0" name=""/>
        <dsp:cNvSpPr/>
      </dsp:nvSpPr>
      <dsp:spPr>
        <a:xfrm>
          <a:off x="545920" y="1453105"/>
          <a:ext cx="2186063" cy="6151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400" b="1" i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Галузь знань </a:t>
          </a:r>
          <a:endParaRPr lang="ru-RU" sz="14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4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«Журналістика»</a:t>
          </a:r>
          <a:endParaRPr lang="ru-RU" sz="14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45920" y="1453105"/>
        <a:ext cx="2186063" cy="615133"/>
      </dsp:txXfrm>
    </dsp:sp>
    <dsp:sp modelId="{559A1CD9-BB5A-4C3D-82C1-4A2F3C8518EC}">
      <dsp:nvSpPr>
        <dsp:cNvPr id="0" name=""/>
        <dsp:cNvSpPr/>
      </dsp:nvSpPr>
      <dsp:spPr>
        <a:xfrm>
          <a:off x="309189" y="614286"/>
          <a:ext cx="236731" cy="18558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55808"/>
              </a:lnTo>
              <a:lnTo>
                <a:pt x="236731" y="18558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4EC03E-5CCD-4300-9F59-6F257F960F77}">
      <dsp:nvSpPr>
        <dsp:cNvPr id="0" name=""/>
        <dsp:cNvSpPr/>
      </dsp:nvSpPr>
      <dsp:spPr>
        <a:xfrm>
          <a:off x="545920" y="2177679"/>
          <a:ext cx="2186063" cy="5848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400" b="1" i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Галузь знань </a:t>
          </a:r>
          <a:endParaRPr lang="ru-RU" sz="14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4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«Міжнародні відносини</a:t>
          </a:r>
          <a:endParaRPr lang="ru-RU" sz="14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45920" y="2177679"/>
        <a:ext cx="2186063" cy="584830"/>
      </dsp:txXfrm>
    </dsp:sp>
    <dsp:sp modelId="{4CEE2C52-2C9B-4B2D-9584-24F6FD444757}">
      <dsp:nvSpPr>
        <dsp:cNvPr id="0" name=""/>
        <dsp:cNvSpPr/>
      </dsp:nvSpPr>
      <dsp:spPr>
        <a:xfrm>
          <a:off x="309189" y="614286"/>
          <a:ext cx="236731" cy="25681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68123"/>
              </a:lnTo>
              <a:lnTo>
                <a:pt x="236731" y="256812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1C337D-AE6A-4325-8835-00D6E9E102D4}">
      <dsp:nvSpPr>
        <dsp:cNvPr id="0" name=""/>
        <dsp:cNvSpPr/>
      </dsp:nvSpPr>
      <dsp:spPr>
        <a:xfrm>
          <a:off x="545920" y="2874842"/>
          <a:ext cx="2186063" cy="6151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400" b="1" i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Галузь знань </a:t>
          </a:r>
          <a:endParaRPr lang="ru-RU" sz="14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4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«Право»</a:t>
          </a:r>
          <a:endParaRPr lang="ru-RU" sz="14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45920" y="2874842"/>
        <a:ext cx="2186063" cy="615133"/>
      </dsp:txXfrm>
    </dsp:sp>
    <dsp:sp modelId="{A42A0D12-A2CF-427C-81AD-ED8C86F77459}">
      <dsp:nvSpPr>
        <dsp:cNvPr id="0" name=""/>
        <dsp:cNvSpPr/>
      </dsp:nvSpPr>
      <dsp:spPr>
        <a:xfrm>
          <a:off x="309189" y="614286"/>
          <a:ext cx="236731" cy="32775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77546"/>
              </a:lnTo>
              <a:lnTo>
                <a:pt x="236731" y="32775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2A6A12-6304-4D6F-B003-63A9900E92D5}">
      <dsp:nvSpPr>
        <dsp:cNvPr id="0" name=""/>
        <dsp:cNvSpPr/>
      </dsp:nvSpPr>
      <dsp:spPr>
        <a:xfrm>
          <a:off x="545920" y="3599417"/>
          <a:ext cx="2186063" cy="5848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400" b="1" i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Галузь знань </a:t>
          </a:r>
          <a:endParaRPr lang="ru-RU" sz="14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4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«Соціальні та поведінкові науки»</a:t>
          </a:r>
          <a:endParaRPr lang="ru-RU" sz="14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45920" y="3599417"/>
        <a:ext cx="2186063" cy="584830"/>
      </dsp:txXfrm>
    </dsp:sp>
    <dsp:sp modelId="{463F91E4-354C-447C-8A41-520FF424931E}">
      <dsp:nvSpPr>
        <dsp:cNvPr id="0" name=""/>
        <dsp:cNvSpPr/>
      </dsp:nvSpPr>
      <dsp:spPr>
        <a:xfrm>
          <a:off x="309189" y="614286"/>
          <a:ext cx="236731" cy="39732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73263"/>
              </a:lnTo>
              <a:lnTo>
                <a:pt x="236731" y="397326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FC9468-4F2B-4531-9184-C1FC9AEF7814}">
      <dsp:nvSpPr>
        <dsp:cNvPr id="0" name=""/>
        <dsp:cNvSpPr/>
      </dsp:nvSpPr>
      <dsp:spPr>
        <a:xfrm>
          <a:off x="545920" y="4295134"/>
          <a:ext cx="2186063" cy="5848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400" b="1" i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Галузь знань </a:t>
          </a:r>
          <a:endParaRPr lang="ru-RU" sz="14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4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«Публічне управління та адміністрування»</a:t>
          </a:r>
          <a:endParaRPr lang="ru-RU" sz="14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45920" y="4295134"/>
        <a:ext cx="2186063" cy="584830"/>
      </dsp:txXfrm>
    </dsp:sp>
    <dsp:sp modelId="{B32B2AE8-DCF5-45DC-9BF9-919143C06204}">
      <dsp:nvSpPr>
        <dsp:cNvPr id="0" name=""/>
        <dsp:cNvSpPr/>
      </dsp:nvSpPr>
      <dsp:spPr>
        <a:xfrm>
          <a:off x="309189" y="614286"/>
          <a:ext cx="236731" cy="46687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68763"/>
              </a:lnTo>
              <a:lnTo>
                <a:pt x="236731" y="466876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C3A0CC-0AEC-4607-88C9-FAC9DB49BFE7}">
      <dsp:nvSpPr>
        <dsp:cNvPr id="0" name=""/>
        <dsp:cNvSpPr/>
      </dsp:nvSpPr>
      <dsp:spPr>
        <a:xfrm>
          <a:off x="545920" y="4990634"/>
          <a:ext cx="2186063" cy="5848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400" b="1" i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Галузь знань </a:t>
          </a:r>
          <a:endParaRPr lang="ru-RU" sz="14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4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«Сфера обслуговування»</a:t>
          </a:r>
          <a:endParaRPr lang="ru-RU" sz="14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45920" y="4990634"/>
        <a:ext cx="2186063" cy="58483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800A647-8732-4867-83FC-CD2879547C6B}">
      <dsp:nvSpPr>
        <dsp:cNvPr id="0" name=""/>
        <dsp:cNvSpPr/>
      </dsp:nvSpPr>
      <dsp:spPr>
        <a:xfrm>
          <a:off x="20147" y="0"/>
          <a:ext cx="2060645" cy="579334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Технічні науки</a:t>
          </a:r>
          <a:endParaRPr lang="ru-RU" sz="18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0147" y="0"/>
        <a:ext cx="2060645" cy="579334"/>
      </dsp:txXfrm>
    </dsp:sp>
    <dsp:sp modelId="{87E87650-DF00-403E-9417-9DB7F828F81C}">
      <dsp:nvSpPr>
        <dsp:cNvPr id="0" name=""/>
        <dsp:cNvSpPr/>
      </dsp:nvSpPr>
      <dsp:spPr>
        <a:xfrm>
          <a:off x="226211" y="579334"/>
          <a:ext cx="176562" cy="3790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9097"/>
              </a:lnTo>
              <a:lnTo>
                <a:pt x="176562" y="37909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84F23C-907B-4C59-97AE-50311AF5B99B}">
      <dsp:nvSpPr>
        <dsp:cNvPr id="0" name=""/>
        <dsp:cNvSpPr/>
      </dsp:nvSpPr>
      <dsp:spPr>
        <a:xfrm>
          <a:off x="402774" y="697691"/>
          <a:ext cx="2228016" cy="5214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400" b="1" i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Галузь знань </a:t>
          </a:r>
          <a:endParaRPr lang="ru-RU" sz="14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4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«Інформаційні технології»</a:t>
          </a:r>
          <a:endParaRPr lang="ru-RU" sz="14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02774" y="697691"/>
        <a:ext cx="2228016" cy="521482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800A647-8732-4867-83FC-CD2879547C6B}">
      <dsp:nvSpPr>
        <dsp:cNvPr id="0" name=""/>
        <dsp:cNvSpPr/>
      </dsp:nvSpPr>
      <dsp:spPr>
        <a:xfrm>
          <a:off x="35466" y="0"/>
          <a:ext cx="2482152" cy="596345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Гуманітарні науки та мистецтво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5466" y="0"/>
        <a:ext cx="2482152" cy="596345"/>
      </dsp:txXfrm>
    </dsp:sp>
    <dsp:sp modelId="{87E87650-DF00-403E-9417-9DB7F828F81C}">
      <dsp:nvSpPr>
        <dsp:cNvPr id="0" name=""/>
        <dsp:cNvSpPr/>
      </dsp:nvSpPr>
      <dsp:spPr>
        <a:xfrm>
          <a:off x="283681" y="596345"/>
          <a:ext cx="213340" cy="4686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8674"/>
              </a:lnTo>
              <a:lnTo>
                <a:pt x="213340" y="4686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84F23C-907B-4C59-97AE-50311AF5B99B}">
      <dsp:nvSpPr>
        <dsp:cNvPr id="0" name=""/>
        <dsp:cNvSpPr/>
      </dsp:nvSpPr>
      <dsp:spPr>
        <a:xfrm>
          <a:off x="497021" y="766436"/>
          <a:ext cx="2037042" cy="5971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400" b="1" i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Галузь знань 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4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«Гуманітарні науки»</a:t>
          </a:r>
          <a:endParaRPr lang="ru-RU" sz="14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7021" y="766436"/>
        <a:ext cx="2037042" cy="597167"/>
      </dsp:txXfrm>
    </dsp:sp>
    <dsp:sp modelId="{463F91E4-354C-447C-8A41-520FF424931E}">
      <dsp:nvSpPr>
        <dsp:cNvPr id="0" name=""/>
        <dsp:cNvSpPr/>
      </dsp:nvSpPr>
      <dsp:spPr>
        <a:xfrm>
          <a:off x="283681" y="596345"/>
          <a:ext cx="213340" cy="11573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57377"/>
              </a:lnTo>
              <a:lnTo>
                <a:pt x="213340" y="115737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FC9468-4F2B-4531-9184-C1FC9AEF7814}">
      <dsp:nvSpPr>
        <dsp:cNvPr id="0" name=""/>
        <dsp:cNvSpPr/>
      </dsp:nvSpPr>
      <dsp:spPr>
        <a:xfrm>
          <a:off x="497021" y="1469848"/>
          <a:ext cx="2037042" cy="5677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400" b="1" i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Галузь знань 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4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«Культура і мистецтво»</a:t>
          </a:r>
          <a:endParaRPr lang="ru-RU" sz="14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7021" y="1469848"/>
        <a:ext cx="2037042" cy="567749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800A647-8732-4867-83FC-CD2879547C6B}">
      <dsp:nvSpPr>
        <dsp:cNvPr id="0" name=""/>
        <dsp:cNvSpPr/>
      </dsp:nvSpPr>
      <dsp:spPr>
        <a:xfrm>
          <a:off x="194804" y="0"/>
          <a:ext cx="2494207" cy="599241"/>
        </a:xfrm>
        <a:prstGeom prst="roundRect">
          <a:avLst>
            <a:gd name="adj" fmla="val 10000"/>
          </a:avLst>
        </a:prstGeom>
        <a:solidFill>
          <a:srgbClr val="C2D2EC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Математичні науки та природничі науки</a:t>
          </a:r>
          <a:endParaRPr lang="ru-RU" sz="18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94804" y="0"/>
        <a:ext cx="2494207" cy="599241"/>
      </dsp:txXfrm>
    </dsp:sp>
    <dsp:sp modelId="{87E87650-DF00-403E-9417-9DB7F828F81C}">
      <dsp:nvSpPr>
        <dsp:cNvPr id="0" name=""/>
        <dsp:cNvSpPr/>
      </dsp:nvSpPr>
      <dsp:spPr>
        <a:xfrm>
          <a:off x="444225" y="599241"/>
          <a:ext cx="283260" cy="4108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0823"/>
              </a:lnTo>
              <a:lnTo>
                <a:pt x="283260" y="41082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84F23C-907B-4C59-97AE-50311AF5B99B}">
      <dsp:nvSpPr>
        <dsp:cNvPr id="0" name=""/>
        <dsp:cNvSpPr/>
      </dsp:nvSpPr>
      <dsp:spPr>
        <a:xfrm>
          <a:off x="727485" y="710031"/>
          <a:ext cx="1994687" cy="6000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400" b="1" i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Галузь знань </a:t>
          </a:r>
          <a:endParaRPr lang="ru-RU" sz="14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4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«Математичні науки»</a:t>
          </a:r>
          <a:endParaRPr lang="ru-RU" sz="14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27485" y="710031"/>
        <a:ext cx="1994687" cy="600067"/>
      </dsp:txXfrm>
    </dsp:sp>
    <dsp:sp modelId="{463F91E4-354C-447C-8A41-520FF424931E}">
      <dsp:nvSpPr>
        <dsp:cNvPr id="0" name=""/>
        <dsp:cNvSpPr/>
      </dsp:nvSpPr>
      <dsp:spPr>
        <a:xfrm>
          <a:off x="444225" y="599241"/>
          <a:ext cx="302173" cy="11028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2871"/>
              </a:lnTo>
              <a:lnTo>
                <a:pt x="302173" y="110287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FC9468-4F2B-4531-9184-C1FC9AEF7814}">
      <dsp:nvSpPr>
        <dsp:cNvPr id="0" name=""/>
        <dsp:cNvSpPr/>
      </dsp:nvSpPr>
      <dsp:spPr>
        <a:xfrm>
          <a:off x="746398" y="1416859"/>
          <a:ext cx="1994687" cy="5705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400" b="1" i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Галузь знань </a:t>
          </a:r>
          <a:endParaRPr lang="ru-RU" sz="140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4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«Природничі науки»</a:t>
          </a:r>
          <a:endParaRPr lang="ru-RU" sz="14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46398" y="1416859"/>
        <a:ext cx="1994687" cy="570506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86F7157-247F-4219-AF85-A6E768D9B8CB}">
      <dsp:nvSpPr>
        <dsp:cNvPr id="0" name=""/>
        <dsp:cNvSpPr/>
      </dsp:nvSpPr>
      <dsp:spPr>
        <a:xfrm>
          <a:off x="3549" y="0"/>
          <a:ext cx="1402406" cy="5246475"/>
        </a:xfrm>
        <a:prstGeom prst="roundRect">
          <a:avLst>
            <a:gd name="adj" fmla="val 10000"/>
          </a:avLst>
        </a:prstGeom>
        <a:solidFill>
          <a:srgbClr val="E8EEF8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Кількість кафедр</a:t>
          </a:r>
          <a:endParaRPr lang="ru-RU" sz="16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549" y="0"/>
        <a:ext cx="1402406" cy="1573942"/>
      </dsp:txXfrm>
    </dsp:sp>
    <dsp:sp modelId="{A569AF32-58A2-4327-95B6-B23613434A7D}">
      <dsp:nvSpPr>
        <dsp:cNvPr id="0" name=""/>
        <dsp:cNvSpPr/>
      </dsp:nvSpPr>
      <dsp:spPr>
        <a:xfrm>
          <a:off x="214465" y="1540441"/>
          <a:ext cx="980573" cy="606943"/>
        </a:xfrm>
        <a:prstGeom prst="roundRect">
          <a:avLst>
            <a:gd name="adj" fmla="val 10000"/>
          </a:avLst>
        </a:prstGeom>
        <a:solidFill>
          <a:srgbClr val="D0DCF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18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14465" y="1540441"/>
        <a:ext cx="980573" cy="606943"/>
      </dsp:txXfrm>
    </dsp:sp>
    <dsp:sp modelId="{74EA6F1D-237F-460B-8B1C-E3E009B6626E}">
      <dsp:nvSpPr>
        <dsp:cNvPr id="0" name=""/>
        <dsp:cNvSpPr/>
      </dsp:nvSpPr>
      <dsp:spPr>
        <a:xfrm>
          <a:off x="214465" y="2240761"/>
          <a:ext cx="980573" cy="606943"/>
        </a:xfrm>
        <a:prstGeom prst="roundRect">
          <a:avLst>
            <a:gd name="adj" fmla="val 10000"/>
          </a:avLst>
        </a:prstGeom>
        <a:solidFill>
          <a:srgbClr val="D0DCF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10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14465" y="2240761"/>
        <a:ext cx="980573" cy="606943"/>
      </dsp:txXfrm>
    </dsp:sp>
    <dsp:sp modelId="{06FEB2EE-773C-49A6-915C-A88EBDE35FC7}">
      <dsp:nvSpPr>
        <dsp:cNvPr id="0" name=""/>
        <dsp:cNvSpPr/>
      </dsp:nvSpPr>
      <dsp:spPr>
        <a:xfrm>
          <a:off x="214465" y="2941080"/>
          <a:ext cx="980573" cy="606943"/>
        </a:xfrm>
        <a:prstGeom prst="roundRect">
          <a:avLst>
            <a:gd name="adj" fmla="val 10000"/>
          </a:avLst>
        </a:prstGeom>
        <a:solidFill>
          <a:srgbClr val="D0DCF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4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14465" y="2941080"/>
        <a:ext cx="980573" cy="606943"/>
      </dsp:txXfrm>
    </dsp:sp>
    <dsp:sp modelId="{0C803BB5-E4D8-4E2C-A031-F8EBE06F6DC9}">
      <dsp:nvSpPr>
        <dsp:cNvPr id="0" name=""/>
        <dsp:cNvSpPr/>
      </dsp:nvSpPr>
      <dsp:spPr>
        <a:xfrm>
          <a:off x="214465" y="3641400"/>
          <a:ext cx="980573" cy="606943"/>
        </a:xfrm>
        <a:prstGeom prst="roundRect">
          <a:avLst>
            <a:gd name="adj" fmla="val 10000"/>
          </a:avLst>
        </a:prstGeom>
        <a:solidFill>
          <a:srgbClr val="D0DCF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14465" y="3641400"/>
        <a:ext cx="980573" cy="606943"/>
      </dsp:txXfrm>
    </dsp:sp>
    <dsp:sp modelId="{73375365-9DBF-4D32-B270-41396B3366FF}">
      <dsp:nvSpPr>
        <dsp:cNvPr id="0" name=""/>
        <dsp:cNvSpPr/>
      </dsp:nvSpPr>
      <dsp:spPr>
        <a:xfrm>
          <a:off x="214465" y="4341720"/>
          <a:ext cx="980573" cy="606943"/>
        </a:xfrm>
        <a:prstGeom prst="roundRect">
          <a:avLst>
            <a:gd name="adj" fmla="val 10000"/>
          </a:avLst>
        </a:prstGeom>
        <a:solidFill>
          <a:srgbClr val="D0DCF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14465" y="4341720"/>
        <a:ext cx="980573" cy="606943"/>
      </dsp:txXfrm>
    </dsp:sp>
    <dsp:sp modelId="{9DD7F317-4966-448D-9BE2-7802BA9A60BB}">
      <dsp:nvSpPr>
        <dsp:cNvPr id="0" name=""/>
        <dsp:cNvSpPr/>
      </dsp:nvSpPr>
      <dsp:spPr>
        <a:xfrm>
          <a:off x="1511136" y="0"/>
          <a:ext cx="1402406" cy="5246475"/>
        </a:xfrm>
        <a:prstGeom prst="roundRect">
          <a:avLst>
            <a:gd name="adj" fmla="val 10000"/>
          </a:avLst>
        </a:prstGeom>
        <a:solidFill>
          <a:srgbClr val="E8EEF8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Загальна кількість НПП</a:t>
          </a:r>
          <a:endParaRPr lang="ru-RU" sz="16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511136" y="0"/>
        <a:ext cx="1402406" cy="1573942"/>
      </dsp:txXfrm>
    </dsp:sp>
    <dsp:sp modelId="{34AC4F0E-1C71-4CCB-B10E-2E10CD2C71F1}">
      <dsp:nvSpPr>
        <dsp:cNvPr id="0" name=""/>
        <dsp:cNvSpPr/>
      </dsp:nvSpPr>
      <dsp:spPr>
        <a:xfrm>
          <a:off x="1722052" y="1540441"/>
          <a:ext cx="980573" cy="606943"/>
        </a:xfrm>
        <a:prstGeom prst="roundRect">
          <a:avLst>
            <a:gd name="adj" fmla="val 10000"/>
          </a:avLst>
        </a:prstGeom>
        <a:solidFill>
          <a:srgbClr val="D0DCF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164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722052" y="1540441"/>
        <a:ext cx="980573" cy="606943"/>
      </dsp:txXfrm>
    </dsp:sp>
    <dsp:sp modelId="{A05F4C07-95AC-4288-B66B-1666B0F2C3C4}">
      <dsp:nvSpPr>
        <dsp:cNvPr id="0" name=""/>
        <dsp:cNvSpPr/>
      </dsp:nvSpPr>
      <dsp:spPr>
        <a:xfrm>
          <a:off x="1722052" y="2240761"/>
          <a:ext cx="980573" cy="606943"/>
        </a:xfrm>
        <a:prstGeom prst="roundRect">
          <a:avLst>
            <a:gd name="adj" fmla="val 10000"/>
          </a:avLst>
        </a:prstGeom>
        <a:solidFill>
          <a:srgbClr val="D0DCF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120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722052" y="2240761"/>
        <a:ext cx="980573" cy="606943"/>
      </dsp:txXfrm>
    </dsp:sp>
    <dsp:sp modelId="{08347876-A256-4AC4-BC9D-FFD758210303}">
      <dsp:nvSpPr>
        <dsp:cNvPr id="0" name=""/>
        <dsp:cNvSpPr/>
      </dsp:nvSpPr>
      <dsp:spPr>
        <a:xfrm>
          <a:off x="1722052" y="2941080"/>
          <a:ext cx="980573" cy="606943"/>
        </a:xfrm>
        <a:prstGeom prst="roundRect">
          <a:avLst>
            <a:gd name="adj" fmla="val 10000"/>
          </a:avLst>
        </a:prstGeom>
        <a:solidFill>
          <a:srgbClr val="D0DCF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30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722052" y="2941080"/>
        <a:ext cx="980573" cy="606943"/>
      </dsp:txXfrm>
    </dsp:sp>
    <dsp:sp modelId="{3C4E1DED-F773-4EEA-8ED4-B3239F1F147F}">
      <dsp:nvSpPr>
        <dsp:cNvPr id="0" name=""/>
        <dsp:cNvSpPr/>
      </dsp:nvSpPr>
      <dsp:spPr>
        <a:xfrm>
          <a:off x="1722052" y="3641400"/>
          <a:ext cx="980573" cy="606943"/>
        </a:xfrm>
        <a:prstGeom prst="roundRect">
          <a:avLst>
            <a:gd name="adj" fmla="val 10000"/>
          </a:avLst>
        </a:prstGeom>
        <a:solidFill>
          <a:srgbClr val="D0DCF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27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722052" y="3641400"/>
        <a:ext cx="980573" cy="606943"/>
      </dsp:txXfrm>
    </dsp:sp>
    <dsp:sp modelId="{B4D67D8A-5EA6-4E1A-912E-A48BACAA9A17}">
      <dsp:nvSpPr>
        <dsp:cNvPr id="0" name=""/>
        <dsp:cNvSpPr/>
      </dsp:nvSpPr>
      <dsp:spPr>
        <a:xfrm>
          <a:off x="1722052" y="4341720"/>
          <a:ext cx="980573" cy="606943"/>
        </a:xfrm>
        <a:prstGeom prst="roundRect">
          <a:avLst>
            <a:gd name="adj" fmla="val 10000"/>
          </a:avLst>
        </a:prstGeom>
        <a:solidFill>
          <a:srgbClr val="D0DCF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21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722052" y="4341720"/>
        <a:ext cx="980573" cy="606943"/>
      </dsp:txXfrm>
    </dsp:sp>
    <dsp:sp modelId="{F5E1E8E0-E499-4D4C-8186-E856DF599BC0}">
      <dsp:nvSpPr>
        <dsp:cNvPr id="0" name=""/>
        <dsp:cNvSpPr/>
      </dsp:nvSpPr>
      <dsp:spPr>
        <a:xfrm>
          <a:off x="3018723" y="0"/>
          <a:ext cx="1402406" cy="5246475"/>
        </a:xfrm>
        <a:prstGeom prst="roundRect">
          <a:avLst>
            <a:gd name="adj" fmla="val 10000"/>
          </a:avLst>
        </a:prstGeom>
        <a:solidFill>
          <a:srgbClr val="E8EEF8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Докторів наук, професорів</a:t>
          </a:r>
          <a:endParaRPr lang="ru-RU" sz="16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018723" y="0"/>
        <a:ext cx="1402406" cy="1573942"/>
      </dsp:txXfrm>
    </dsp:sp>
    <dsp:sp modelId="{1425CCEF-70D7-408C-B4B4-624FD82ADD05}">
      <dsp:nvSpPr>
        <dsp:cNvPr id="0" name=""/>
        <dsp:cNvSpPr/>
      </dsp:nvSpPr>
      <dsp:spPr>
        <a:xfrm>
          <a:off x="3229639" y="1574935"/>
          <a:ext cx="980573" cy="606943"/>
        </a:xfrm>
        <a:prstGeom prst="roundRect">
          <a:avLst>
            <a:gd name="adj" fmla="val 10000"/>
          </a:avLst>
        </a:prstGeom>
        <a:solidFill>
          <a:srgbClr val="D0DCF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30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229639" y="1574935"/>
        <a:ext cx="980573" cy="606943"/>
      </dsp:txXfrm>
    </dsp:sp>
    <dsp:sp modelId="{E35AB883-9DF8-4C44-AFCB-3A6F680F5C38}">
      <dsp:nvSpPr>
        <dsp:cNvPr id="0" name=""/>
        <dsp:cNvSpPr/>
      </dsp:nvSpPr>
      <dsp:spPr>
        <a:xfrm>
          <a:off x="3229639" y="2275255"/>
          <a:ext cx="980573" cy="606943"/>
        </a:xfrm>
        <a:prstGeom prst="roundRect">
          <a:avLst>
            <a:gd name="adj" fmla="val 10000"/>
          </a:avLst>
        </a:prstGeom>
        <a:solidFill>
          <a:srgbClr val="D0DCF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11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229639" y="2275255"/>
        <a:ext cx="980573" cy="606943"/>
      </dsp:txXfrm>
    </dsp:sp>
    <dsp:sp modelId="{BCF737F9-C782-4D07-8FDC-25167C5E5538}">
      <dsp:nvSpPr>
        <dsp:cNvPr id="0" name=""/>
        <dsp:cNvSpPr/>
      </dsp:nvSpPr>
      <dsp:spPr>
        <a:xfrm>
          <a:off x="3229639" y="2941080"/>
          <a:ext cx="980573" cy="606943"/>
        </a:xfrm>
        <a:prstGeom prst="roundRect">
          <a:avLst>
            <a:gd name="adj" fmla="val 10000"/>
          </a:avLst>
        </a:prstGeom>
        <a:solidFill>
          <a:srgbClr val="D0DCF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5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229639" y="2941080"/>
        <a:ext cx="980573" cy="606943"/>
      </dsp:txXfrm>
    </dsp:sp>
    <dsp:sp modelId="{77034081-7C45-419C-BC0F-8AB91C0A7BC0}">
      <dsp:nvSpPr>
        <dsp:cNvPr id="0" name=""/>
        <dsp:cNvSpPr/>
      </dsp:nvSpPr>
      <dsp:spPr>
        <a:xfrm>
          <a:off x="3229639" y="3641400"/>
          <a:ext cx="980573" cy="606943"/>
        </a:xfrm>
        <a:prstGeom prst="roundRect">
          <a:avLst>
            <a:gd name="adj" fmla="val 10000"/>
          </a:avLst>
        </a:prstGeom>
        <a:solidFill>
          <a:srgbClr val="D0DCF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3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229639" y="3641400"/>
        <a:ext cx="980573" cy="606943"/>
      </dsp:txXfrm>
    </dsp:sp>
    <dsp:sp modelId="{08F29C56-B250-4B64-9C61-DD30AA267BE2}">
      <dsp:nvSpPr>
        <dsp:cNvPr id="0" name=""/>
        <dsp:cNvSpPr/>
      </dsp:nvSpPr>
      <dsp:spPr>
        <a:xfrm>
          <a:off x="3229639" y="4341720"/>
          <a:ext cx="980573" cy="606943"/>
        </a:xfrm>
        <a:prstGeom prst="roundRect">
          <a:avLst>
            <a:gd name="adj" fmla="val 10000"/>
          </a:avLst>
        </a:prstGeom>
        <a:solidFill>
          <a:srgbClr val="D0DCF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6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229639" y="4341720"/>
        <a:ext cx="980573" cy="606943"/>
      </dsp:txXfrm>
    </dsp:sp>
    <dsp:sp modelId="{46C8B1AD-8414-4E29-8B8C-A82A133B8CF6}">
      <dsp:nvSpPr>
        <dsp:cNvPr id="0" name=""/>
        <dsp:cNvSpPr/>
      </dsp:nvSpPr>
      <dsp:spPr>
        <a:xfrm>
          <a:off x="4526309" y="0"/>
          <a:ext cx="1402406" cy="5246475"/>
        </a:xfrm>
        <a:prstGeom prst="roundRect">
          <a:avLst>
            <a:gd name="adj" fmla="val 10000"/>
          </a:avLst>
        </a:prstGeom>
        <a:solidFill>
          <a:srgbClr val="E8EEF8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6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Кандидатів наук, </a:t>
          </a:r>
        </a:p>
        <a:p>
          <a:pPr lvl="0" algn="ctr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6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доцентів</a:t>
          </a:r>
          <a:endParaRPr lang="ru-RU" sz="16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526309" y="0"/>
        <a:ext cx="1402406" cy="1573942"/>
      </dsp:txXfrm>
    </dsp:sp>
    <dsp:sp modelId="{181A3C1E-73B0-4DBF-969D-451C60DA0CCA}">
      <dsp:nvSpPr>
        <dsp:cNvPr id="0" name=""/>
        <dsp:cNvSpPr/>
      </dsp:nvSpPr>
      <dsp:spPr>
        <a:xfrm>
          <a:off x="4737226" y="1574935"/>
          <a:ext cx="980573" cy="606943"/>
        </a:xfrm>
        <a:prstGeom prst="roundRect">
          <a:avLst>
            <a:gd name="adj" fmla="val 10000"/>
          </a:avLst>
        </a:prstGeom>
        <a:solidFill>
          <a:srgbClr val="D0DCF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112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737226" y="1574935"/>
        <a:ext cx="980573" cy="606943"/>
      </dsp:txXfrm>
    </dsp:sp>
    <dsp:sp modelId="{12EFB3D1-7306-4A90-AF49-B9741B5A081E}">
      <dsp:nvSpPr>
        <dsp:cNvPr id="0" name=""/>
        <dsp:cNvSpPr/>
      </dsp:nvSpPr>
      <dsp:spPr>
        <a:xfrm>
          <a:off x="4737226" y="2275255"/>
          <a:ext cx="980573" cy="606943"/>
        </a:xfrm>
        <a:prstGeom prst="roundRect">
          <a:avLst>
            <a:gd name="adj" fmla="val 10000"/>
          </a:avLst>
        </a:prstGeom>
        <a:solidFill>
          <a:srgbClr val="D0DCF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74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737226" y="2275255"/>
        <a:ext cx="980573" cy="606943"/>
      </dsp:txXfrm>
    </dsp:sp>
    <dsp:sp modelId="{D2C4EF47-8C0D-464F-AF9F-E5822B3F9BE7}">
      <dsp:nvSpPr>
        <dsp:cNvPr id="0" name=""/>
        <dsp:cNvSpPr/>
      </dsp:nvSpPr>
      <dsp:spPr>
        <a:xfrm>
          <a:off x="4737226" y="2975574"/>
          <a:ext cx="980573" cy="606943"/>
        </a:xfrm>
        <a:prstGeom prst="roundRect">
          <a:avLst>
            <a:gd name="adj" fmla="val 10000"/>
          </a:avLst>
        </a:prstGeom>
        <a:solidFill>
          <a:srgbClr val="D0DCF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20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737226" y="2975574"/>
        <a:ext cx="980573" cy="606943"/>
      </dsp:txXfrm>
    </dsp:sp>
    <dsp:sp modelId="{4DF4EE74-E7F2-4BC6-A40D-66E69461B5AF}">
      <dsp:nvSpPr>
        <dsp:cNvPr id="0" name=""/>
        <dsp:cNvSpPr/>
      </dsp:nvSpPr>
      <dsp:spPr>
        <a:xfrm>
          <a:off x="4737226" y="3675894"/>
          <a:ext cx="980573" cy="606943"/>
        </a:xfrm>
        <a:prstGeom prst="roundRect">
          <a:avLst>
            <a:gd name="adj" fmla="val 10000"/>
          </a:avLst>
        </a:prstGeom>
        <a:solidFill>
          <a:srgbClr val="D0DCF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20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737226" y="3675894"/>
        <a:ext cx="980573" cy="606943"/>
      </dsp:txXfrm>
    </dsp:sp>
    <dsp:sp modelId="{A3A76814-2ABA-46C0-8106-6B4025AFE855}">
      <dsp:nvSpPr>
        <dsp:cNvPr id="0" name=""/>
        <dsp:cNvSpPr/>
      </dsp:nvSpPr>
      <dsp:spPr>
        <a:xfrm>
          <a:off x="4737226" y="4376214"/>
          <a:ext cx="980573" cy="606943"/>
        </a:xfrm>
        <a:prstGeom prst="roundRect">
          <a:avLst>
            <a:gd name="adj" fmla="val 10000"/>
          </a:avLst>
        </a:prstGeom>
        <a:solidFill>
          <a:srgbClr val="D0DCF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11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737226" y="4376214"/>
        <a:ext cx="980573" cy="606943"/>
      </dsp:txXfrm>
    </dsp:sp>
    <dsp:sp modelId="{C89C9DC2-6D47-4888-BBC1-D1611F928F44}">
      <dsp:nvSpPr>
        <dsp:cNvPr id="0" name=""/>
        <dsp:cNvSpPr/>
      </dsp:nvSpPr>
      <dsp:spPr>
        <a:xfrm>
          <a:off x="6033896" y="0"/>
          <a:ext cx="1402406" cy="5246475"/>
        </a:xfrm>
        <a:prstGeom prst="roundRect">
          <a:avLst>
            <a:gd name="adj" fmla="val 10000"/>
          </a:avLst>
        </a:prstGeom>
        <a:solidFill>
          <a:srgbClr val="E8EEF8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Докторантів</a:t>
          </a:r>
          <a:endParaRPr lang="ru-RU" sz="16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033896" y="0"/>
        <a:ext cx="1402406" cy="1573942"/>
      </dsp:txXfrm>
    </dsp:sp>
    <dsp:sp modelId="{962D4E93-9E73-4DAF-BA22-D45FADAB9202}">
      <dsp:nvSpPr>
        <dsp:cNvPr id="0" name=""/>
        <dsp:cNvSpPr/>
      </dsp:nvSpPr>
      <dsp:spPr>
        <a:xfrm>
          <a:off x="6244812" y="1574935"/>
          <a:ext cx="980573" cy="606943"/>
        </a:xfrm>
        <a:prstGeom prst="roundRect">
          <a:avLst>
            <a:gd name="adj" fmla="val 10000"/>
          </a:avLst>
        </a:prstGeom>
        <a:solidFill>
          <a:srgbClr val="D0DCF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3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244812" y="1574935"/>
        <a:ext cx="980573" cy="606943"/>
      </dsp:txXfrm>
    </dsp:sp>
    <dsp:sp modelId="{A4458024-238C-42F7-8BEF-6EE5536E388E}">
      <dsp:nvSpPr>
        <dsp:cNvPr id="0" name=""/>
        <dsp:cNvSpPr/>
      </dsp:nvSpPr>
      <dsp:spPr>
        <a:xfrm>
          <a:off x="6244812" y="2275255"/>
          <a:ext cx="980573" cy="606943"/>
        </a:xfrm>
        <a:prstGeom prst="roundRect">
          <a:avLst>
            <a:gd name="adj" fmla="val 10000"/>
          </a:avLst>
        </a:prstGeom>
        <a:solidFill>
          <a:srgbClr val="D0DCF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0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244812" y="2275255"/>
        <a:ext cx="980573" cy="606943"/>
      </dsp:txXfrm>
    </dsp:sp>
    <dsp:sp modelId="{8A13A103-6FF3-40B1-BE76-3F54651A7FF2}">
      <dsp:nvSpPr>
        <dsp:cNvPr id="0" name=""/>
        <dsp:cNvSpPr/>
      </dsp:nvSpPr>
      <dsp:spPr>
        <a:xfrm>
          <a:off x="6244812" y="2975574"/>
          <a:ext cx="980573" cy="606943"/>
        </a:xfrm>
        <a:prstGeom prst="roundRect">
          <a:avLst>
            <a:gd name="adj" fmla="val 10000"/>
          </a:avLst>
        </a:prstGeom>
        <a:solidFill>
          <a:srgbClr val="D0DCF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0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244812" y="2975574"/>
        <a:ext cx="980573" cy="606943"/>
      </dsp:txXfrm>
    </dsp:sp>
    <dsp:sp modelId="{B8CEEDED-FDC0-4FDF-9DB3-A396B5DE3FC4}">
      <dsp:nvSpPr>
        <dsp:cNvPr id="0" name=""/>
        <dsp:cNvSpPr/>
      </dsp:nvSpPr>
      <dsp:spPr>
        <a:xfrm>
          <a:off x="6244812" y="3675894"/>
          <a:ext cx="980573" cy="606943"/>
        </a:xfrm>
        <a:prstGeom prst="roundRect">
          <a:avLst>
            <a:gd name="adj" fmla="val 10000"/>
          </a:avLst>
        </a:prstGeom>
        <a:solidFill>
          <a:srgbClr val="D0DCF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0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244812" y="3675894"/>
        <a:ext cx="980573" cy="606943"/>
      </dsp:txXfrm>
    </dsp:sp>
    <dsp:sp modelId="{F74C139F-33D5-4371-BAC8-2D39987DE8FD}">
      <dsp:nvSpPr>
        <dsp:cNvPr id="0" name=""/>
        <dsp:cNvSpPr/>
      </dsp:nvSpPr>
      <dsp:spPr>
        <a:xfrm>
          <a:off x="6244812" y="4376214"/>
          <a:ext cx="980573" cy="606943"/>
        </a:xfrm>
        <a:prstGeom prst="roundRect">
          <a:avLst>
            <a:gd name="adj" fmla="val 10000"/>
          </a:avLst>
        </a:prstGeom>
        <a:solidFill>
          <a:srgbClr val="D0DCF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0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244812" y="4376214"/>
        <a:ext cx="980573" cy="606943"/>
      </dsp:txXfrm>
    </dsp:sp>
    <dsp:sp modelId="{F51A0AB7-87DB-4629-84C0-15FA760C0B84}">
      <dsp:nvSpPr>
        <dsp:cNvPr id="0" name=""/>
        <dsp:cNvSpPr/>
      </dsp:nvSpPr>
      <dsp:spPr>
        <a:xfrm>
          <a:off x="7541483" y="0"/>
          <a:ext cx="1402406" cy="5246475"/>
        </a:xfrm>
        <a:prstGeom prst="roundRect">
          <a:avLst>
            <a:gd name="adj" fmla="val 10000"/>
          </a:avLst>
        </a:prstGeom>
        <a:solidFill>
          <a:srgbClr val="E8EEF8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Аспірантів</a:t>
          </a:r>
          <a:endParaRPr lang="ru-RU" sz="16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541483" y="0"/>
        <a:ext cx="1402406" cy="1573942"/>
      </dsp:txXfrm>
    </dsp:sp>
    <dsp:sp modelId="{445EBCD5-1DC2-4033-AB5D-C97278CA6A04}">
      <dsp:nvSpPr>
        <dsp:cNvPr id="0" name=""/>
        <dsp:cNvSpPr/>
      </dsp:nvSpPr>
      <dsp:spPr>
        <a:xfrm>
          <a:off x="7752399" y="1574935"/>
          <a:ext cx="980573" cy="606943"/>
        </a:xfrm>
        <a:prstGeom prst="roundRect">
          <a:avLst>
            <a:gd name="adj" fmla="val 10000"/>
          </a:avLst>
        </a:prstGeom>
        <a:solidFill>
          <a:srgbClr val="D0DCF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45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752399" y="1574935"/>
        <a:ext cx="980573" cy="606943"/>
      </dsp:txXfrm>
    </dsp:sp>
    <dsp:sp modelId="{4741A8A8-0D4D-43E6-AA1B-D98188854AFE}">
      <dsp:nvSpPr>
        <dsp:cNvPr id="0" name=""/>
        <dsp:cNvSpPr/>
      </dsp:nvSpPr>
      <dsp:spPr>
        <a:xfrm>
          <a:off x="7752399" y="2275255"/>
          <a:ext cx="980573" cy="606943"/>
        </a:xfrm>
        <a:prstGeom prst="roundRect">
          <a:avLst>
            <a:gd name="adj" fmla="val 10000"/>
          </a:avLst>
        </a:prstGeom>
        <a:solidFill>
          <a:srgbClr val="D0DCF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18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752399" y="2275255"/>
        <a:ext cx="980573" cy="606943"/>
      </dsp:txXfrm>
    </dsp:sp>
    <dsp:sp modelId="{B7FCCC02-6545-4E94-A777-0734D5EB9AE9}">
      <dsp:nvSpPr>
        <dsp:cNvPr id="0" name=""/>
        <dsp:cNvSpPr/>
      </dsp:nvSpPr>
      <dsp:spPr>
        <a:xfrm>
          <a:off x="7752399" y="2975574"/>
          <a:ext cx="980573" cy="606943"/>
        </a:xfrm>
        <a:prstGeom prst="roundRect">
          <a:avLst>
            <a:gd name="adj" fmla="val 10000"/>
          </a:avLst>
        </a:prstGeom>
        <a:solidFill>
          <a:srgbClr val="D0DCF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3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752399" y="2975574"/>
        <a:ext cx="980573" cy="606943"/>
      </dsp:txXfrm>
    </dsp:sp>
    <dsp:sp modelId="{5D6F1506-1DBB-4C21-9A07-68DD36F5EBD6}">
      <dsp:nvSpPr>
        <dsp:cNvPr id="0" name=""/>
        <dsp:cNvSpPr/>
      </dsp:nvSpPr>
      <dsp:spPr>
        <a:xfrm>
          <a:off x="7752399" y="3675894"/>
          <a:ext cx="980573" cy="606943"/>
        </a:xfrm>
        <a:prstGeom prst="roundRect">
          <a:avLst>
            <a:gd name="adj" fmla="val 10000"/>
          </a:avLst>
        </a:prstGeom>
        <a:solidFill>
          <a:srgbClr val="D0DCF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4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752399" y="3675894"/>
        <a:ext cx="980573" cy="606943"/>
      </dsp:txXfrm>
    </dsp:sp>
    <dsp:sp modelId="{7376F0E5-5AD0-4719-B4DD-89528F48B07A}">
      <dsp:nvSpPr>
        <dsp:cNvPr id="0" name=""/>
        <dsp:cNvSpPr/>
      </dsp:nvSpPr>
      <dsp:spPr>
        <a:xfrm>
          <a:off x="7752399" y="4376214"/>
          <a:ext cx="980573" cy="606943"/>
        </a:xfrm>
        <a:prstGeom prst="roundRect">
          <a:avLst>
            <a:gd name="adj" fmla="val 10000"/>
          </a:avLst>
        </a:prstGeom>
        <a:solidFill>
          <a:srgbClr val="D0DCF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752399" y="4376214"/>
        <a:ext cx="980573" cy="606943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E41521C-B875-4145-B006-831955EDFD4D}">
      <dsp:nvSpPr>
        <dsp:cNvPr id="0" name=""/>
        <dsp:cNvSpPr/>
      </dsp:nvSpPr>
      <dsp:spPr>
        <a:xfrm>
          <a:off x="12178" y="225"/>
          <a:ext cx="1531310" cy="737980"/>
        </a:xfrm>
        <a:prstGeom prst="ellipse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848,15 </a:t>
          </a:r>
          <a:r>
            <a:rPr lang="uk-UA" sz="1600" b="1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грн</a:t>
          </a:r>
          <a:endParaRPr lang="ru-RU" sz="1600" b="1" kern="1200" dirty="0"/>
        </a:p>
      </dsp:txBody>
      <dsp:txXfrm>
        <a:off x="12178" y="225"/>
        <a:ext cx="1531310" cy="737980"/>
      </dsp:txXfrm>
    </dsp:sp>
    <dsp:sp modelId="{84EC09CC-B2F5-4ECB-900C-14616196A8E3}">
      <dsp:nvSpPr>
        <dsp:cNvPr id="0" name=""/>
        <dsp:cNvSpPr/>
      </dsp:nvSpPr>
      <dsp:spPr>
        <a:xfrm rot="5400000">
          <a:off x="639462" y="756655"/>
          <a:ext cx="276742" cy="332091"/>
        </a:xfrm>
        <a:prstGeom prst="rightArrow">
          <a:avLst>
            <a:gd name="adj1" fmla="val 60000"/>
            <a:gd name="adj2" fmla="val 50000"/>
          </a:avLst>
        </a:prstGeom>
        <a:solidFill>
          <a:srgbClr val="C2D2EC"/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5400000">
        <a:off x="639462" y="756655"/>
        <a:ext cx="276742" cy="332091"/>
      </dsp:txXfrm>
    </dsp:sp>
    <dsp:sp modelId="{3F3668DA-DAFE-4A6F-898E-0875465FAF90}">
      <dsp:nvSpPr>
        <dsp:cNvPr id="0" name=""/>
        <dsp:cNvSpPr/>
      </dsp:nvSpPr>
      <dsp:spPr>
        <a:xfrm>
          <a:off x="12178" y="1107196"/>
          <a:ext cx="1531310" cy="737980"/>
        </a:xfrm>
        <a:prstGeom prst="ellipse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1,1</a:t>
          </a:r>
          <a:endParaRPr lang="ru-RU" sz="2000" b="1" kern="1200" dirty="0"/>
        </a:p>
      </dsp:txBody>
      <dsp:txXfrm>
        <a:off x="12178" y="1107196"/>
        <a:ext cx="1531310" cy="7379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0.50025</cdr:x>
      <cdr:y>0.4955</cdr:y>
    </cdr:from>
    <cdr:to>
      <cdr:x>0.513</cdr:x>
      <cdr:y>0.52825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634979" y="2586361"/>
          <a:ext cx="67159" cy="17094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2361" y="0"/>
            <a:ext cx="9144000" cy="1669002"/>
          </a:xfrm>
        </p:spPr>
        <p:txBody>
          <a:bodyPr anchor="b">
            <a:noAutofit/>
          </a:bodyPr>
          <a:lstStyle>
            <a:lvl1pPr algn="ctr">
              <a:defRPr sz="4800">
                <a:latin typeface="+mj-lt"/>
                <a:ea typeface="Segoe UI Black" panose="020B0A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D583B-856C-4D31-BA09-C31D7DD32C2A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E8C68-09DF-4289-91CC-D5A7E255C6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6606398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2432" y="0"/>
            <a:ext cx="8852499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D583B-856C-4D31-BA09-C31D7DD32C2A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E8C68-09DF-4289-91CC-D5A7E255C6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90150197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1409251"/>
            <a:ext cx="2628900" cy="476771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1527585"/>
            <a:ext cx="7734300" cy="464937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D583B-856C-4D31-BA09-C31D7DD32C2A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E8C68-09DF-4289-91CC-D5A7E255C6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13747155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19456" y="146304"/>
            <a:ext cx="11753088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18979" y="381001"/>
            <a:ext cx="10972800" cy="2209800"/>
          </a:xfrm>
        </p:spPr>
        <p:txBody>
          <a:bodyPr lIns="45720" rIns="228600"/>
          <a:lstStyle>
            <a:lvl1pPr marL="0" algn="r">
              <a:defRPr sz="4800"/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844800" y="2819400"/>
            <a:ext cx="8746979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>
          <a:xfrm>
            <a:off x="7416801" y="6508750"/>
            <a:ext cx="4002617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7B71F8E5-5CD3-433C-8600-EDDF21783CF4}" type="datetimeFigureOut">
              <a:rPr lang="uk-UA"/>
              <a:pPr>
                <a:defRPr/>
              </a:pPr>
              <a:t>10.02.2021</a:t>
            </a:fld>
            <a:endParaRPr lang="uk-UA" dirty="0"/>
          </a:p>
        </p:txBody>
      </p:sp>
      <p:sp>
        <p:nvSpPr>
          <p:cNvPr id="6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11518900" y="6508750"/>
            <a:ext cx="618067" cy="2746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840B6-8245-4C27-8E5B-F8DBAAC2B74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2133600" y="6508750"/>
            <a:ext cx="5209117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uk-UA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6945" y="0"/>
            <a:ext cx="8998258" cy="1325563"/>
          </a:xfrm>
        </p:spPr>
        <p:txBody>
          <a:bodyPr/>
          <a:lstStyle>
            <a:lvl1pPr>
              <a:defRPr>
                <a:latin typeface="+mj-lt"/>
                <a:ea typeface="Segoe UI Black" panose="020B0A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D583B-856C-4D31-BA09-C31D7DD32C2A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E8C68-09DF-4289-91CC-D5A7E255C6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6229032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0618" y="5112618"/>
            <a:ext cx="11046781" cy="1125702"/>
          </a:xfrm>
        </p:spPr>
        <p:txBody>
          <a:bodyPr anchor="b">
            <a:noAutofit/>
          </a:bodyPr>
          <a:lstStyle>
            <a:lvl1pPr>
              <a:defRPr sz="4800">
                <a:latin typeface="+mj-lt"/>
                <a:ea typeface="Segoe UI Black" panose="020B0A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25118" y="6043931"/>
            <a:ext cx="10122332" cy="4571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D583B-856C-4D31-BA09-C31D7DD32C2A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E8C68-09DF-4289-91CC-D5A7E255C6D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09FBDEF-E19E-4E2D-AE9F-6DA08194BA9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69" y="5404008"/>
            <a:ext cx="1326163" cy="13255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34508064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0154" y="0"/>
            <a:ext cx="8980503" cy="1325563"/>
          </a:xfrm>
        </p:spPr>
        <p:txBody>
          <a:bodyPr/>
          <a:lstStyle>
            <a:lvl1pPr>
              <a:defRPr baseline="0">
                <a:latin typeface="+mj-lt"/>
                <a:ea typeface="Segoe UI Black" panose="020B0A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D583B-856C-4D31-BA09-C31D7DD32C2A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E8C68-09DF-4289-91CC-D5A7E255C6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5596007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5344" y="0"/>
            <a:ext cx="8934527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D583B-856C-4D31-BA09-C31D7DD32C2A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E8C68-09DF-4289-91CC-D5A7E255C6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2545122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1827" y="0"/>
            <a:ext cx="9024891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D583B-856C-4D31-BA09-C31D7DD32C2A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E8C68-09DF-4289-91CC-D5A7E255C6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56299999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D583B-856C-4D31-BA09-C31D7DD32C2A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E8C68-09DF-4289-91CC-D5A7E255C6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58706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893345"/>
            <a:ext cx="3932237" cy="95743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1527586"/>
            <a:ext cx="6172200" cy="43334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850776"/>
            <a:ext cx="3932237" cy="30182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D583B-856C-4D31-BA09-C31D7DD32C2A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E8C68-09DF-4289-91CC-D5A7E255C6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14203116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D583B-856C-4D31-BA09-C31D7DD32C2A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E8C68-09DF-4289-91CC-D5A7E255C6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8953768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D583B-856C-4D31-BA09-C31D7DD32C2A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E8C68-09DF-4289-91CC-D5A7E255C6D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B904AEE6-B56F-40D8-AD68-95668594778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1326163" cy="13255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41155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5.xml"/><Relationship Id="rId13" Type="http://schemas.openxmlformats.org/officeDocument/2006/relationships/diagramColors" Target="../diagrams/colors16.xml"/><Relationship Id="rId18" Type="http://schemas.openxmlformats.org/officeDocument/2006/relationships/diagramColors" Target="../diagrams/colors17.xml"/><Relationship Id="rId3" Type="http://schemas.openxmlformats.org/officeDocument/2006/relationships/image" Target="../media/image11.jpeg"/><Relationship Id="rId7" Type="http://schemas.openxmlformats.org/officeDocument/2006/relationships/diagramQuickStyle" Target="../diagrams/quickStyle15.xml"/><Relationship Id="rId12" Type="http://schemas.openxmlformats.org/officeDocument/2006/relationships/diagramQuickStyle" Target="../diagrams/quickStyle16.xml"/><Relationship Id="rId17" Type="http://schemas.openxmlformats.org/officeDocument/2006/relationships/diagramQuickStyle" Target="../diagrams/quickStyle17.xml"/><Relationship Id="rId2" Type="http://schemas.openxmlformats.org/officeDocument/2006/relationships/image" Target="../media/image10.png"/><Relationship Id="rId16" Type="http://schemas.openxmlformats.org/officeDocument/2006/relationships/diagramLayout" Target="../diagrams/layout17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5.xml"/><Relationship Id="rId11" Type="http://schemas.openxmlformats.org/officeDocument/2006/relationships/diagramLayout" Target="../diagrams/layout16.xml"/><Relationship Id="rId5" Type="http://schemas.openxmlformats.org/officeDocument/2006/relationships/diagramData" Target="../diagrams/data15.xml"/><Relationship Id="rId15" Type="http://schemas.openxmlformats.org/officeDocument/2006/relationships/diagramData" Target="../diagrams/data17.xml"/><Relationship Id="rId10" Type="http://schemas.openxmlformats.org/officeDocument/2006/relationships/diagramData" Target="../diagrams/data16.xml"/><Relationship Id="rId19" Type="http://schemas.microsoft.com/office/2007/relationships/diagramDrawing" Target="../diagrams/drawing17.xml"/><Relationship Id="rId4" Type="http://schemas.openxmlformats.org/officeDocument/2006/relationships/image" Target="../media/image12.jpeg"/><Relationship Id="rId9" Type="http://schemas.microsoft.com/office/2007/relationships/diagramDrawing" Target="../diagrams/drawing15.xml"/><Relationship Id="rId14" Type="http://schemas.microsoft.com/office/2007/relationships/diagramDrawing" Target="../diagrams/drawing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Layout" Target="../diagrams/layout18.xml"/><Relationship Id="rId7" Type="http://schemas.openxmlformats.org/officeDocument/2006/relationships/image" Target="../media/image15.jpe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Relationship Id="rId9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Layout" Target="../diagrams/layout19.xml"/><Relationship Id="rId7" Type="http://schemas.openxmlformats.org/officeDocument/2006/relationships/image" Target="../media/image18.jpe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9.xml"/><Relationship Id="rId11" Type="http://schemas.openxmlformats.org/officeDocument/2006/relationships/image" Target="../media/image22.jpeg"/><Relationship Id="rId5" Type="http://schemas.openxmlformats.org/officeDocument/2006/relationships/diagramColors" Target="../diagrams/colors19.xml"/><Relationship Id="rId10" Type="http://schemas.openxmlformats.org/officeDocument/2006/relationships/image" Target="../media/image21.jpeg"/><Relationship Id="rId4" Type="http://schemas.openxmlformats.org/officeDocument/2006/relationships/diagramQuickStyle" Target="../diagrams/quickStyle19.xml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0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0.xml"/><Relationship Id="rId5" Type="http://schemas.openxmlformats.org/officeDocument/2006/relationships/diagramLayout" Target="../diagrams/layout20.xml"/><Relationship Id="rId4" Type="http://schemas.openxmlformats.org/officeDocument/2006/relationships/diagramData" Target="../diagrams/data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9.xml"/><Relationship Id="rId7" Type="http://schemas.microsoft.com/office/2007/relationships/diagramDrawing" Target="../diagrams/drawing2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9.xml"/><Relationship Id="rId5" Type="http://schemas.openxmlformats.org/officeDocument/2006/relationships/diagramQuickStyle" Target="../diagrams/quickStyle29.xml"/><Relationship Id="rId4" Type="http://schemas.openxmlformats.org/officeDocument/2006/relationships/diagramLayout" Target="../diagrams/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0.xml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1.xml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2.xml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diagramData" Target="../diagrams/data4.xml"/><Relationship Id="rId18" Type="http://schemas.openxmlformats.org/officeDocument/2006/relationships/diagramData" Target="../diagrams/data5.xml"/><Relationship Id="rId26" Type="http://schemas.openxmlformats.org/officeDocument/2006/relationships/diagramColors" Target="../diagrams/colors6.xml"/><Relationship Id="rId3" Type="http://schemas.openxmlformats.org/officeDocument/2006/relationships/diagramData" Target="../diagrams/data2.xml"/><Relationship Id="rId21" Type="http://schemas.openxmlformats.org/officeDocument/2006/relationships/diagramColors" Target="../diagrams/colors5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microsoft.com/office/2007/relationships/diagramDrawing" Target="../diagrams/drawing4.xml"/><Relationship Id="rId25" Type="http://schemas.openxmlformats.org/officeDocument/2006/relationships/diagramQuickStyle" Target="../diagrams/quickStyle6.xml"/><Relationship Id="rId2" Type="http://schemas.openxmlformats.org/officeDocument/2006/relationships/image" Target="../media/image2.png"/><Relationship Id="rId16" Type="http://schemas.openxmlformats.org/officeDocument/2006/relationships/diagramColors" Target="../diagrams/colors4.xml"/><Relationship Id="rId20" Type="http://schemas.openxmlformats.org/officeDocument/2006/relationships/diagramQuickStyle" Target="../diagrams/quickStyle5.xml"/><Relationship Id="rId29" Type="http://schemas.openxmlformats.org/officeDocument/2006/relationships/diagramLayout" Target="../diagrams/layout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24" Type="http://schemas.openxmlformats.org/officeDocument/2006/relationships/diagramLayout" Target="../diagrams/layout6.xml"/><Relationship Id="rId32" Type="http://schemas.microsoft.com/office/2007/relationships/diagramDrawing" Target="../diagrams/drawing7.xml"/><Relationship Id="rId5" Type="http://schemas.openxmlformats.org/officeDocument/2006/relationships/diagramQuickStyle" Target="../diagrams/quickStyle2.xml"/><Relationship Id="rId15" Type="http://schemas.openxmlformats.org/officeDocument/2006/relationships/diagramQuickStyle" Target="../diagrams/quickStyle4.xml"/><Relationship Id="rId23" Type="http://schemas.openxmlformats.org/officeDocument/2006/relationships/diagramData" Target="../diagrams/data6.xml"/><Relationship Id="rId28" Type="http://schemas.openxmlformats.org/officeDocument/2006/relationships/diagramData" Target="../diagrams/data7.xml"/><Relationship Id="rId10" Type="http://schemas.openxmlformats.org/officeDocument/2006/relationships/diagramQuickStyle" Target="../diagrams/quickStyle3.xml"/><Relationship Id="rId19" Type="http://schemas.openxmlformats.org/officeDocument/2006/relationships/diagramLayout" Target="../diagrams/layout5.xml"/><Relationship Id="rId31" Type="http://schemas.openxmlformats.org/officeDocument/2006/relationships/diagramColors" Target="../diagrams/colors7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diagramLayout" Target="../diagrams/layout4.xml"/><Relationship Id="rId22" Type="http://schemas.microsoft.com/office/2007/relationships/diagramDrawing" Target="../diagrams/drawing5.xml"/><Relationship Id="rId27" Type="http://schemas.microsoft.com/office/2007/relationships/diagramDrawing" Target="../diagrams/drawing6.xml"/><Relationship Id="rId30" Type="http://schemas.openxmlformats.org/officeDocument/2006/relationships/diagramQuickStyle" Target="../diagrams/quickStyle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6C6F9F91-D495-4428-8473-0468794A3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8014" y="504968"/>
            <a:ext cx="8998258" cy="2893325"/>
          </a:xfrm>
          <a:ln>
            <a:noFill/>
          </a:ln>
          <a:effectLst/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uk-UA" sz="3200" b="1" dirty="0" smtClean="0">
                <a:solidFill>
                  <a:srgbClr val="000066"/>
                </a:solidFill>
                <a:latin typeface="Times New Roman" pitchFamily="18" charset="0"/>
              </a:rPr>
              <a:t>РЕЗУЛЬТАТИ ЗА 2020 РІК ТА </a:t>
            </a:r>
            <a:br>
              <a:rPr lang="ru-RU" altLang="uk-UA" sz="3200" b="1" dirty="0" smtClean="0">
                <a:solidFill>
                  <a:srgbClr val="000066"/>
                </a:solidFill>
                <a:latin typeface="Times New Roman" pitchFamily="18" charset="0"/>
              </a:rPr>
            </a:br>
            <a:r>
              <a:rPr lang="ru-RU" altLang="uk-UA" sz="3200" b="1" dirty="0" smtClean="0">
                <a:solidFill>
                  <a:srgbClr val="000066"/>
                </a:solidFill>
                <a:latin typeface="Times New Roman" pitchFamily="18" charset="0"/>
              </a:rPr>
              <a:t>ПЕРСПЕКТИВИ НА 2021 РІК </a:t>
            </a:r>
            <a:br>
              <a:rPr lang="ru-RU" altLang="uk-UA" sz="3200" b="1" dirty="0" smtClean="0">
                <a:solidFill>
                  <a:srgbClr val="000066"/>
                </a:solidFill>
                <a:latin typeface="Times New Roman" pitchFamily="18" charset="0"/>
              </a:rPr>
            </a:br>
            <a:r>
              <a:rPr lang="ru-RU" altLang="uk-UA" sz="3200" b="1" dirty="0" smtClean="0">
                <a:solidFill>
                  <a:srgbClr val="000066"/>
                </a:solidFill>
                <a:latin typeface="Times New Roman" pitchFamily="18" charset="0"/>
              </a:rPr>
              <a:t>НАУКОВОЇ Й НАУКОВО-ТЕХНІЧНОЇ ДІЯЛЬНОСТІ </a:t>
            </a:r>
            <a:br>
              <a:rPr lang="ru-RU" altLang="uk-UA" sz="3200" b="1" dirty="0" smtClean="0">
                <a:solidFill>
                  <a:srgbClr val="000066"/>
                </a:solidFill>
                <a:latin typeface="Times New Roman" pitchFamily="18" charset="0"/>
              </a:rPr>
            </a:br>
            <a:r>
              <a:rPr lang="ru-RU" altLang="uk-UA" sz="3200" b="1" dirty="0" smtClean="0">
                <a:solidFill>
                  <a:srgbClr val="000066"/>
                </a:solidFill>
                <a:latin typeface="Times New Roman" pitchFamily="18" charset="0"/>
              </a:rPr>
              <a:t>ХЕРСОНСЬКОГО ДЕРЖАВНОГО УНІВЕРСИТЕТУ</a:t>
            </a:r>
            <a:endParaRPr lang="uk-UA" sz="3200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B89BF14-E075-4BDE-AAE0-E68770BBD7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18" y="5351462"/>
            <a:ext cx="1326163" cy="1325563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75118" y="4026809"/>
            <a:ext cx="3034256" cy="7783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Перший проректор </a:t>
            </a:r>
            <a:b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</a:br>
            <a:r>
              <a:rPr kumimoji="0" lang="uk-UA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Сергій ОМЕЛЬЧУК </a:t>
            </a:r>
          </a:p>
        </p:txBody>
      </p:sp>
    </p:spTree>
    <p:extLst>
      <p:ext uri="{BB962C8B-B14F-4D97-AF65-F5344CB8AC3E}">
        <p14:creationId xmlns="" xmlns:p14="http://schemas.microsoft.com/office/powerpoint/2010/main" val="20020182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23954" y="154379"/>
            <a:ext cx="7241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000" b="1" dirty="0">
                <a:solidFill>
                  <a:schemeClr val="bg1"/>
                </a:solidFill>
                <a:latin typeface="Times New Roman"/>
                <a:ea typeface="Calibri"/>
              </a:rPr>
              <a:t>ОБСЯГИ НАДХОДЖЕНЬ ДО СПЕЦІАЛЬНОГО ФОНДУ ЗА НАУКОВУ ДІЯЛЬНІСТЬ НА 1 НПП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829112232"/>
              </p:ext>
            </p:extLst>
          </p:nvPr>
        </p:nvGraphicFramePr>
        <p:xfrm>
          <a:off x="0" y="1472541"/>
          <a:ext cx="7754587" cy="52251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5" name="Группа 14"/>
          <p:cNvGrpSpPr/>
          <p:nvPr/>
        </p:nvGrpSpPr>
        <p:grpSpPr>
          <a:xfrm>
            <a:off x="7802088" y="4607625"/>
            <a:ext cx="4085112" cy="1923804"/>
            <a:chOff x="7813964" y="3467594"/>
            <a:chExt cx="4085112" cy="1923804"/>
          </a:xfrm>
        </p:grpSpPr>
        <p:graphicFrame>
          <p:nvGraphicFramePr>
            <p:cNvPr id="10" name="Схема 9"/>
            <p:cNvGraphicFramePr/>
            <p:nvPr>
              <p:extLst>
                <p:ext uri="{D42A27DB-BD31-4B8C-83A1-F6EECF244321}">
                  <p14:modId xmlns="" xmlns:p14="http://schemas.microsoft.com/office/powerpoint/2010/main" val="2206095258"/>
                </p:ext>
              </p:extLst>
            </p:nvPr>
          </p:nvGraphicFramePr>
          <p:xfrm>
            <a:off x="10343408" y="3522244"/>
            <a:ext cx="1555668" cy="184540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3" name="Пятиугольник 12"/>
            <p:cNvSpPr/>
            <p:nvPr/>
          </p:nvSpPr>
          <p:spPr>
            <a:xfrm>
              <a:off x="7855527" y="4655127"/>
              <a:ext cx="2636321" cy="736271"/>
            </a:xfrm>
            <a:prstGeom prst="homePlate">
              <a:avLst/>
            </a:prstGeom>
            <a:solidFill>
              <a:srgbClr val="C2D2EC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uk-UA" sz="16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Коефіцієнт наукової діяльності університету</a:t>
              </a:r>
            </a:p>
          </p:txBody>
        </p:sp>
        <p:sp>
          <p:nvSpPr>
            <p:cNvPr id="14" name="Пятиугольник 13"/>
            <p:cNvSpPr/>
            <p:nvPr/>
          </p:nvSpPr>
          <p:spPr>
            <a:xfrm>
              <a:off x="7813964" y="3467594"/>
              <a:ext cx="2636321" cy="884712"/>
            </a:xfrm>
            <a:prstGeom prst="homePlate">
              <a:avLst/>
            </a:prstGeom>
            <a:solidFill>
              <a:srgbClr val="C2D2EC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16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Середній обсяг надходжень </a:t>
              </a:r>
            </a:p>
            <a:p>
              <a:pPr algn="ctr"/>
              <a:r>
                <a:rPr lang="uk-UA" sz="16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за 2017-2019</a:t>
              </a:r>
              <a:endPara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7802087" y="1543793"/>
            <a:ext cx="4120737" cy="2481942"/>
            <a:chOff x="7815941" y="1128156"/>
            <a:chExt cx="4142509" cy="2481942"/>
          </a:xfrm>
        </p:grpSpPr>
        <p:graphicFrame>
          <p:nvGraphicFramePr>
            <p:cNvPr id="16" name="Схема 15"/>
            <p:cNvGraphicFramePr/>
            <p:nvPr>
              <p:extLst>
                <p:ext uri="{D42A27DB-BD31-4B8C-83A1-F6EECF244321}">
                  <p14:modId xmlns="" xmlns:p14="http://schemas.microsoft.com/office/powerpoint/2010/main" val="3652666587"/>
                </p:ext>
              </p:extLst>
            </p:nvPr>
          </p:nvGraphicFramePr>
          <p:xfrm>
            <a:off x="9749641" y="1128156"/>
            <a:ext cx="2208809" cy="248194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sp>
          <p:nvSpPr>
            <p:cNvPr id="17" name="Пятиугольник 16"/>
            <p:cNvSpPr/>
            <p:nvPr/>
          </p:nvSpPr>
          <p:spPr>
            <a:xfrm>
              <a:off x="7815941" y="2840181"/>
              <a:ext cx="2007637" cy="484909"/>
            </a:xfrm>
            <a:prstGeom prst="homePlate">
              <a:avLst/>
            </a:prstGeom>
            <a:solidFill>
              <a:srgbClr val="C2D2EC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16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2017-2018</a:t>
              </a:r>
              <a:endPara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Пятиугольник 17"/>
            <p:cNvSpPr/>
            <p:nvPr/>
          </p:nvSpPr>
          <p:spPr>
            <a:xfrm>
              <a:off x="7825838" y="2006930"/>
              <a:ext cx="2007637" cy="484909"/>
            </a:xfrm>
            <a:prstGeom prst="homePlate">
              <a:avLst/>
            </a:prstGeom>
            <a:solidFill>
              <a:srgbClr val="C2D2EC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16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2019-2020</a:t>
              </a:r>
              <a:endPara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3797" y="190005"/>
            <a:ext cx="8289239" cy="997527"/>
          </a:xfrm>
        </p:spPr>
        <p:txBody>
          <a:bodyPr>
            <a:noAutofit/>
          </a:bodyPr>
          <a:lstStyle/>
          <a:p>
            <a:pPr algn="r"/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НАДХОДЖЕННЯ ЗА НАУКОВУ ДІЯЛЬНІСТЬ</a:t>
            </a:r>
            <a:br>
              <a:rPr lang="uk-UA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НА СПЕЦІАЛЬНИЙ ФОНД УНІВЕРСИТЕТУ</a:t>
            </a:r>
            <a:endParaRPr lang="en-US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0658B55-08BE-4F3D-80DB-8D0EF2379D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1326163" cy="1325563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77612683"/>
              </p:ext>
            </p:extLst>
          </p:nvPr>
        </p:nvGraphicFramePr>
        <p:xfrm>
          <a:off x="1674421" y="1455939"/>
          <a:ext cx="8823366" cy="219456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57445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788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Назва</a:t>
                      </a:r>
                      <a:r>
                        <a:rPr lang="uk-UA" sz="16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послуг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Надійшло коштів, </a:t>
                      </a:r>
                      <a:r>
                        <a:rPr lang="uk-UA" sz="1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грн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Організація</a:t>
                      </a:r>
                      <a:r>
                        <a:rPr lang="ru-RU" sz="160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та </a:t>
                      </a:r>
                      <a:r>
                        <a:rPr lang="ru-RU" sz="1600" u="none" strike="noStrike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проведення</a:t>
                      </a:r>
                      <a:r>
                        <a:rPr lang="ru-RU" sz="160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u="none" strike="noStrike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наукових</a:t>
                      </a:r>
                      <a:r>
                        <a:rPr lang="ru-RU" sz="160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u="none" strike="noStrike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конференцій</a:t>
                      </a:r>
                      <a:endParaRPr lang="ru-RU" sz="1600" b="0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104 824,00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Послуги</a:t>
                      </a:r>
                      <a:r>
                        <a:rPr lang="ru-RU" sz="160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u="none" strike="noStrike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наукової</a:t>
                      </a:r>
                      <a:r>
                        <a:rPr lang="ru-RU" sz="160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u="none" strike="noStrike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бібліотеки</a:t>
                      </a:r>
                      <a:endParaRPr lang="ru-RU" sz="1600" b="0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81 269,44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Спільний</a:t>
                      </a:r>
                      <a:r>
                        <a:rPr lang="ru-RU" sz="160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u="none" strike="noStrike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українсько-чеський</a:t>
                      </a:r>
                      <a:r>
                        <a:rPr lang="ru-RU" sz="160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u="none" strike="noStrike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проєкт</a:t>
                      </a:r>
                      <a:endParaRPr lang="ru-RU" sz="1600" b="0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110 000,00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Виконання</a:t>
                      </a:r>
                      <a:r>
                        <a:rPr lang="ru-RU" sz="160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u="none" strike="noStrike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госпдоговірних</a:t>
                      </a:r>
                      <a:r>
                        <a:rPr lang="ru-RU" sz="160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НДР</a:t>
                      </a:r>
                      <a:endParaRPr lang="ru-RU" sz="1600" b="0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400 696,00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Всього</a:t>
                      </a:r>
                      <a:r>
                        <a:rPr lang="ru-RU" sz="1600" b="1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за 2020 </a:t>
                      </a:r>
                      <a:r>
                        <a:rPr lang="ru-RU" sz="1600" b="1" u="none" strike="noStrike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рік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696 789,94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4410896"/>
              </p:ext>
            </p:extLst>
          </p:nvPr>
        </p:nvGraphicFramePr>
        <p:xfrm>
          <a:off x="269174" y="3970253"/>
          <a:ext cx="11578441" cy="265176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42009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57892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7941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15084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Науковий</a:t>
                      </a:r>
                      <a:r>
                        <a:rPr lang="uk-UA" sz="16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напрям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Кафедра, яка проводила </a:t>
                      </a:r>
                      <a:r>
                        <a:rPr lang="ru-RU" sz="16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наукові</a:t>
                      </a: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конференції</a:t>
                      </a:r>
                      <a:endParaRPr lang="ru-RU" sz="16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Надійшло коштів, </a:t>
                      </a:r>
                      <a:r>
                        <a:rPr lang="uk-UA" sz="1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грн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81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Технічні науки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інформатики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програмної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інженерії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та </a:t>
                      </a:r>
                      <a:r>
                        <a:rPr lang="ru-RU" sz="1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економічної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кібернетики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  <a:r>
                        <a:rPr lang="uk-UA" sz="20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20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234,00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2549"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Суспільні науки 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загальної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та </a:t>
                      </a:r>
                      <a:r>
                        <a:rPr lang="ru-RU" sz="1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соціальної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психології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51 590,00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508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економіки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менеджменту та </a:t>
                      </a:r>
                      <a:r>
                        <a:rPr lang="ru-RU" sz="1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адміністрування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1508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публічного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та </a:t>
                      </a:r>
                      <a:r>
                        <a:rPr lang="ru-RU" sz="1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міжнародного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права </a:t>
                      </a:r>
                      <a:r>
                        <a:rPr lang="ru-RU" sz="1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і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правоохоронної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діяльності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1508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теорії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та методики </a:t>
                      </a:r>
                      <a:r>
                        <a:rPr lang="ru-RU" sz="1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дошкільної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та </a:t>
                      </a:r>
                      <a:r>
                        <a:rPr lang="ru-RU" sz="1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початкової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освіти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15084">
                <a:tc>
                  <a:txBody>
                    <a:bodyPr/>
                    <a:lstStyle/>
                    <a:p>
                      <a:r>
                        <a:rPr lang="uk-UA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Гуманітарні науки та мистецтво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української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філології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та </a:t>
                      </a:r>
                      <a:r>
                        <a:rPr lang="ru-RU" sz="1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журналістики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" name="Выгнутая вправо стрелка 15"/>
          <p:cNvSpPr/>
          <p:nvPr/>
        </p:nvSpPr>
        <p:spPr>
          <a:xfrm rot="21118619">
            <a:off x="10642587" y="1833217"/>
            <a:ext cx="898967" cy="2123140"/>
          </a:xfrm>
          <a:prstGeom prst="curvedLeftArrow">
            <a:avLst>
              <a:gd name="adj1" fmla="val 21644"/>
              <a:gd name="adj2" fmla="val 27282"/>
              <a:gd name="adj3" fmla="val 40226"/>
            </a:avLst>
          </a:prstGeom>
          <a:solidFill>
            <a:srgbClr val="C2D2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25717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66214" y="0"/>
            <a:ext cx="6556822" cy="1325563"/>
          </a:xfrm>
        </p:spPr>
        <p:txBody>
          <a:bodyPr>
            <a:noAutofit/>
          </a:bodyPr>
          <a:lstStyle/>
          <a:p>
            <a:pPr algn="r"/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НАДХОДЖЕННЯ ЗА НАУКОВУ ДІЯЛЬНІСТЬ НА СПЕЦІАЛЬНИЙ ФОНД УНІВЕРСИТЕТУ  ТА ПРИДБАНЕ ОБЛАДНАННЯ</a:t>
            </a:r>
            <a:endParaRPr lang="en-US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0658B55-08BE-4F3D-80DB-8D0EF2379D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1326163" cy="1325563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/>
        </p:nvGraphicFramePr>
        <p:xfrm>
          <a:off x="2945081" y="1451208"/>
          <a:ext cx="8699335" cy="5198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ятиугольник 6"/>
          <p:cNvSpPr/>
          <p:nvPr/>
        </p:nvSpPr>
        <p:spPr>
          <a:xfrm>
            <a:off x="552204" y="3711039"/>
            <a:ext cx="2481944" cy="571996"/>
          </a:xfrm>
          <a:prstGeom prst="homePlate">
            <a:avLst/>
          </a:prstGeom>
          <a:solidFill>
            <a:srgbClr val="BCCCE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Гуманітарні науки та мистецтво 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538350" y="4409704"/>
            <a:ext cx="2481944" cy="571996"/>
          </a:xfrm>
          <a:prstGeom prst="homePlate">
            <a:avLst/>
          </a:prstGeom>
          <a:solidFill>
            <a:srgbClr val="BCCCE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Біологія та охорона здоров’я </a:t>
            </a:r>
          </a:p>
        </p:txBody>
      </p:sp>
      <p:sp>
        <p:nvSpPr>
          <p:cNvPr id="10" name="Пятиугольник 9"/>
          <p:cNvSpPr/>
          <p:nvPr/>
        </p:nvSpPr>
        <p:spPr>
          <a:xfrm>
            <a:off x="524495" y="5120243"/>
            <a:ext cx="2481944" cy="571996"/>
          </a:xfrm>
          <a:prstGeom prst="homePlate">
            <a:avLst/>
          </a:prstGeom>
          <a:solidFill>
            <a:srgbClr val="BCCCE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Математичні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науки та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природничі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науки </a:t>
            </a:r>
          </a:p>
        </p:txBody>
      </p:sp>
      <p:sp>
        <p:nvSpPr>
          <p:cNvPr id="11" name="Пятиугольник 10"/>
          <p:cNvSpPr/>
          <p:nvPr/>
        </p:nvSpPr>
        <p:spPr>
          <a:xfrm>
            <a:off x="558142" y="3004457"/>
            <a:ext cx="2481944" cy="571996"/>
          </a:xfrm>
          <a:prstGeom prst="homePlate">
            <a:avLst/>
          </a:prstGeom>
          <a:solidFill>
            <a:srgbClr val="BCCCE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Суспільні науки 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ятиугольник 11"/>
          <p:cNvSpPr/>
          <p:nvPr/>
        </p:nvSpPr>
        <p:spPr>
          <a:xfrm>
            <a:off x="532412" y="5828804"/>
            <a:ext cx="2481944" cy="571996"/>
          </a:xfrm>
          <a:prstGeom prst="homePlate">
            <a:avLst/>
          </a:prstGeom>
          <a:solidFill>
            <a:srgbClr val="BCCCE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Технічні науки  </a:t>
            </a:r>
          </a:p>
        </p:txBody>
      </p:sp>
    </p:spTree>
    <p:extLst>
      <p:ext uri="{BB962C8B-B14F-4D97-AF65-F5344CB8AC3E}">
        <p14:creationId xmlns="" xmlns:p14="http://schemas.microsoft.com/office/powerpoint/2010/main" val="42625717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2961343" y="2487008"/>
            <a:ext cx="779384" cy="601448"/>
            <a:chOff x="345572" y="1526493"/>
            <a:chExt cx="1424183" cy="601448"/>
          </a:xfrm>
          <a:solidFill>
            <a:schemeClr val="accent5">
              <a:lumMod val="20000"/>
              <a:lumOff val="8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345572" y="1526493"/>
              <a:ext cx="1424183" cy="60144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4" name="Скругленный прямоугольник 4"/>
            <p:cNvSpPr/>
            <p:nvPr/>
          </p:nvSpPr>
          <p:spPr>
            <a:xfrm>
              <a:off x="363188" y="1544109"/>
              <a:ext cx="1388951" cy="56621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5880" tIns="41910" rIns="55880" bIns="4191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200" b="1" kern="1200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немає</a:t>
              </a:r>
              <a:endParaRPr lang="ru-RU" sz="1200" b="1" kern="1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2983114" y="3423180"/>
            <a:ext cx="779384" cy="601448"/>
            <a:chOff x="345572" y="1526493"/>
            <a:chExt cx="1424183" cy="601448"/>
          </a:xfrm>
          <a:solidFill>
            <a:schemeClr val="accent5">
              <a:lumMod val="20000"/>
              <a:lumOff val="8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6" name="Скругленный прямоугольник 12"/>
            <p:cNvSpPr/>
            <p:nvPr/>
          </p:nvSpPr>
          <p:spPr>
            <a:xfrm>
              <a:off x="345572" y="1526493"/>
              <a:ext cx="1424183" cy="60144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7" name="Скругленный прямоугольник 4"/>
            <p:cNvSpPr/>
            <p:nvPr/>
          </p:nvSpPr>
          <p:spPr>
            <a:xfrm>
              <a:off x="363188" y="1544109"/>
              <a:ext cx="1388951" cy="56621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5880" tIns="41910" rIns="55880" bIns="4191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200" b="1" kern="1200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немає</a:t>
              </a: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2959364" y="4432582"/>
            <a:ext cx="779384" cy="601448"/>
            <a:chOff x="345572" y="1526493"/>
            <a:chExt cx="1424183" cy="601448"/>
          </a:xfrm>
          <a:solidFill>
            <a:schemeClr val="accent5">
              <a:lumMod val="20000"/>
              <a:lumOff val="8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9" name="Скругленный прямоугольник 12"/>
            <p:cNvSpPr/>
            <p:nvPr/>
          </p:nvSpPr>
          <p:spPr>
            <a:xfrm>
              <a:off x="345572" y="1526493"/>
              <a:ext cx="1424183" cy="60144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0" name="Скругленный прямоугольник 4"/>
            <p:cNvSpPr/>
            <p:nvPr/>
          </p:nvSpPr>
          <p:spPr>
            <a:xfrm>
              <a:off x="363188" y="1544109"/>
              <a:ext cx="1388951" cy="56621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5880" tIns="41910" rIns="55880" bIns="4191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200" b="1" kern="1200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немає</a:t>
              </a:r>
              <a:endParaRPr lang="ru-RU" sz="1200" b="1" kern="1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2945509" y="5428131"/>
            <a:ext cx="779384" cy="601448"/>
            <a:chOff x="345572" y="1526493"/>
            <a:chExt cx="1424183" cy="601448"/>
          </a:xfrm>
          <a:solidFill>
            <a:schemeClr val="accent5">
              <a:lumMod val="20000"/>
              <a:lumOff val="8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5" name="Скругленный прямоугольник 12"/>
            <p:cNvSpPr/>
            <p:nvPr/>
          </p:nvSpPr>
          <p:spPr>
            <a:xfrm>
              <a:off x="345572" y="1526493"/>
              <a:ext cx="1424183" cy="60144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6" name="Скругленный прямоугольник 4"/>
            <p:cNvSpPr/>
            <p:nvPr/>
          </p:nvSpPr>
          <p:spPr>
            <a:xfrm>
              <a:off x="363188" y="1544109"/>
              <a:ext cx="1388951" cy="56621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5880" tIns="41910" rIns="55880" bIns="4191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200" b="1" kern="1200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немає</a:t>
              </a:r>
              <a:endParaRPr lang="ru-RU" sz="1200" b="1" kern="1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3796" name="Прямоугольник 4"/>
          <p:cNvSpPr>
            <a:spLocks noChangeArrowheads="1"/>
          </p:cNvSpPr>
          <p:nvPr/>
        </p:nvSpPr>
        <p:spPr bwMode="auto">
          <a:xfrm>
            <a:off x="1968500" y="1341438"/>
            <a:ext cx="912071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uk-UA" altLang="ru-RU" sz="2400" b="1">
              <a:latin typeface="Times New Roman" pitchFamily="18" charset="0"/>
            </a:endParaRPr>
          </a:p>
          <a:p>
            <a:pPr algn="ctr"/>
            <a:endParaRPr lang="uk-UA" altLang="ru-RU" sz="2400" b="1">
              <a:latin typeface="Times New Roman" pitchFamily="18" charset="0"/>
            </a:endParaRPr>
          </a:p>
          <a:p>
            <a:pPr algn="ctr"/>
            <a:endParaRPr lang="uk-UA" altLang="ru-RU" sz="2400" b="1">
              <a:latin typeface="Times New Roman" pitchFamily="18" charset="0"/>
            </a:endParaRPr>
          </a:p>
        </p:txBody>
      </p:sp>
      <p:sp>
        <p:nvSpPr>
          <p:cNvPr id="10" name="Скругленный прямоугольник 4"/>
          <p:cNvSpPr/>
          <p:nvPr/>
        </p:nvSpPr>
        <p:spPr>
          <a:xfrm>
            <a:off x="2719449" y="331388"/>
            <a:ext cx="7291450" cy="54819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83820" tIns="83820" rIns="83820" bIns="83820" spcCol="1270" anchor="ctr"/>
          <a:lstStyle/>
          <a:p>
            <a:pPr algn="r" defTabSz="977900" fontAlgn="auto">
              <a:defRPr/>
            </a:pPr>
            <a:r>
              <a:rPr lang="uk-UA" sz="2000" b="1" dirty="0">
                <a:solidFill>
                  <a:schemeClr val="tx1"/>
                </a:solidFill>
                <a:latin typeface="Times New Roman" pitchFamily="18" charset="0"/>
              </a:rPr>
              <a:t>НАУКОВІ ДОСЛІДЖЕННЯ,</a:t>
            </a:r>
          </a:p>
          <a:p>
            <a:pPr algn="r" defTabSz="977900" fontAlgn="auto">
              <a:defRPr/>
            </a:pPr>
            <a:r>
              <a:rPr lang="uk-UA" sz="2000" b="1" dirty="0">
                <a:solidFill>
                  <a:schemeClr val="tx1"/>
                </a:solidFill>
                <a:latin typeface="Times New Roman" pitchFamily="18" charset="0"/>
              </a:rPr>
              <a:t>ЩО ФІНАНСУВАЛИСЯ МОН УКРАЇНИ</a:t>
            </a:r>
            <a:endParaRPr lang="ru-RU" sz="2000" dirty="0">
              <a:solidFill>
                <a:schemeClr val="tx1"/>
              </a:solidFill>
            </a:endParaRPr>
          </a:p>
        </p:txBody>
      </p:sp>
      <p:graphicFrame>
        <p:nvGraphicFramePr>
          <p:cNvPr id="12" name="Схема 11"/>
          <p:cNvGraphicFramePr/>
          <p:nvPr/>
        </p:nvGraphicFramePr>
        <p:xfrm>
          <a:off x="3463637" y="1401288"/>
          <a:ext cx="8728363" cy="5308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ятиугольник 5"/>
          <p:cNvSpPr/>
          <p:nvPr/>
        </p:nvSpPr>
        <p:spPr>
          <a:xfrm>
            <a:off x="243447" y="3342905"/>
            <a:ext cx="2764968" cy="750125"/>
          </a:xfrm>
          <a:prstGeom prst="homePlate">
            <a:avLst/>
          </a:prstGeom>
          <a:solidFill>
            <a:srgbClr val="C2D2E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Гуманітарні науки та мистецтво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239489" y="4348348"/>
            <a:ext cx="2764968" cy="750125"/>
          </a:xfrm>
          <a:prstGeom prst="homePlate">
            <a:avLst/>
          </a:prstGeom>
          <a:solidFill>
            <a:srgbClr val="C2D2E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Математичні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науки та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природничі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науки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249385" y="2363190"/>
            <a:ext cx="2764968" cy="750125"/>
          </a:xfrm>
          <a:prstGeom prst="homePlate">
            <a:avLst/>
          </a:prstGeom>
          <a:solidFill>
            <a:srgbClr val="C2D2E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Суспільні науки  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223655" y="5318166"/>
            <a:ext cx="2764968" cy="750125"/>
          </a:xfrm>
          <a:prstGeom prst="homePlate">
            <a:avLst/>
          </a:prstGeom>
          <a:solidFill>
            <a:srgbClr val="C2D2E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Технічні науки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0658B55-08BE-4F3D-80DB-8D0EF2379D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1326163" cy="132556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14453" y="299451"/>
            <a:ext cx="7065816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r" defTabSz="977900" fontAlgn="auto">
              <a:defRPr/>
            </a:pPr>
            <a:r>
              <a:rPr lang="uk-UA" sz="2000" b="1" dirty="0">
                <a:latin typeface="Times New Roman" pitchFamily="18" charset="0"/>
              </a:rPr>
              <a:t>ГОСПДОГОВІРНІ ДОСЛІДЖЕННЯ</a:t>
            </a:r>
          </a:p>
          <a:p>
            <a:pPr algn="r" defTabSz="977900" fontAlgn="auto">
              <a:defRPr/>
            </a:pPr>
            <a:r>
              <a:rPr lang="uk-UA" sz="2000" b="1" dirty="0">
                <a:latin typeface="Times New Roman" pitchFamily="18" charset="0"/>
              </a:rPr>
              <a:t> ЗА НАУКОВИМИ НАПРЯМАМИ</a:t>
            </a:r>
            <a:endParaRPr lang="ru-RU" sz="2000" dirty="0"/>
          </a:p>
        </p:txBody>
      </p:sp>
      <p:graphicFrame>
        <p:nvGraphicFramePr>
          <p:cNvPr id="7" name="Схема 6"/>
          <p:cNvGraphicFramePr/>
          <p:nvPr/>
        </p:nvGraphicFramePr>
        <p:xfrm>
          <a:off x="676894" y="1710047"/>
          <a:ext cx="10747168" cy="4748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="" xmlns:p14="http://schemas.microsoft.com/office/powerpoint/2010/main" val="42625717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0658B55-08BE-4F3D-80DB-8D0EF2379D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1326163" cy="132556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14453" y="225023"/>
            <a:ext cx="7065816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000" b="1" dirty="0">
                <a:ln w="5080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КОМЕРЦІАЛІЗАЦІЯ ДІЯЛЬНОСТІ</a:t>
            </a:r>
          </a:p>
          <a:p>
            <a: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000" b="1" dirty="0">
                <a:ln w="5080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НАУКОВИХ ЛАБОРАТОРІЙ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="" xmlns:p14="http://schemas.microsoft.com/office/powerpoint/2010/main" val="3838079954"/>
              </p:ext>
            </p:extLst>
          </p:nvPr>
        </p:nvGraphicFramePr>
        <p:xfrm>
          <a:off x="415637" y="1724628"/>
          <a:ext cx="7766462" cy="4791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8425542" y="2659588"/>
            <a:ext cx="2998671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prstMaterial="metal">
              <a:contourClr>
                <a:schemeClr val="bg2"/>
              </a:contourClr>
            </a:sp3d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1600" b="1" dirty="0" err="1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Загальна</a:t>
            </a:r>
            <a:r>
              <a:rPr lang="ru-RU" sz="1600" b="1" dirty="0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кількість</a:t>
            </a:r>
            <a:r>
              <a:rPr lang="ru-RU" sz="1600" b="1" dirty="0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наукових</a:t>
            </a:r>
            <a:r>
              <a:rPr lang="ru-RU" sz="1600" b="1" dirty="0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лабораторій</a:t>
            </a:r>
            <a:r>
              <a:rPr lang="ru-RU" sz="1600" b="1" dirty="0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23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uk-UA" sz="1600" b="1" dirty="0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uk-UA" sz="1600" b="1" dirty="0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НДЛ, що комерціалізують наукову  діяльність – 4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uk-UA" sz="1600" b="1" dirty="0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uk-UA" sz="1600" b="1" dirty="0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Лабораторія, що бере участь у виконанні бюджетних програм – 1 </a:t>
            </a:r>
            <a:endParaRPr lang="ru-RU" sz="1600" b="1" dirty="0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25717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4" name="Picture 8" descr="http://www.kspu.edu/FileDownload.ashx/.24.jpg?id=da5f6a16-d6f7-4a9e-9089-0ab574c0f2f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74557"/>
            <a:ext cx="3009418" cy="2083443"/>
          </a:xfrm>
          <a:prstGeom prst="rect">
            <a:avLst/>
          </a:prstGeom>
          <a:noFill/>
        </p:spPr>
      </p:pic>
      <p:pic>
        <p:nvPicPr>
          <p:cNvPr id="29702" name="Picture 6" descr="http://www.kspu.edu/FileDownload.ashx/%d0%b4%d1%83%d0%b0%d0%bb%d1%8c%d0%bd%d0%b0.JPG?id=bc08e6a1-5082-4b7b-8daa-92b47611021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72942" y="4109013"/>
            <a:ext cx="2945318" cy="1915610"/>
          </a:xfrm>
          <a:prstGeom prst="rect">
            <a:avLst/>
          </a:prstGeom>
          <a:noFill/>
        </p:spPr>
      </p:pic>
      <p:pic>
        <p:nvPicPr>
          <p:cNvPr id="29698" name="Picture 2" descr="http://www.kspu.edu/FileDownload.ashx/photo_2020-05-26_16-35-45.jpg?id=8f2c4378-f71f-4137-bf01-c669c0f52eb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10219" y="1319513"/>
            <a:ext cx="2781782" cy="1851624"/>
          </a:xfrm>
          <a:prstGeom prst="rect">
            <a:avLst/>
          </a:prstGeom>
          <a:noFill/>
        </p:spPr>
      </p:pic>
      <p:graphicFrame>
        <p:nvGraphicFramePr>
          <p:cNvPr id="9" name="Схема 8"/>
          <p:cNvGraphicFramePr/>
          <p:nvPr/>
        </p:nvGraphicFramePr>
        <p:xfrm>
          <a:off x="231493" y="1454200"/>
          <a:ext cx="4444678" cy="3696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5" name="Схема 4"/>
          <p:cNvGraphicFramePr/>
          <p:nvPr/>
        </p:nvGraphicFramePr>
        <p:xfrm>
          <a:off x="8210030" y="4311218"/>
          <a:ext cx="3700319" cy="2260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6" name="Схема 5"/>
          <p:cNvGraphicFramePr/>
          <p:nvPr/>
        </p:nvGraphicFramePr>
        <p:xfrm>
          <a:off x="5415545" y="1422636"/>
          <a:ext cx="4330339" cy="2260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814453" y="225023"/>
            <a:ext cx="7065816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000" b="1" dirty="0">
                <a:ln w="5080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КОМЕРЦІАЛІЗАЦІЯ ДІЯЛЬНОСТІ</a:t>
            </a:r>
          </a:p>
          <a:p>
            <a: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000" b="1" dirty="0">
                <a:ln w="5080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НАУКОВИХ ЛАБОРАТОРІЙ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>
            <a:grpSpLocks/>
          </p:cNvGrpSpPr>
          <p:nvPr/>
        </p:nvGrpSpPr>
        <p:grpSpPr bwMode="auto">
          <a:xfrm>
            <a:off x="949124" y="1689905"/>
            <a:ext cx="8534158" cy="4363654"/>
            <a:chOff x="597547" y="1685477"/>
            <a:chExt cx="4075749" cy="4492731"/>
          </a:xfrm>
        </p:grpSpPr>
        <p:sp>
          <p:nvSpPr>
            <p:cNvPr id="9" name="Полилиния 8"/>
            <p:cNvSpPr/>
            <p:nvPr/>
          </p:nvSpPr>
          <p:spPr>
            <a:xfrm>
              <a:off x="603075" y="1685477"/>
              <a:ext cx="2487530" cy="708415"/>
            </a:xfrm>
            <a:custGeom>
              <a:avLst/>
              <a:gdLst>
                <a:gd name="connsiteX0" fmla="*/ 0 w 4328830"/>
                <a:gd name="connsiteY0" fmla="*/ 63437 h 634374"/>
                <a:gd name="connsiteX1" fmla="*/ 18580 w 4328830"/>
                <a:gd name="connsiteY1" fmla="*/ 18580 h 634374"/>
                <a:gd name="connsiteX2" fmla="*/ 63437 w 4328830"/>
                <a:gd name="connsiteY2" fmla="*/ 0 h 634374"/>
                <a:gd name="connsiteX3" fmla="*/ 4265393 w 4328830"/>
                <a:gd name="connsiteY3" fmla="*/ 0 h 634374"/>
                <a:gd name="connsiteX4" fmla="*/ 4310250 w 4328830"/>
                <a:gd name="connsiteY4" fmla="*/ 18580 h 634374"/>
                <a:gd name="connsiteX5" fmla="*/ 4328830 w 4328830"/>
                <a:gd name="connsiteY5" fmla="*/ 63437 h 634374"/>
                <a:gd name="connsiteX6" fmla="*/ 4328830 w 4328830"/>
                <a:gd name="connsiteY6" fmla="*/ 570937 h 634374"/>
                <a:gd name="connsiteX7" fmla="*/ 4310250 w 4328830"/>
                <a:gd name="connsiteY7" fmla="*/ 615794 h 634374"/>
                <a:gd name="connsiteX8" fmla="*/ 4265393 w 4328830"/>
                <a:gd name="connsiteY8" fmla="*/ 634374 h 634374"/>
                <a:gd name="connsiteX9" fmla="*/ 63437 w 4328830"/>
                <a:gd name="connsiteY9" fmla="*/ 634374 h 634374"/>
                <a:gd name="connsiteX10" fmla="*/ 18580 w 4328830"/>
                <a:gd name="connsiteY10" fmla="*/ 615794 h 634374"/>
                <a:gd name="connsiteX11" fmla="*/ 0 w 4328830"/>
                <a:gd name="connsiteY11" fmla="*/ 570937 h 634374"/>
                <a:gd name="connsiteX12" fmla="*/ 0 w 4328830"/>
                <a:gd name="connsiteY12" fmla="*/ 63437 h 634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28830" h="634374">
                  <a:moveTo>
                    <a:pt x="0" y="63437"/>
                  </a:moveTo>
                  <a:cubicBezTo>
                    <a:pt x="0" y="46612"/>
                    <a:pt x="6684" y="30477"/>
                    <a:pt x="18580" y="18580"/>
                  </a:cubicBezTo>
                  <a:cubicBezTo>
                    <a:pt x="30477" y="6683"/>
                    <a:pt x="46612" y="0"/>
                    <a:pt x="63437" y="0"/>
                  </a:cubicBezTo>
                  <a:lnTo>
                    <a:pt x="4265393" y="0"/>
                  </a:lnTo>
                  <a:cubicBezTo>
                    <a:pt x="4282218" y="0"/>
                    <a:pt x="4298353" y="6684"/>
                    <a:pt x="4310250" y="18580"/>
                  </a:cubicBezTo>
                  <a:cubicBezTo>
                    <a:pt x="4322147" y="30477"/>
                    <a:pt x="4328830" y="46612"/>
                    <a:pt x="4328830" y="63437"/>
                  </a:cubicBezTo>
                  <a:lnTo>
                    <a:pt x="4328830" y="570937"/>
                  </a:lnTo>
                  <a:cubicBezTo>
                    <a:pt x="4328830" y="587762"/>
                    <a:pt x="4322146" y="603897"/>
                    <a:pt x="4310250" y="615794"/>
                  </a:cubicBezTo>
                  <a:cubicBezTo>
                    <a:pt x="4298353" y="627691"/>
                    <a:pt x="4282218" y="634374"/>
                    <a:pt x="4265393" y="634374"/>
                  </a:cubicBezTo>
                  <a:lnTo>
                    <a:pt x="63437" y="634374"/>
                  </a:lnTo>
                  <a:cubicBezTo>
                    <a:pt x="46612" y="634374"/>
                    <a:pt x="30477" y="627690"/>
                    <a:pt x="18580" y="615794"/>
                  </a:cubicBezTo>
                  <a:cubicBezTo>
                    <a:pt x="6683" y="603897"/>
                    <a:pt x="0" y="587762"/>
                    <a:pt x="0" y="570937"/>
                  </a:cubicBezTo>
                  <a:lnTo>
                    <a:pt x="0" y="63437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56680" tIns="43980" rIns="56680" bIns="43980" spcCol="1270" anchor="ctr"/>
            <a:lstStyle/>
            <a:p>
              <a:pPr algn="ctr" defTabSz="889000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uk-UA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Біологія </a:t>
              </a:r>
              <a:r>
                <a:rPr lang="uk-UA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та охорона </a:t>
              </a:r>
              <a:r>
                <a:rPr lang="uk-UA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здоров’я</a:t>
              </a:r>
              <a:endParaRPr lang="ru-RU" b="1" dirty="0">
                <a:solidFill>
                  <a:srgbClr val="002060"/>
                </a:solidFill>
              </a:endParaRPr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829621" y="2395778"/>
              <a:ext cx="213987" cy="62097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620970"/>
                  </a:lnTo>
                  <a:lnTo>
                    <a:pt x="213987" y="620970"/>
                  </a:lnTo>
                </a:path>
              </a:pathLst>
            </a:custGeom>
            <a:noFill/>
            <a:ln>
              <a:solidFill>
                <a:schemeClr val="accent5">
                  <a:lumMod val="75000"/>
                </a:schemeClr>
              </a:solidFill>
            </a:ln>
            <a:scene3d>
              <a:camera prst="orthographicFront"/>
              <a:lightRig rig="flat" dir="t"/>
            </a:scene3d>
            <a:sp3d prstMaterial="matte"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Полилиния 10"/>
            <p:cNvSpPr/>
            <p:nvPr/>
          </p:nvSpPr>
          <p:spPr>
            <a:xfrm>
              <a:off x="913081" y="2600655"/>
              <a:ext cx="3760215" cy="979633"/>
            </a:xfrm>
            <a:custGeom>
              <a:avLst/>
              <a:gdLst>
                <a:gd name="connsiteX0" fmla="*/ 0 w 3463064"/>
                <a:gd name="connsiteY0" fmla="*/ 107053 h 1070528"/>
                <a:gd name="connsiteX1" fmla="*/ 31355 w 3463064"/>
                <a:gd name="connsiteY1" fmla="*/ 31355 h 1070528"/>
                <a:gd name="connsiteX2" fmla="*/ 107053 w 3463064"/>
                <a:gd name="connsiteY2" fmla="*/ 0 h 1070528"/>
                <a:gd name="connsiteX3" fmla="*/ 3356011 w 3463064"/>
                <a:gd name="connsiteY3" fmla="*/ 0 h 1070528"/>
                <a:gd name="connsiteX4" fmla="*/ 3431709 w 3463064"/>
                <a:gd name="connsiteY4" fmla="*/ 31355 h 1070528"/>
                <a:gd name="connsiteX5" fmla="*/ 3463064 w 3463064"/>
                <a:gd name="connsiteY5" fmla="*/ 107053 h 1070528"/>
                <a:gd name="connsiteX6" fmla="*/ 3463064 w 3463064"/>
                <a:gd name="connsiteY6" fmla="*/ 963475 h 1070528"/>
                <a:gd name="connsiteX7" fmla="*/ 3431709 w 3463064"/>
                <a:gd name="connsiteY7" fmla="*/ 1039173 h 1070528"/>
                <a:gd name="connsiteX8" fmla="*/ 3356011 w 3463064"/>
                <a:gd name="connsiteY8" fmla="*/ 1070528 h 1070528"/>
                <a:gd name="connsiteX9" fmla="*/ 107053 w 3463064"/>
                <a:gd name="connsiteY9" fmla="*/ 1070528 h 1070528"/>
                <a:gd name="connsiteX10" fmla="*/ 31355 w 3463064"/>
                <a:gd name="connsiteY10" fmla="*/ 1039173 h 1070528"/>
                <a:gd name="connsiteX11" fmla="*/ 0 w 3463064"/>
                <a:gd name="connsiteY11" fmla="*/ 963475 h 1070528"/>
                <a:gd name="connsiteX12" fmla="*/ 0 w 3463064"/>
                <a:gd name="connsiteY12" fmla="*/ 107053 h 107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63064" h="1070528">
                  <a:moveTo>
                    <a:pt x="0" y="107053"/>
                  </a:moveTo>
                  <a:cubicBezTo>
                    <a:pt x="0" y="78661"/>
                    <a:pt x="11279" y="51431"/>
                    <a:pt x="31355" y="31355"/>
                  </a:cubicBezTo>
                  <a:cubicBezTo>
                    <a:pt x="51431" y="11279"/>
                    <a:pt x="78661" y="0"/>
                    <a:pt x="107053" y="0"/>
                  </a:cubicBezTo>
                  <a:lnTo>
                    <a:pt x="3356011" y="0"/>
                  </a:lnTo>
                  <a:cubicBezTo>
                    <a:pt x="3384403" y="0"/>
                    <a:pt x="3411633" y="11279"/>
                    <a:pt x="3431709" y="31355"/>
                  </a:cubicBezTo>
                  <a:cubicBezTo>
                    <a:pt x="3451785" y="51431"/>
                    <a:pt x="3463064" y="78661"/>
                    <a:pt x="3463064" y="107053"/>
                  </a:cubicBezTo>
                  <a:lnTo>
                    <a:pt x="3463064" y="963475"/>
                  </a:lnTo>
                  <a:cubicBezTo>
                    <a:pt x="3463064" y="991867"/>
                    <a:pt x="3451785" y="1019097"/>
                    <a:pt x="3431709" y="1039173"/>
                  </a:cubicBezTo>
                  <a:cubicBezTo>
                    <a:pt x="3411633" y="1059249"/>
                    <a:pt x="3384403" y="1070528"/>
                    <a:pt x="3356011" y="1070528"/>
                  </a:cubicBezTo>
                  <a:lnTo>
                    <a:pt x="107053" y="1070528"/>
                  </a:lnTo>
                  <a:cubicBezTo>
                    <a:pt x="78661" y="1070528"/>
                    <a:pt x="51431" y="1059249"/>
                    <a:pt x="31355" y="1039173"/>
                  </a:cubicBezTo>
                  <a:cubicBezTo>
                    <a:pt x="11279" y="1019097"/>
                    <a:pt x="0" y="991867"/>
                    <a:pt x="0" y="963475"/>
                  </a:cubicBezTo>
                  <a:lnTo>
                    <a:pt x="0" y="107053"/>
                  </a:lnTo>
                  <a:close/>
                </a:path>
              </a:pathLst>
            </a:custGeom>
            <a:ln>
              <a:solidFill>
                <a:schemeClr val="accent5">
                  <a:lumMod val="40000"/>
                  <a:lumOff val="6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z="-190500">
              <a:bevelT w="190500" h="38100"/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61835" tIns="51675" rIns="61835" bIns="51675" spcCol="1270" anchor="ctr"/>
            <a:lstStyle/>
            <a:p>
              <a:pPr algn="ctr" defTabSz="711200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uk-UA" sz="16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Філогенія, таксономія, різноманіття та охорона </a:t>
              </a:r>
              <a:r>
                <a:rPr lang="uk-UA" sz="16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фіто-</a:t>
              </a:r>
              <a:r>
                <a:rPr lang="uk-UA" sz="16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uk-UA" sz="16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бріо-</a:t>
              </a:r>
              <a:r>
                <a:rPr lang="uk-UA" sz="16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та </a:t>
              </a:r>
              <a:r>
                <a:rPr lang="uk-UA" sz="16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ліхенобіоти</a:t>
              </a:r>
              <a:r>
                <a:rPr lang="uk-UA" sz="16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Північного Причорномор’я </a:t>
              </a:r>
            </a:p>
            <a:p>
              <a:pPr algn="ctr" defTabSz="711200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uk-UA" sz="1600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uk-UA" sz="1600" i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д.б.н</a:t>
              </a:r>
              <a:r>
                <a:rPr lang="uk-UA" sz="1600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., </a:t>
              </a:r>
              <a:r>
                <a:rPr lang="uk-UA" sz="16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проф. </a:t>
              </a:r>
              <a:r>
                <a:rPr lang="uk-UA" sz="1600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Бойко М.Ф.</a:t>
              </a:r>
              <a:r>
                <a:rPr lang="uk-UA" sz="16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r>
                <a:rPr lang="ru-RU" sz="16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1600" dirty="0">
                <a:solidFill>
                  <a:srgbClr val="002060"/>
                </a:solidFill>
              </a:endParaRPr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597547" y="4378733"/>
              <a:ext cx="2482474" cy="689462"/>
            </a:xfrm>
            <a:custGeom>
              <a:avLst/>
              <a:gdLst>
                <a:gd name="connsiteX0" fmla="*/ 0 w 4328830"/>
                <a:gd name="connsiteY0" fmla="*/ 61573 h 615731"/>
                <a:gd name="connsiteX1" fmla="*/ 18034 w 4328830"/>
                <a:gd name="connsiteY1" fmla="*/ 18034 h 615731"/>
                <a:gd name="connsiteX2" fmla="*/ 61573 w 4328830"/>
                <a:gd name="connsiteY2" fmla="*/ 0 h 615731"/>
                <a:gd name="connsiteX3" fmla="*/ 4267257 w 4328830"/>
                <a:gd name="connsiteY3" fmla="*/ 0 h 615731"/>
                <a:gd name="connsiteX4" fmla="*/ 4310796 w 4328830"/>
                <a:gd name="connsiteY4" fmla="*/ 18034 h 615731"/>
                <a:gd name="connsiteX5" fmla="*/ 4328830 w 4328830"/>
                <a:gd name="connsiteY5" fmla="*/ 61573 h 615731"/>
                <a:gd name="connsiteX6" fmla="*/ 4328830 w 4328830"/>
                <a:gd name="connsiteY6" fmla="*/ 554158 h 615731"/>
                <a:gd name="connsiteX7" fmla="*/ 4310796 w 4328830"/>
                <a:gd name="connsiteY7" fmla="*/ 597697 h 615731"/>
                <a:gd name="connsiteX8" fmla="*/ 4267257 w 4328830"/>
                <a:gd name="connsiteY8" fmla="*/ 615731 h 615731"/>
                <a:gd name="connsiteX9" fmla="*/ 61573 w 4328830"/>
                <a:gd name="connsiteY9" fmla="*/ 615731 h 615731"/>
                <a:gd name="connsiteX10" fmla="*/ 18034 w 4328830"/>
                <a:gd name="connsiteY10" fmla="*/ 597697 h 615731"/>
                <a:gd name="connsiteX11" fmla="*/ 0 w 4328830"/>
                <a:gd name="connsiteY11" fmla="*/ 554158 h 615731"/>
                <a:gd name="connsiteX12" fmla="*/ 0 w 4328830"/>
                <a:gd name="connsiteY12" fmla="*/ 61573 h 61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28830" h="615731">
                  <a:moveTo>
                    <a:pt x="0" y="61573"/>
                  </a:moveTo>
                  <a:cubicBezTo>
                    <a:pt x="0" y="45243"/>
                    <a:pt x="6487" y="29581"/>
                    <a:pt x="18034" y="18034"/>
                  </a:cubicBezTo>
                  <a:cubicBezTo>
                    <a:pt x="29581" y="6487"/>
                    <a:pt x="45243" y="0"/>
                    <a:pt x="61573" y="0"/>
                  </a:cubicBezTo>
                  <a:lnTo>
                    <a:pt x="4267257" y="0"/>
                  </a:lnTo>
                  <a:cubicBezTo>
                    <a:pt x="4283587" y="0"/>
                    <a:pt x="4299249" y="6487"/>
                    <a:pt x="4310796" y="18034"/>
                  </a:cubicBezTo>
                  <a:cubicBezTo>
                    <a:pt x="4322343" y="29581"/>
                    <a:pt x="4328830" y="45243"/>
                    <a:pt x="4328830" y="61573"/>
                  </a:cubicBezTo>
                  <a:lnTo>
                    <a:pt x="4328830" y="554158"/>
                  </a:lnTo>
                  <a:cubicBezTo>
                    <a:pt x="4328830" y="570488"/>
                    <a:pt x="4322343" y="586150"/>
                    <a:pt x="4310796" y="597697"/>
                  </a:cubicBezTo>
                  <a:cubicBezTo>
                    <a:pt x="4299249" y="609244"/>
                    <a:pt x="4283587" y="615731"/>
                    <a:pt x="4267257" y="615731"/>
                  </a:cubicBezTo>
                  <a:lnTo>
                    <a:pt x="61573" y="615731"/>
                  </a:lnTo>
                  <a:cubicBezTo>
                    <a:pt x="45243" y="615731"/>
                    <a:pt x="29581" y="609244"/>
                    <a:pt x="18034" y="597697"/>
                  </a:cubicBezTo>
                  <a:cubicBezTo>
                    <a:pt x="6487" y="586150"/>
                    <a:pt x="0" y="570488"/>
                    <a:pt x="0" y="554158"/>
                  </a:cubicBezTo>
                  <a:lnTo>
                    <a:pt x="0" y="61573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56134" tIns="43434" rIns="56134" bIns="43434" spcCol="1270" anchor="ctr"/>
            <a:lstStyle/>
            <a:p>
              <a:pPr algn="ctr" defTabSz="889000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uk-UA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Технічні науки</a:t>
              </a:r>
              <a:endParaRPr lang="ru-RU" b="1" dirty="0">
                <a:solidFill>
                  <a:srgbClr val="002060"/>
                </a:solidFill>
              </a:endParaRPr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896701" y="5068195"/>
              <a:ext cx="213387" cy="63652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636520"/>
                  </a:lnTo>
                  <a:lnTo>
                    <a:pt x="213387" y="636520"/>
                  </a:lnTo>
                </a:path>
              </a:pathLst>
            </a:custGeom>
            <a:noFill/>
            <a:ln>
              <a:solidFill>
                <a:schemeClr val="accent5">
                  <a:lumMod val="75000"/>
                </a:schemeClr>
              </a:solidFill>
            </a:ln>
            <a:scene3d>
              <a:camera prst="orthographicFront"/>
              <a:lightRig rig="flat" dir="t"/>
            </a:scene3d>
            <a:sp3d prstMaterial="matte"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Полилиния 15"/>
            <p:cNvSpPr/>
            <p:nvPr/>
          </p:nvSpPr>
          <p:spPr>
            <a:xfrm>
              <a:off x="993738" y="5231223"/>
              <a:ext cx="3622646" cy="946985"/>
            </a:xfrm>
            <a:custGeom>
              <a:avLst/>
              <a:gdLst>
                <a:gd name="connsiteX0" fmla="*/ 0 w 3463064"/>
                <a:gd name="connsiteY0" fmla="*/ 99465 h 994654"/>
                <a:gd name="connsiteX1" fmla="*/ 29133 w 3463064"/>
                <a:gd name="connsiteY1" fmla="*/ 29133 h 994654"/>
                <a:gd name="connsiteX2" fmla="*/ 99465 w 3463064"/>
                <a:gd name="connsiteY2" fmla="*/ 0 h 994654"/>
                <a:gd name="connsiteX3" fmla="*/ 3363599 w 3463064"/>
                <a:gd name="connsiteY3" fmla="*/ 0 h 994654"/>
                <a:gd name="connsiteX4" fmla="*/ 3433931 w 3463064"/>
                <a:gd name="connsiteY4" fmla="*/ 29133 h 994654"/>
                <a:gd name="connsiteX5" fmla="*/ 3463064 w 3463064"/>
                <a:gd name="connsiteY5" fmla="*/ 99465 h 994654"/>
                <a:gd name="connsiteX6" fmla="*/ 3463064 w 3463064"/>
                <a:gd name="connsiteY6" fmla="*/ 895189 h 994654"/>
                <a:gd name="connsiteX7" fmla="*/ 3433931 w 3463064"/>
                <a:gd name="connsiteY7" fmla="*/ 965521 h 994654"/>
                <a:gd name="connsiteX8" fmla="*/ 3363599 w 3463064"/>
                <a:gd name="connsiteY8" fmla="*/ 994654 h 994654"/>
                <a:gd name="connsiteX9" fmla="*/ 99465 w 3463064"/>
                <a:gd name="connsiteY9" fmla="*/ 994654 h 994654"/>
                <a:gd name="connsiteX10" fmla="*/ 29133 w 3463064"/>
                <a:gd name="connsiteY10" fmla="*/ 965521 h 994654"/>
                <a:gd name="connsiteX11" fmla="*/ 0 w 3463064"/>
                <a:gd name="connsiteY11" fmla="*/ 895189 h 994654"/>
                <a:gd name="connsiteX12" fmla="*/ 0 w 3463064"/>
                <a:gd name="connsiteY12" fmla="*/ 99465 h 994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63064" h="994654">
                  <a:moveTo>
                    <a:pt x="0" y="99465"/>
                  </a:moveTo>
                  <a:cubicBezTo>
                    <a:pt x="0" y="73085"/>
                    <a:pt x="10479" y="47786"/>
                    <a:pt x="29133" y="29133"/>
                  </a:cubicBezTo>
                  <a:cubicBezTo>
                    <a:pt x="47786" y="10480"/>
                    <a:pt x="73086" y="0"/>
                    <a:pt x="99465" y="0"/>
                  </a:cubicBezTo>
                  <a:lnTo>
                    <a:pt x="3363599" y="0"/>
                  </a:lnTo>
                  <a:cubicBezTo>
                    <a:pt x="3389979" y="0"/>
                    <a:pt x="3415278" y="10479"/>
                    <a:pt x="3433931" y="29133"/>
                  </a:cubicBezTo>
                  <a:cubicBezTo>
                    <a:pt x="3452584" y="47786"/>
                    <a:pt x="3463064" y="73086"/>
                    <a:pt x="3463064" y="99465"/>
                  </a:cubicBezTo>
                  <a:lnTo>
                    <a:pt x="3463064" y="895189"/>
                  </a:lnTo>
                  <a:cubicBezTo>
                    <a:pt x="3463064" y="921569"/>
                    <a:pt x="3452585" y="946868"/>
                    <a:pt x="3433931" y="965521"/>
                  </a:cubicBezTo>
                  <a:cubicBezTo>
                    <a:pt x="3415278" y="984174"/>
                    <a:pt x="3389978" y="994654"/>
                    <a:pt x="3363599" y="994654"/>
                  </a:cubicBezTo>
                  <a:lnTo>
                    <a:pt x="99465" y="994654"/>
                  </a:lnTo>
                  <a:cubicBezTo>
                    <a:pt x="73085" y="994654"/>
                    <a:pt x="47786" y="984175"/>
                    <a:pt x="29133" y="965521"/>
                  </a:cubicBezTo>
                  <a:cubicBezTo>
                    <a:pt x="10480" y="946868"/>
                    <a:pt x="0" y="921568"/>
                    <a:pt x="0" y="895189"/>
                  </a:cubicBezTo>
                  <a:lnTo>
                    <a:pt x="0" y="99465"/>
                  </a:lnTo>
                  <a:close/>
                </a:path>
              </a:pathLst>
            </a:custGeom>
            <a:ln>
              <a:solidFill>
                <a:schemeClr val="accent5">
                  <a:lumMod val="40000"/>
                  <a:lumOff val="6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z="-190500">
              <a:bevelT w="190500" h="38100"/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57707" tIns="48182" rIns="57707" bIns="48182" spcCol="1270" anchor="ctr"/>
            <a:lstStyle/>
            <a:p>
              <a:pPr lvl="0" algn="ctr">
                <a:spcAft>
                  <a:spcPts val="0"/>
                </a:spcAft>
              </a:pPr>
              <a:r>
                <a:rPr lang="uk-UA" sz="1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Інформаційно-комунікаційні технології в освіті</a:t>
              </a:r>
            </a:p>
            <a:p>
              <a:pPr lvl="0" algn="ctr">
                <a:spcAft>
                  <a:spcPts val="0"/>
                </a:spcAft>
              </a:pPr>
              <a:r>
                <a:rPr lang="uk-UA" sz="1600" i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uk-UA" sz="1600" i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д.пед.н</a:t>
              </a:r>
              <a:r>
                <a:rPr lang="uk-UA" sz="1600" i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., проф. </a:t>
              </a:r>
              <a:r>
                <a:rPr lang="uk-UA" sz="1600" i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Співаковський</a:t>
              </a:r>
              <a:r>
                <a:rPr lang="uk-UA" sz="1600" i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О.В.</a:t>
              </a:r>
              <a:r>
                <a:rPr lang="ru-RU" sz="1600" i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1600" dirty="0"/>
            </a:p>
          </p:txBody>
        </p:sp>
      </p:grpSp>
      <p:pic>
        <p:nvPicPr>
          <p:cNvPr id="23560" name="Picture 57" descr="C:\Documents and Settings\JBereza\Рабочий стол\фото\ab23e8e551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35634" y="2129743"/>
            <a:ext cx="1248833" cy="1655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2907050" y="282896"/>
            <a:ext cx="7065816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r">
              <a:buClr>
                <a:srgbClr val="000000"/>
              </a:buClr>
              <a:buSzPct val="100000"/>
              <a:defRPr/>
            </a:pPr>
            <a:r>
              <a:rPr lang="ru-RU" sz="2000" b="1" dirty="0" smtClean="0">
                <a:ln w="5080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НАУКВОІ ШКОЛИ УНІВЕРСИТЕТУ</a:t>
            </a:r>
          </a:p>
          <a:p>
            <a:pPr algn="r">
              <a:buClr>
                <a:srgbClr val="000000"/>
              </a:buClr>
              <a:buSzPct val="100000"/>
              <a:defRPr/>
            </a:pPr>
            <a:r>
              <a:rPr lang="uk-UA" sz="2000" b="1" dirty="0" smtClean="0">
                <a:latin typeface="Times New Roman" pitchFamily="18" charset="0"/>
              </a:rPr>
              <a:t>ЗА НАУКОВИМИ НАПРЯМАМИ</a:t>
            </a:r>
            <a:endParaRPr lang="ru-RU" sz="2000" b="1" dirty="0">
              <a:ln w="50800"/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0" descr="C:\Documents and Settings\JBereza\Рабочий стол\фото\5436-spivakovskij-oleksandr-volodimirovich_origin.png"/>
          <p:cNvPicPr>
            <a:picLocks noChangeAspect="1" noChangeArrowheads="1"/>
          </p:cNvPicPr>
          <p:nvPr/>
        </p:nvPicPr>
        <p:blipFill>
          <a:blip r:embed="rId3" cstate="print"/>
          <a:srcRect l="16084" r="11189" b="8392"/>
          <a:stretch>
            <a:fillRect/>
          </a:stretch>
        </p:blipFill>
        <p:spPr bwMode="auto">
          <a:xfrm>
            <a:off x="9921675" y="4791919"/>
            <a:ext cx="1294199" cy="1574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/>
        </p:nvGraphicFramePr>
        <p:xfrm>
          <a:off x="239349" y="1423686"/>
          <a:ext cx="8638433" cy="5317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4585" name="Рисунок 8" descr="C:\Documents and Settings\JBereza\Рабочий стол\фото\пентилюк.jpg"/>
          <p:cNvPicPr>
            <a:picLocks noChangeAspect="1" noChangeArrowheads="1"/>
          </p:cNvPicPr>
          <p:nvPr/>
        </p:nvPicPr>
        <p:blipFill>
          <a:blip r:embed="rId7" cstate="print"/>
          <a:srcRect l="12154" t="19653"/>
          <a:stretch>
            <a:fillRect/>
          </a:stretch>
        </p:blipFill>
        <p:spPr bwMode="auto">
          <a:xfrm>
            <a:off x="9324947" y="5046563"/>
            <a:ext cx="1120508" cy="1412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2895475" y="352345"/>
            <a:ext cx="7065816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r">
              <a:buClr>
                <a:srgbClr val="000000"/>
              </a:buClr>
              <a:buSzPct val="100000"/>
              <a:defRPr/>
            </a:pPr>
            <a:r>
              <a:rPr lang="ru-RU" sz="2000" b="1" dirty="0" smtClean="0">
                <a:ln w="5080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НАУКВОІ ШКОЛИ УНІВЕРСИТЕТУ </a:t>
            </a:r>
          </a:p>
          <a:p>
            <a:pPr algn="r">
              <a:buClr>
                <a:srgbClr val="000000"/>
              </a:buClr>
              <a:buSzPct val="100000"/>
              <a:defRPr/>
            </a:pPr>
            <a:r>
              <a:rPr lang="uk-UA" sz="2000" b="1" dirty="0" smtClean="0">
                <a:latin typeface="Times New Roman" pitchFamily="18" charset="0"/>
              </a:rPr>
              <a:t>ЗА НАУКОВИМИ НАПРЯМАМИ</a:t>
            </a:r>
            <a:endParaRPr lang="ru-RU" sz="2000" dirty="0" smtClean="0"/>
          </a:p>
        </p:txBody>
      </p:sp>
      <p:pic>
        <p:nvPicPr>
          <p:cNvPr id="9" name="Picture 49" descr="C:\Documents and Settings\JBereza\Рабочий стол\фото\Михайловська.JPG"/>
          <p:cNvPicPr>
            <a:picLocks noChangeAspect="1" noChangeArrowheads="1"/>
          </p:cNvPicPr>
          <p:nvPr/>
        </p:nvPicPr>
        <p:blipFill>
          <a:blip r:embed="rId8" cstate="print"/>
          <a:srcRect r="9091" b="7788"/>
          <a:stretch>
            <a:fillRect/>
          </a:stretch>
        </p:blipFill>
        <p:spPr bwMode="auto">
          <a:xfrm>
            <a:off x="9291754" y="2146824"/>
            <a:ext cx="1162396" cy="1418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3" descr="C:\Documents and Settings\JBereza\Рабочий стол\фото\Белехова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696337" y="3622876"/>
            <a:ext cx="1056569" cy="1449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/>
        </p:nvGraphicFramePr>
        <p:xfrm>
          <a:off x="239349" y="1284790"/>
          <a:ext cx="8927800" cy="5162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4584" name="Рисунок 7" descr="C:\Documents and Settings\JBereza\Рабочий стол\фото\блинова.jpg"/>
          <p:cNvPicPr>
            <a:picLocks noChangeAspect="1" noChangeArrowheads="1"/>
          </p:cNvPicPr>
          <p:nvPr/>
        </p:nvPicPr>
        <p:blipFill>
          <a:blip r:embed="rId7" cstate="print"/>
          <a:srcRect l="9560" t="12778" r="10098" b="10556"/>
          <a:stretch>
            <a:fillRect/>
          </a:stretch>
        </p:blipFill>
        <p:spPr bwMode="auto">
          <a:xfrm>
            <a:off x="10567686" y="2616900"/>
            <a:ext cx="1221666" cy="16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6" name="Рисунок 9" descr="C:\Documents and Settings\JBereza\Рабочий стол\фото\слюсаренко.jpg"/>
          <p:cNvPicPr>
            <a:picLocks noChangeAspect="1" noChangeArrowheads="1"/>
          </p:cNvPicPr>
          <p:nvPr/>
        </p:nvPicPr>
        <p:blipFill>
          <a:blip r:embed="rId8" cstate="print"/>
          <a:srcRect l="14516" t="3165" b="9494"/>
          <a:stretch>
            <a:fillRect/>
          </a:stretch>
        </p:blipFill>
        <p:spPr bwMode="auto">
          <a:xfrm>
            <a:off x="8467151" y="5069540"/>
            <a:ext cx="1186136" cy="1556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8" name="Рисунок 11"/>
          <p:cNvPicPr>
            <a:picLocks noChangeAspect="1" noChangeArrowheads="1"/>
          </p:cNvPicPr>
          <p:nvPr/>
        </p:nvPicPr>
        <p:blipFill>
          <a:blip r:embed="rId9" cstate="print"/>
          <a:srcRect t="2454" b="9816"/>
          <a:stretch>
            <a:fillRect/>
          </a:stretch>
        </p:blipFill>
        <p:spPr bwMode="auto">
          <a:xfrm>
            <a:off x="9008509" y="3426106"/>
            <a:ext cx="1180274" cy="1464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2895475" y="352345"/>
            <a:ext cx="7065816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r">
              <a:buClr>
                <a:srgbClr val="000000"/>
              </a:buClr>
              <a:buSzPct val="100000"/>
              <a:defRPr/>
            </a:pPr>
            <a:r>
              <a:rPr lang="ru-RU" sz="2000" b="1" dirty="0" smtClean="0">
                <a:ln w="5080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НАУКВОІ ШКОЛИ УНІВЕРСИТЕТУ </a:t>
            </a:r>
          </a:p>
          <a:p>
            <a:pPr algn="r">
              <a:buClr>
                <a:srgbClr val="000000"/>
              </a:buClr>
              <a:buSzPct val="100000"/>
              <a:defRPr/>
            </a:pPr>
            <a:r>
              <a:rPr lang="uk-UA" sz="2000" b="1" dirty="0" smtClean="0">
                <a:latin typeface="Times New Roman" pitchFamily="18" charset="0"/>
              </a:rPr>
              <a:t>ЗА НАУКОВИМИ НАПРЯМАМИ</a:t>
            </a:r>
            <a:endParaRPr lang="ru-RU" sz="2000" dirty="0" smtClean="0"/>
          </a:p>
        </p:txBody>
      </p:sp>
      <p:pic>
        <p:nvPicPr>
          <p:cNvPr id="12" name="Picture 62" descr="C:\Documents and Settings\JBereza\Рабочий стол\фото\заболотська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424535" y="1587661"/>
            <a:ext cx="1179540" cy="15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7" descr="C:\Documents and Settings\JBereza\Рабочий стол\фото\IMG_1879.JPG"/>
          <p:cNvPicPr>
            <a:picLocks noChangeAspect="1" noChangeArrowheads="1"/>
          </p:cNvPicPr>
          <p:nvPr/>
        </p:nvPicPr>
        <p:blipFill>
          <a:blip r:embed="rId11" cstate="print"/>
          <a:srcRect t="4347" b="4324"/>
          <a:stretch>
            <a:fillRect/>
          </a:stretch>
        </p:blipFill>
        <p:spPr bwMode="auto">
          <a:xfrm>
            <a:off x="10648708" y="4570191"/>
            <a:ext cx="1244600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0658B55-08BE-4F3D-80DB-8D0EF2379D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1326163" cy="1325563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2658139" y="178535"/>
            <a:ext cx="7185531" cy="783193"/>
          </a:xfrm>
          <a:prstGeom prst="round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uk-UA" sz="2000" b="1" dirty="0">
                <a:solidFill>
                  <a:schemeClr val="bg1"/>
                </a:solidFill>
                <a:latin typeface="Times New Roman" pitchFamily="18" charset="0"/>
                <a:cs typeface="+mn-cs"/>
              </a:rPr>
              <a:t>СИЛЬНІ СТОРОНИ НАУКОВОЇ ДІЯЛЬНОСТІ УНІВЕРСИТЕТУ В 2020 РОЦІ</a:t>
            </a:r>
            <a:endParaRPr lang="ru-RU" sz="20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="" xmlns:p14="http://schemas.microsoft.com/office/powerpoint/2010/main" val="3932995677"/>
              </p:ext>
            </p:extLst>
          </p:nvPr>
        </p:nvGraphicFramePr>
        <p:xfrm>
          <a:off x="225630" y="1567543"/>
          <a:ext cx="3756809" cy="47487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62997205"/>
              </p:ext>
            </p:extLst>
          </p:nvPr>
        </p:nvGraphicFramePr>
        <p:xfrm>
          <a:off x="4047137" y="1937646"/>
          <a:ext cx="7944238" cy="4554558"/>
        </p:xfrm>
        <a:graphic>
          <a:graphicData uri="http://schemas.openxmlformats.org/drawingml/2006/table">
            <a:tbl>
              <a:tblPr>
                <a:effectLst/>
                <a:tableStyleId>{BDBED569-4797-4DF1-A0F4-6AAB3CD982D8}</a:tableStyleId>
              </a:tblPr>
              <a:tblGrid>
                <a:gridCol w="12144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29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7297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7297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7297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7297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7297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72974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606808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706057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706057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79311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ЗВО</a:t>
                      </a:r>
                      <a:endParaRPr kumimoji="0" lang="ru-RU" sz="16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0" marR="95250" marT="19050" marB="19050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spc="0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Місце</a:t>
                      </a:r>
                      <a:r>
                        <a:rPr kumimoji="0" lang="ru-RU" sz="16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 </a:t>
                      </a:r>
                      <a:r>
                        <a:rPr kumimoji="0" lang="ru-RU" sz="1600" b="1" u="none" strike="noStrike" cap="none" spc="0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загальному</a:t>
                      </a:r>
                      <a:r>
                        <a:rPr kumimoji="0" lang="ru-RU" sz="16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рейтингу</a:t>
                      </a:r>
                      <a:endParaRPr kumimoji="0" lang="ru-RU" sz="16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0" marR="95250" marT="19050" marB="19050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0" marR="95250" marT="19050" marB="1905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DDB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ТОП 200 </a:t>
                      </a:r>
                      <a:r>
                        <a:rPr kumimoji="0" lang="ru-RU" sz="1600" b="1" u="none" strike="noStrike" cap="none" spc="0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Україна</a:t>
                      </a:r>
                      <a:endParaRPr kumimoji="0" lang="ru-RU" sz="16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0" marR="95250" marT="19050" marB="19050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0" marR="95250" marT="19050" marB="1905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DDB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 ЗНО на контракт</a:t>
                      </a:r>
                      <a:endParaRPr kumimoji="0" lang="ru-RU" sz="16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0" marR="95250" marT="19050" marB="19050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0" marR="95250" marT="19050" marB="1905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DDB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spc="0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Scopus</a:t>
                      </a:r>
                      <a:endParaRPr kumimoji="0" lang="ru-RU" sz="16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0" marR="95250" marT="19050" marB="19050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0" marR="95250" marT="19050" marB="1905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DDB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spc="0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Підсумковий</a:t>
                      </a:r>
                      <a:r>
                        <a:rPr kumimoji="0" lang="ru-RU" sz="16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бал</a:t>
                      </a:r>
                      <a:endParaRPr kumimoji="0" lang="ru-RU" sz="16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0" marR="95250" marT="19050" marB="19050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0" marR="95250" marT="19050" marB="1905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DDB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602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0" marR="95250" marT="19050" marB="1905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DD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kumimoji="0" lang="ru-RU" sz="16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0" marR="95250" marT="19050" marB="1905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kumimoji="0" lang="ru-RU" sz="16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0" marR="95250" marT="19050" marB="1905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kumimoji="0" lang="ru-RU" sz="16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0" marR="95250" marT="19050" marB="1905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kumimoji="0" lang="ru-RU" sz="16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0" marR="95250" marT="19050" marB="1905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kumimoji="0" lang="ru-RU" sz="16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0" marR="95250" marT="19050" marB="1905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kumimoji="0" lang="ru-RU" sz="16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0" marR="95250" marT="19050" marB="1905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kumimoji="0" lang="ru-RU" sz="16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0" marR="95250" marT="19050" marB="1905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kumimoji="0" lang="ru-RU" sz="16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0" marR="95250" marT="19050" marB="1905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kumimoji="0" lang="ru-RU" sz="16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0" marR="95250" marT="19050" marB="1905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kumimoji="0" lang="ru-RU" sz="16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0" marR="95250" marT="19050" marB="19050" anchor="ctr"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054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ХДУ</a:t>
                      </a:r>
                      <a:endParaRPr kumimoji="0" lang="ru-RU" sz="16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solidFill>
                      <a:srgbClr val="CDFE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97-98</a:t>
                      </a:r>
                      <a:endParaRPr kumimoji="0" lang="ru-RU" sz="16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Microsoft YaHei" pitchFamily="34" charset="-122"/>
                          <a:cs typeface="Times New Roman" pitchFamily="18" charset="0"/>
                        </a:rPr>
                        <a:t>(↑22)</a:t>
                      </a:r>
                      <a:endParaRPr kumimoji="0" lang="ru-RU" sz="20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solidFill>
                      <a:srgbClr val="CDFE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  <a:endParaRPr kumimoji="0" lang="ru-RU" sz="16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Microsoft YaHei" pitchFamily="34" charset="-122"/>
                          <a:cs typeface="Times New Roman" pitchFamily="18" charset="0"/>
                        </a:rPr>
                        <a:t>(↑42)</a:t>
                      </a:r>
                      <a:endParaRPr kumimoji="0" lang="ru-RU" sz="20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solidFill>
                      <a:srgbClr val="CDFE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145</a:t>
                      </a:r>
                      <a:endParaRPr kumimoji="0" lang="ru-RU" sz="16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Microsoft YaHei" pitchFamily="34" charset="-122"/>
                          <a:cs typeface="Times New Roman" pitchFamily="18" charset="0"/>
                        </a:rPr>
                        <a:t>(↑4)</a:t>
                      </a:r>
                      <a:endParaRPr kumimoji="0" lang="ru-RU" sz="20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solidFill>
                      <a:srgbClr val="CDFE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</a:t>
                      </a:r>
                      <a:endParaRPr kumimoji="0" lang="ru-RU" sz="16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Microsoft YaHei" pitchFamily="34" charset="-122"/>
                          <a:cs typeface="Times New Roman" pitchFamily="18" charset="0"/>
                        </a:rPr>
                        <a:t>(↑2)</a:t>
                      </a:r>
                      <a:endParaRPr kumimoji="0" lang="ru-RU" sz="20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solidFill>
                      <a:srgbClr val="CDFE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326</a:t>
                      </a:r>
                      <a:endParaRPr kumimoji="0" lang="ru-RU" sz="16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Microsoft YaHei" pitchFamily="34" charset="-122"/>
                          <a:cs typeface="Times New Roman" pitchFamily="18" charset="0"/>
                        </a:rPr>
                        <a:t>(↑40)</a:t>
                      </a:r>
                      <a:endParaRPr kumimoji="0" lang="ru-RU" sz="20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solidFill>
                      <a:srgbClr val="CDFEB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054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ХНТУ</a:t>
                      </a:r>
                      <a:endParaRPr kumimoji="0" lang="ru-RU" sz="16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92-93</a:t>
                      </a:r>
                      <a:endParaRPr kumimoji="0" lang="ru-RU" sz="16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</a:t>
                      </a:r>
                      <a:endParaRPr kumimoji="0" lang="ru-RU" sz="16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</a:t>
                      </a:r>
                      <a:endParaRPr kumimoji="0" lang="ru-RU" sz="16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</a:t>
                      </a:r>
                      <a:endParaRPr kumimoji="0" lang="ru-RU" sz="16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122</a:t>
                      </a:r>
                      <a:endParaRPr kumimoji="0" lang="ru-RU" sz="16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  <a:endParaRPr kumimoji="0" lang="ru-RU" sz="16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</a:t>
                      </a:r>
                      <a:endParaRPr kumimoji="0" lang="ru-RU" sz="16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kumimoji="0" lang="ru-RU" sz="16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315</a:t>
                      </a:r>
                      <a:endParaRPr kumimoji="0" lang="ru-RU" sz="16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319</a:t>
                      </a:r>
                      <a:endParaRPr kumimoji="0" lang="ru-RU" sz="16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790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ХДМА</a:t>
                      </a:r>
                      <a:endParaRPr kumimoji="0" lang="ru-RU" sz="16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spc="0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</a:t>
                      </a:r>
                      <a:endParaRPr kumimoji="0" lang="ru-RU" sz="1600" b="1" i="0" u="none" strike="noStrike" cap="none" spc="0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182</a:t>
                      </a:r>
                      <a:endParaRPr kumimoji="0" lang="ru-RU" sz="16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spc="0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183</a:t>
                      </a:r>
                      <a:endParaRPr kumimoji="0" lang="ru-RU" sz="1600" b="1" i="0" u="none" strike="noStrike" cap="none" spc="0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165</a:t>
                      </a:r>
                      <a:endParaRPr kumimoji="0" lang="ru-RU" sz="16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spc="0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140</a:t>
                      </a:r>
                      <a:endParaRPr kumimoji="0" lang="ru-RU" sz="1600" b="1" i="0" u="none" strike="noStrike" cap="none" spc="0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159</a:t>
                      </a:r>
                      <a:endParaRPr kumimoji="0" lang="ru-RU" sz="16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spc="0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167</a:t>
                      </a:r>
                      <a:endParaRPr kumimoji="0" lang="ru-RU" sz="1600" b="1" i="0" u="none" strike="noStrike" cap="none" spc="0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131</a:t>
                      </a:r>
                      <a:endParaRPr kumimoji="0" lang="ru-RU" sz="16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490</a:t>
                      </a:r>
                      <a:endParaRPr kumimoji="0" lang="ru-RU" sz="16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455</a:t>
                      </a:r>
                      <a:endParaRPr kumimoji="0" lang="ru-RU" sz="16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054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ХДАЕУ</a:t>
                      </a:r>
                      <a:endParaRPr kumimoji="0" lang="ru-RU" sz="16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198-200</a:t>
                      </a:r>
                      <a:endParaRPr kumimoji="0" lang="ru-RU" sz="16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190-191</a:t>
                      </a:r>
                      <a:endParaRPr kumimoji="0" lang="ru-RU" sz="16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</a:t>
                      </a:r>
                      <a:endParaRPr kumimoji="0" lang="ru-RU" sz="16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138</a:t>
                      </a:r>
                      <a:endParaRPr kumimoji="0" lang="ru-RU" sz="16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endParaRPr kumimoji="0" lang="ru-RU" sz="16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endParaRPr kumimoji="0" lang="ru-RU" sz="16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167</a:t>
                      </a:r>
                      <a:endParaRPr kumimoji="0" lang="ru-RU" sz="16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142</a:t>
                      </a:r>
                      <a:endParaRPr kumimoji="0" lang="ru-RU" sz="16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495</a:t>
                      </a:r>
                      <a:endParaRPr kumimoji="0" lang="ru-RU" sz="16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481</a:t>
                      </a:r>
                      <a:endParaRPr kumimoji="0" lang="ru-RU" sz="16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Стрелка вправо 1"/>
          <p:cNvSpPr/>
          <p:nvPr/>
        </p:nvSpPr>
        <p:spPr>
          <a:xfrm rot="1461164">
            <a:off x="3298666" y="2667426"/>
            <a:ext cx="2843507" cy="350199"/>
          </a:xfrm>
          <a:prstGeom prst="rightArrow">
            <a:avLst>
              <a:gd name="adj1" fmla="val 46857"/>
              <a:gd name="adj2" fmla="val 48148"/>
            </a:avLst>
          </a:prstGeom>
          <a:solidFill>
            <a:srgbClr val="BFD0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625717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9434" y="154379"/>
            <a:ext cx="7873602" cy="997528"/>
          </a:xfrm>
        </p:spPr>
        <p:txBody>
          <a:bodyPr>
            <a:noAutofit/>
          </a:bodyPr>
          <a:lstStyle/>
          <a:p>
            <a:pPr algn="r"/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НАЙБІЛЬШ РЕЗУЛЬТАТИВНІ НАУКОВІ ШКОЛИ У 2020 РОЦІ</a:t>
            </a:r>
            <a:endParaRPr lang="en-US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0658B55-08BE-4F3D-80DB-8D0EF2379D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1326163" cy="1325563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1278956" y="1815534"/>
            <a:ext cx="5429044" cy="4603350"/>
            <a:chOff x="538176" y="1838683"/>
            <a:chExt cx="5429044" cy="4603350"/>
          </a:xfrm>
        </p:grpSpPr>
        <p:sp>
          <p:nvSpPr>
            <p:cNvPr id="12" name="Rectangle 54"/>
            <p:cNvSpPr>
              <a:spLocks noChangeArrowheads="1"/>
            </p:cNvSpPr>
            <p:nvPr/>
          </p:nvSpPr>
          <p:spPr bwMode="auto">
            <a:xfrm>
              <a:off x="539806" y="1838683"/>
              <a:ext cx="4772974" cy="553998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Психологія соціальної мобільності особистості</a:t>
              </a:r>
            </a:p>
            <a:p>
              <a:pPr lvl="0" eaLnBrk="0" hangingPunct="0">
                <a:defRPr/>
              </a:pPr>
              <a:r>
                <a:rPr lang="uk-UA" sz="1400" i="1" kern="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(керівник </a:t>
              </a:r>
              <a:r>
                <a:rPr lang="uk-UA" sz="1400" i="1" kern="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– </a:t>
              </a:r>
              <a:r>
                <a:rPr lang="uk-UA" sz="1400" i="1" kern="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д.психол.н</a:t>
              </a:r>
              <a:r>
                <a:rPr kumimoji="0" lang="uk-UA" sz="1400" b="0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., </a:t>
              </a:r>
              <a:r>
                <a:rPr kumimoji="0" lang="uk-UA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проф. </a:t>
              </a:r>
              <a:r>
                <a:rPr kumimoji="0" lang="uk-UA" sz="1400" b="1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Блинова</a:t>
              </a:r>
              <a:r>
                <a:rPr kumimoji="0" lang="uk-UA" sz="1400" b="0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uk-UA" sz="14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Олена Євгенівна)</a:t>
              </a: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6" name="Rectangle 61"/>
            <p:cNvSpPr>
              <a:spLocks noChangeArrowheads="1"/>
            </p:cNvSpPr>
            <p:nvPr/>
          </p:nvSpPr>
          <p:spPr bwMode="auto">
            <a:xfrm>
              <a:off x="538837" y="2894446"/>
              <a:ext cx="4982287" cy="80021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Інноваційні технології викладання іноземних мов у середніх та вищих закладах України</a:t>
              </a:r>
              <a:endParaRPr kumimoji="0" lang="uk-UA" sz="1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4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(керівник </a:t>
              </a:r>
              <a:r>
                <a:rPr kumimoji="0" lang="uk-UA" sz="1400" b="0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– </a:t>
              </a:r>
              <a:r>
                <a:rPr kumimoji="0" lang="uk-UA" sz="14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д.пед.н</a:t>
              </a:r>
              <a:r>
                <a:rPr kumimoji="0" lang="uk-UA" sz="1400" b="0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., проф. </a:t>
              </a:r>
              <a:r>
                <a:rPr kumimoji="0" lang="uk-UA" sz="1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Заболотська</a:t>
              </a:r>
              <a:r>
                <a:rPr kumimoji="0" lang="uk-UA" sz="1400" b="1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uk-UA" sz="14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Ольга Олександрівна)</a:t>
              </a:r>
              <a:endParaRPr kumimoji="0" lang="uk-UA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8" name="Rectangle 52"/>
            <p:cNvSpPr>
              <a:spLocks noChangeArrowheads="1"/>
            </p:cNvSpPr>
            <p:nvPr/>
          </p:nvSpPr>
          <p:spPr bwMode="auto">
            <a:xfrm>
              <a:off x="538176" y="5641814"/>
              <a:ext cx="5374416" cy="800219"/>
            </a:xfrm>
            <a:prstGeom prst="rect">
              <a:avLst/>
            </a:prstGeom>
            <a:noFill/>
            <a:ln>
              <a:noFill/>
              <a:headEnd/>
              <a:tailEnd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eaLnBrk="0" hangingPunct="0">
                <a:defRPr/>
              </a:pPr>
              <a:r>
                <a:rPr lang="uk-UA" sz="16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Фундаментальні та прикладні проблеми освітньої галузі</a:t>
              </a:r>
            </a:p>
            <a:p>
              <a:pPr eaLnBrk="0" hangingPunct="0">
                <a:defRPr/>
              </a:pPr>
              <a:r>
                <a:rPr lang="uk-UA" sz="1400" i="1" kern="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(керівник </a:t>
              </a:r>
              <a:r>
                <a:rPr lang="uk-UA" sz="1400" i="1" kern="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– </a:t>
              </a:r>
              <a:r>
                <a:rPr lang="uk-UA" sz="1400" i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д.пед.н</a:t>
              </a:r>
              <a:r>
                <a:rPr lang="uk-UA" sz="1400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., проф. </a:t>
              </a:r>
              <a:r>
                <a:rPr lang="uk-UA" sz="1400" b="1" i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Слюсаренко</a:t>
              </a:r>
              <a:r>
                <a:rPr lang="uk-UA" sz="1400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uk-UA" sz="1400" i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Ніна </a:t>
              </a:r>
              <a:r>
                <a:rPr lang="uk-UA" sz="1400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Віталіївна</a:t>
              </a:r>
              <a:r>
                <a:rPr lang="ru-RU" sz="1400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400" i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endParaRPr lang="ru-RU" sz="1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Rectangle 56"/>
            <p:cNvSpPr>
              <a:spLocks noChangeArrowheads="1"/>
            </p:cNvSpPr>
            <p:nvPr/>
          </p:nvSpPr>
          <p:spPr bwMode="auto">
            <a:xfrm>
              <a:off x="549156" y="4257616"/>
              <a:ext cx="5418064" cy="800219"/>
            </a:xfrm>
            <a:prstGeom prst="rect">
              <a:avLst/>
            </a:prstGeom>
            <a:noFill/>
            <a:ln>
              <a:noFill/>
              <a:headEnd/>
              <a:tailEnd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eaLnBrk="0" hangingPunct="0">
                <a:defRPr/>
              </a:pPr>
              <a:r>
                <a:rPr lang="uk-UA" sz="16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Теорія та практика кримінального процесу та криміналістики</a:t>
              </a:r>
            </a:p>
            <a:p>
              <a:pPr eaLnBrk="0" hangingPunct="0">
                <a:defRPr/>
              </a:pPr>
              <a:r>
                <a:rPr lang="uk-UA" sz="1400" i="1" kern="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(керівник </a:t>
              </a:r>
              <a:r>
                <a:rPr lang="uk-UA" sz="1400" i="1" kern="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– </a:t>
              </a:r>
              <a:r>
                <a:rPr lang="uk-UA" sz="1400" i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д.ю.н</a:t>
              </a:r>
              <a:r>
                <a:rPr lang="uk-UA" sz="1400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., проф. </a:t>
              </a:r>
              <a:r>
                <a:rPr lang="uk-UA" sz="1400" b="1" i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Стратонов</a:t>
              </a:r>
              <a:r>
                <a:rPr lang="uk-UA" sz="1400" b="1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uk-UA" sz="1400" i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Василь </a:t>
              </a:r>
              <a:r>
                <a:rPr lang="uk-UA" sz="1400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Миколайович</a:t>
              </a:r>
              <a:r>
                <a:rPr lang="ru-RU" sz="1400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400" i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endParaRPr lang="ru-RU" sz="1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7" name="Rectangle 56"/>
          <p:cNvSpPr>
            <a:spLocks noChangeArrowheads="1"/>
          </p:cNvSpPr>
          <p:nvPr/>
        </p:nvSpPr>
        <p:spPr bwMode="auto">
          <a:xfrm>
            <a:off x="6942309" y="3270279"/>
            <a:ext cx="4389305" cy="1446550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uk-UA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Основні критерії ефективної діяльності:</a:t>
            </a:r>
          </a:p>
          <a:p>
            <a:pPr eaLnBrk="0" hangingPunct="0">
              <a:lnSpc>
                <a:spcPct val="150000"/>
              </a:lnSpc>
              <a:defRPr/>
            </a:pPr>
            <a:r>
              <a:rPr lang="uk-UA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захист дисертацій членів наукової школи;</a:t>
            </a:r>
          </a:p>
          <a:p>
            <a:pPr eaLnBrk="0" hangingPunct="0">
              <a:lnSpc>
                <a:spcPct val="150000"/>
              </a:lnSpc>
              <a:defRPr/>
            </a:pPr>
            <a:r>
              <a:rPr lang="uk-UA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публікаційна активність;</a:t>
            </a:r>
          </a:p>
          <a:p>
            <a:pPr eaLnBrk="0" hangingPunct="0">
              <a:lnSpc>
                <a:spcPct val="150000"/>
              </a:lnSpc>
              <a:defRPr/>
            </a:pPr>
            <a:r>
              <a:rPr lang="uk-UA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індексування праць.</a:t>
            </a:r>
            <a:endParaRPr lang="ru-RU" sz="1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25717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50722" y="0"/>
            <a:ext cx="6472313" cy="1325563"/>
          </a:xfrm>
        </p:spPr>
        <p:txBody>
          <a:bodyPr>
            <a:noAutofit/>
          </a:bodyPr>
          <a:lstStyle/>
          <a:p>
            <a:pPr algn="r"/>
            <a:r>
              <a:rPr lang="uk-UA" altLang="uk-UA" sz="2000" b="1" dirty="0">
                <a:latin typeface="Times New Roman" pitchFamily="18" charset="0"/>
              </a:rPr>
              <a:t>НАУКОВІ ФАХОВІ ВИДАННЯ УНІВЕРСИТЕТУ КАТЕГОРІЇ «Б»</a:t>
            </a:r>
            <a:endParaRPr lang="en-US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0658B55-08BE-4F3D-80DB-8D0EF2379D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2"/>
            <a:ext cx="1326163" cy="1325563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/>
        </p:nvGraphicFramePr>
        <p:xfrm>
          <a:off x="0" y="1439334"/>
          <a:ext cx="12191999" cy="5418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847606" y="6115792"/>
            <a:ext cx="5557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Забезпечують публікації за 20 спеціальностями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25717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50722" y="0"/>
            <a:ext cx="6472313" cy="1325563"/>
          </a:xfrm>
        </p:spPr>
        <p:txBody>
          <a:bodyPr>
            <a:noAutofit/>
          </a:bodyPr>
          <a:lstStyle/>
          <a:p>
            <a:pPr algn="r"/>
            <a:r>
              <a:rPr lang="uk-UA" altLang="uk-UA" sz="2000" b="1" dirty="0">
                <a:latin typeface="Times New Roman" pitchFamily="18" charset="0"/>
              </a:rPr>
              <a:t>НАУКОВІ ФАХОВІ ВИДАННЯ УНІВЕРСИТЕТУ КАТЕГОРІЇ «Б»</a:t>
            </a:r>
            <a:endParaRPr lang="en-US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0658B55-08BE-4F3D-80DB-8D0EF2379D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1326163" cy="1325563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/>
        </p:nvGraphicFramePr>
        <p:xfrm>
          <a:off x="613458" y="1439334"/>
          <a:ext cx="10972800" cy="4348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57166" y="5864958"/>
            <a:ext cx="2298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Забезпечує </a:t>
            </a:r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публікації </a:t>
            </a:r>
            <a:endParaRPr lang="uk-UA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5 спеціальностями – 011, 012, 013, 014, 015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55996" y="5990398"/>
            <a:ext cx="2435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Забезпечує </a:t>
            </a:r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публікації </a:t>
            </a:r>
            <a:endParaRPr lang="uk-UA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1 спеціальністю - 053 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82148" y="5980752"/>
            <a:ext cx="2435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Забезпечує </a:t>
            </a:r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публікації </a:t>
            </a:r>
            <a:endParaRPr lang="uk-UA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1 спеціальністю - 053 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20189" y="5843738"/>
            <a:ext cx="2298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Забезпечує </a:t>
            </a:r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публікації </a:t>
            </a:r>
            <a:endParaRPr lang="uk-UA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2 спеціальностями – 015, 073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25717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50722" y="0"/>
            <a:ext cx="6472313" cy="1325563"/>
          </a:xfrm>
        </p:spPr>
        <p:txBody>
          <a:bodyPr>
            <a:noAutofit/>
          </a:bodyPr>
          <a:lstStyle/>
          <a:p>
            <a:pPr algn="r"/>
            <a:r>
              <a:rPr lang="uk-UA" altLang="uk-UA" sz="2000" b="1" dirty="0">
                <a:latin typeface="Times New Roman" pitchFamily="18" charset="0"/>
              </a:rPr>
              <a:t>НАУКОВІ ФАХОВІ ВИДАННЯ УНІВЕРСИТЕТУ КАТЕГОРІЇ «Б»</a:t>
            </a:r>
            <a:endParaRPr lang="en-US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0658B55-08BE-4F3D-80DB-8D0EF2379D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1326163" cy="1325563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/>
        </p:nvGraphicFramePr>
        <p:xfrm>
          <a:off x="1666755" y="1380621"/>
          <a:ext cx="8762036" cy="4163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8426370" y="5231758"/>
            <a:ext cx="1967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uk-UA" sz="14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(ХДУ співзасновник)</a:t>
            </a:r>
            <a:endParaRPr lang="ru-RU" sz="1400" b="1" i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95343" y="5691385"/>
            <a:ext cx="2435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Забезпечує </a:t>
            </a:r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публікації </a:t>
            </a:r>
            <a:endParaRPr lang="uk-UA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1 спеціальністю - 091 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06690" y="5728039"/>
            <a:ext cx="2435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Забезпечує </a:t>
            </a:r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публікації </a:t>
            </a:r>
            <a:endParaRPr lang="uk-UA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1 спеціальністю - 091 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01976" y="5598740"/>
            <a:ext cx="27846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Забезпечує </a:t>
            </a:r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публікації </a:t>
            </a:r>
            <a:endParaRPr lang="uk-UA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9 спеціальностями - 017, 091, 221, 222, 224, 226, 227, 228, 229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25717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50722" y="0"/>
            <a:ext cx="6472313" cy="1325563"/>
          </a:xfrm>
        </p:spPr>
        <p:txBody>
          <a:bodyPr>
            <a:noAutofit/>
          </a:bodyPr>
          <a:lstStyle/>
          <a:p>
            <a:pPr algn="r"/>
            <a:r>
              <a:rPr lang="uk-UA" altLang="uk-UA" sz="2000" b="1" dirty="0">
                <a:latin typeface="Times New Roman" pitchFamily="18" charset="0"/>
              </a:rPr>
              <a:t>НАУКОВІ ФАХОВІ ВИДАННЯ УНІВЕРСИТЕТУ КАТЕГОРІЇ «Б»</a:t>
            </a:r>
            <a:endParaRPr lang="en-US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0658B55-08BE-4F3D-80DB-8D0EF2379D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1326163" cy="1325563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/>
        </p:nvGraphicFramePr>
        <p:xfrm>
          <a:off x="555585" y="1586753"/>
          <a:ext cx="11053823" cy="4270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10553" y="6084924"/>
            <a:ext cx="2435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Забезпечує </a:t>
            </a:r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публікації </a:t>
            </a:r>
            <a:endParaRPr lang="uk-UA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1 спеціальністю - 035 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97809" y="6063704"/>
            <a:ext cx="2435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Забезпечує </a:t>
            </a:r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публікації </a:t>
            </a:r>
            <a:endParaRPr lang="uk-UA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1 спеціальністю - 035 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26518" y="5878462"/>
            <a:ext cx="2298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Забезпечує </a:t>
            </a:r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публікації </a:t>
            </a:r>
            <a:endParaRPr lang="uk-UA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2 спеціальностями – 103, 106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56528" y="6036696"/>
            <a:ext cx="2435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Забезпечує </a:t>
            </a:r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публікації </a:t>
            </a:r>
            <a:endParaRPr lang="uk-UA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1 спеціальністю - 011 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25717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extBox 12"/>
          <p:cNvSpPr txBox="1">
            <a:spLocks noChangeArrowheads="1"/>
          </p:cNvSpPr>
          <p:nvPr/>
        </p:nvSpPr>
        <p:spPr bwMode="auto">
          <a:xfrm>
            <a:off x="1574251" y="6074141"/>
            <a:ext cx="89829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Кількість статей у НБД </a:t>
            </a:r>
            <a:r>
              <a:rPr lang="uk-UA" alt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Scopus</a:t>
            </a:r>
            <a:r>
              <a:rPr lang="uk-UA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en-US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Web of Science</a:t>
            </a:r>
            <a:r>
              <a:rPr lang="uk-UA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одного НПП за 2020 рік – 0,37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828800" y="196380"/>
            <a:ext cx="8241476" cy="70788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ПУБЛІКАЦІЙНА АКТИВНІСТЬ НПП УНІВЕРСИТЕТУ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 НБД </a:t>
            </a:r>
            <a:r>
              <a:rPr lang="en-US" sz="2000" b="1" dirty="0">
                <a:solidFill>
                  <a:schemeClr val="bg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SCOPUS</a:t>
            </a:r>
            <a:r>
              <a:rPr lang="uk-UA" sz="2000" b="1" dirty="0">
                <a:solidFill>
                  <a:schemeClr val="bg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 ТА </a:t>
            </a:r>
            <a:r>
              <a:rPr lang="en-US" sz="2000" b="1" dirty="0">
                <a:solidFill>
                  <a:schemeClr val="bg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W</a:t>
            </a:r>
            <a:r>
              <a:rPr lang="uk-UA" sz="2000" b="1" dirty="0">
                <a:solidFill>
                  <a:schemeClr val="bg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о</a:t>
            </a:r>
            <a:r>
              <a:rPr lang="en-US" sz="2000" b="1" dirty="0">
                <a:solidFill>
                  <a:schemeClr val="bg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S</a:t>
            </a:r>
            <a:r>
              <a:rPr lang="uk-UA" sz="2000" b="1" dirty="0">
                <a:solidFill>
                  <a:schemeClr val="bg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   </a:t>
            </a:r>
            <a:endParaRPr lang="uk-UA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636609" y="1388962"/>
          <a:ext cx="10949650" cy="47840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0658B55-08BE-4F3D-80DB-8D0EF2379D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1326163" cy="1325563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1669450" y="164459"/>
            <a:ext cx="8513636" cy="1123712"/>
          </a:xfrm>
          <a:prstGeom prst="round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 fontAlgn="auto">
              <a:defRPr/>
            </a:pP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ПУБЛІКАЦІЙНА АКТИВНІСТЬ У НБД</a:t>
            </a:r>
            <a:r>
              <a:rPr lang="uk-UA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SCOPUS</a:t>
            </a:r>
            <a:r>
              <a:rPr lang="uk-UA" sz="2000" b="1" dirty="0">
                <a:solidFill>
                  <a:schemeClr val="bg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 ТА </a:t>
            </a:r>
            <a:r>
              <a:rPr lang="en-US" sz="2000" b="1" dirty="0">
                <a:solidFill>
                  <a:schemeClr val="bg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W</a:t>
            </a:r>
            <a:r>
              <a:rPr lang="uk-UA" sz="2000" b="1" dirty="0">
                <a:solidFill>
                  <a:schemeClr val="bg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о</a:t>
            </a:r>
            <a:r>
              <a:rPr lang="en-US" sz="2000" b="1" dirty="0">
                <a:solidFill>
                  <a:schemeClr val="bg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S</a:t>
            </a:r>
            <a:r>
              <a:rPr lang="uk-UA" sz="2000" b="1" dirty="0">
                <a:solidFill>
                  <a:schemeClr val="bg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 </a:t>
            </a:r>
          </a:p>
          <a:p>
            <a:pPr algn="r" fontAlgn="auto">
              <a:defRPr/>
            </a:pPr>
            <a:r>
              <a:rPr lang="uk-UA" sz="2000" b="1" dirty="0">
                <a:solidFill>
                  <a:schemeClr val="bg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ТА У 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НАУКОВИХВИДАННЯХ КАТЕГОРІЇ «Б»</a:t>
            </a:r>
            <a:r>
              <a:rPr lang="uk-UA" sz="2000" b="1" dirty="0">
                <a:solidFill>
                  <a:schemeClr val="bg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  </a:t>
            </a:r>
          </a:p>
          <a:p>
            <a:pPr algn="r" fontAlgn="auto">
              <a:defRPr/>
            </a:pP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ЗА НАУКОВИМИ НАПРЯМАМИ</a:t>
            </a:r>
            <a:endParaRPr lang="ru-RU" sz="20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10252312" y="2088934"/>
            <a:ext cx="1522004" cy="4337257"/>
            <a:chOff x="10252312" y="2088934"/>
            <a:chExt cx="1522004" cy="4337257"/>
          </a:xfrm>
        </p:grpSpPr>
        <p:grpSp>
          <p:nvGrpSpPr>
            <p:cNvPr id="2" name="Группа 6"/>
            <p:cNvGrpSpPr/>
            <p:nvPr/>
          </p:nvGrpSpPr>
          <p:grpSpPr>
            <a:xfrm>
              <a:off x="10277140" y="2088934"/>
              <a:ext cx="1479062" cy="608504"/>
              <a:chOff x="226167" y="1590999"/>
              <a:chExt cx="1034073" cy="626864"/>
            </a:xfrm>
            <a:solidFill>
              <a:srgbClr val="D0DCF0"/>
            </a:solidFill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8" name="Скругленный прямоугольник 7"/>
              <p:cNvSpPr/>
              <p:nvPr/>
            </p:nvSpPr>
            <p:spPr>
              <a:xfrm>
                <a:off x="226167" y="1590999"/>
                <a:ext cx="1034073" cy="626864"/>
              </a:xfrm>
              <a:prstGeom prst="roundRect">
                <a:avLst>
                  <a:gd name="adj" fmla="val 10000"/>
                </a:avLst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9" name="Скругленный прямоугольник 4"/>
              <p:cNvSpPr/>
              <p:nvPr/>
            </p:nvSpPr>
            <p:spPr>
              <a:xfrm>
                <a:off x="244527" y="1609359"/>
                <a:ext cx="997353" cy="590144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5880" tIns="41910" rIns="55880" bIns="41910" numCol="1" spcCol="1270" anchor="ctr" anchorCtr="0">
                <a:noAutofit/>
              </a:bodyPr>
              <a:lstStyle/>
              <a:p>
                <a:pPr lvl="0" algn="ctr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uk-UA" kern="12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18 кафедр</a:t>
                </a:r>
                <a:endParaRPr lang="ru-RU" kern="1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3" name="Группа 42"/>
            <p:cNvGrpSpPr/>
            <p:nvPr/>
          </p:nvGrpSpPr>
          <p:grpSpPr>
            <a:xfrm>
              <a:off x="10252312" y="3037582"/>
              <a:ext cx="1479062" cy="608504"/>
              <a:chOff x="226167" y="1590999"/>
              <a:chExt cx="1034073" cy="626864"/>
            </a:xfrm>
            <a:solidFill>
              <a:srgbClr val="D0DCF0"/>
            </a:solidFill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44" name="Скругленный прямоугольник 43"/>
              <p:cNvSpPr/>
              <p:nvPr/>
            </p:nvSpPr>
            <p:spPr>
              <a:xfrm>
                <a:off x="226167" y="1590999"/>
                <a:ext cx="1034073" cy="626864"/>
              </a:xfrm>
              <a:prstGeom prst="roundRect">
                <a:avLst>
                  <a:gd name="adj" fmla="val 10000"/>
                </a:avLst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45" name="Скругленный прямоугольник 4"/>
              <p:cNvSpPr/>
              <p:nvPr/>
            </p:nvSpPr>
            <p:spPr>
              <a:xfrm>
                <a:off x="244527" y="1609359"/>
                <a:ext cx="997353" cy="590143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5880" tIns="41910" rIns="55880" bIns="41910" numCol="1" spcCol="1270" anchor="ctr" anchorCtr="0">
                <a:noAutofit/>
              </a:bodyPr>
              <a:lstStyle/>
              <a:p>
                <a:pPr lvl="0" algn="ctr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uk-UA" kern="12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1 кафедра</a:t>
                </a:r>
                <a:endParaRPr lang="ru-RU" kern="1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4" name="Группа 45"/>
            <p:cNvGrpSpPr/>
            <p:nvPr/>
          </p:nvGrpSpPr>
          <p:grpSpPr>
            <a:xfrm>
              <a:off x="10285358" y="3963682"/>
              <a:ext cx="1479062" cy="608504"/>
              <a:chOff x="226167" y="1590999"/>
              <a:chExt cx="1034073" cy="626864"/>
            </a:xfrm>
            <a:solidFill>
              <a:srgbClr val="D0DCF0"/>
            </a:solidFill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47" name="Скругленный прямоугольник 46"/>
              <p:cNvSpPr/>
              <p:nvPr/>
            </p:nvSpPr>
            <p:spPr>
              <a:xfrm>
                <a:off x="226167" y="1590999"/>
                <a:ext cx="1034073" cy="626864"/>
              </a:xfrm>
              <a:prstGeom prst="roundRect">
                <a:avLst>
                  <a:gd name="adj" fmla="val 10000"/>
                </a:avLst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48" name="Скругленный прямоугольник 4"/>
              <p:cNvSpPr/>
              <p:nvPr/>
            </p:nvSpPr>
            <p:spPr>
              <a:xfrm>
                <a:off x="244527" y="1609359"/>
                <a:ext cx="997353" cy="590144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5880" tIns="41910" rIns="55880" bIns="41910" numCol="1" spcCol="1270" anchor="ctr" anchorCtr="0">
                <a:noAutofit/>
              </a:bodyPr>
              <a:lstStyle/>
              <a:p>
                <a:pPr lvl="0" algn="ctr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uk-UA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  <a:r>
                  <a:rPr lang="uk-UA" kern="12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кафедри</a:t>
                </a:r>
                <a:endParaRPr lang="ru-RU" kern="1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5" name="Группа 48"/>
            <p:cNvGrpSpPr/>
            <p:nvPr/>
          </p:nvGrpSpPr>
          <p:grpSpPr>
            <a:xfrm>
              <a:off x="10295254" y="4915037"/>
              <a:ext cx="1479062" cy="608504"/>
              <a:chOff x="226167" y="1590999"/>
              <a:chExt cx="1034073" cy="626864"/>
            </a:xfrm>
            <a:solidFill>
              <a:srgbClr val="D0DCF0"/>
            </a:solidFill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50" name="Скругленный прямоугольник 49"/>
              <p:cNvSpPr/>
              <p:nvPr/>
            </p:nvSpPr>
            <p:spPr>
              <a:xfrm>
                <a:off x="226167" y="1590999"/>
                <a:ext cx="1034073" cy="626864"/>
              </a:xfrm>
              <a:prstGeom prst="roundRect">
                <a:avLst>
                  <a:gd name="adj" fmla="val 10000"/>
                </a:avLst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51" name="Скругленный прямоугольник 4"/>
              <p:cNvSpPr/>
              <p:nvPr/>
            </p:nvSpPr>
            <p:spPr>
              <a:xfrm>
                <a:off x="244527" y="1609359"/>
                <a:ext cx="997353" cy="590144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5880" tIns="41910" rIns="55880" bIns="41910" numCol="1" spcCol="1270" anchor="ctr" anchorCtr="0">
                <a:noAutofit/>
              </a:bodyPr>
              <a:lstStyle/>
              <a:p>
                <a:pPr lvl="0" algn="ctr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uk-UA" kern="12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10 кафедр</a:t>
                </a:r>
                <a:endParaRPr lang="ru-RU" kern="1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6" name="Группа 51"/>
            <p:cNvGrpSpPr/>
            <p:nvPr/>
          </p:nvGrpSpPr>
          <p:grpSpPr>
            <a:xfrm>
              <a:off x="10269824" y="5817687"/>
              <a:ext cx="1479062" cy="608504"/>
              <a:chOff x="226167" y="1590999"/>
              <a:chExt cx="1034073" cy="626864"/>
            </a:xfrm>
            <a:solidFill>
              <a:srgbClr val="D0DCF0"/>
            </a:solidFill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53" name="Скругленный прямоугольник 52"/>
              <p:cNvSpPr/>
              <p:nvPr/>
            </p:nvSpPr>
            <p:spPr>
              <a:xfrm>
                <a:off x="226167" y="1590999"/>
                <a:ext cx="1034073" cy="626864"/>
              </a:xfrm>
              <a:prstGeom prst="roundRect">
                <a:avLst>
                  <a:gd name="adj" fmla="val 10000"/>
                </a:avLst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54" name="Скругленный прямоугольник 4"/>
              <p:cNvSpPr/>
              <p:nvPr/>
            </p:nvSpPr>
            <p:spPr>
              <a:xfrm>
                <a:off x="244527" y="1609359"/>
                <a:ext cx="997353" cy="590144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5880" tIns="41910" rIns="55880" bIns="41910" numCol="1" spcCol="1270" anchor="ctr" anchorCtr="0">
                <a:noAutofit/>
              </a:bodyPr>
              <a:lstStyle/>
              <a:p>
                <a:pPr lvl="0" algn="ctr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uk-UA" kern="12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2 кафедри</a:t>
                </a:r>
                <a:endParaRPr lang="ru-RU" kern="1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57" name="Скругленный прямоугольник 4">
            <a:extLst>
              <a:ext uri="{FF2B5EF4-FFF2-40B4-BE49-F238E27FC236}">
                <a16:creationId xmlns="" xmlns:a16="http://schemas.microsoft.com/office/drawing/2014/main" id="{8BC7DA49-149A-4CED-B42C-2342CDC03760}"/>
              </a:ext>
            </a:extLst>
          </p:cNvPr>
          <p:cNvSpPr/>
          <p:nvPr/>
        </p:nvSpPr>
        <p:spPr>
          <a:xfrm>
            <a:off x="1117665" y="1444492"/>
            <a:ext cx="826882" cy="419032"/>
          </a:xfrm>
          <a:prstGeom prst="rect">
            <a:avLst/>
          </a:prstGeom>
          <a:solidFill>
            <a:srgbClr val="D0DC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5880" tIns="41910" rIns="55880" bIns="41910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2200" kern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НБД</a:t>
            </a:r>
            <a:endParaRPr lang="ru-RU" sz="220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4">
            <a:extLst>
              <a:ext uri="{FF2B5EF4-FFF2-40B4-BE49-F238E27FC236}">
                <a16:creationId xmlns="" xmlns:a16="http://schemas.microsoft.com/office/drawing/2014/main" id="{A317A662-2853-498E-AC69-BE731F104D51}"/>
              </a:ext>
            </a:extLst>
          </p:cNvPr>
          <p:cNvSpPr/>
          <p:nvPr/>
        </p:nvSpPr>
        <p:spPr>
          <a:xfrm>
            <a:off x="8472668" y="1427067"/>
            <a:ext cx="1002113" cy="424882"/>
          </a:xfrm>
          <a:prstGeom prst="rect">
            <a:avLst/>
          </a:prstGeom>
          <a:solidFill>
            <a:srgbClr val="D0DC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5880" tIns="41910" rIns="55880" bIns="41910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2200" kern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Кат. Б</a:t>
            </a:r>
            <a:endParaRPr lang="ru-RU" sz="220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6" name="Группа 45"/>
          <p:cNvGrpSpPr/>
          <p:nvPr/>
        </p:nvGrpSpPr>
        <p:grpSpPr>
          <a:xfrm>
            <a:off x="1099595" y="1979270"/>
            <a:ext cx="9398642" cy="4579185"/>
            <a:chOff x="1099595" y="1979270"/>
            <a:chExt cx="9398642" cy="4579185"/>
          </a:xfrm>
        </p:grpSpPr>
        <p:grpSp>
          <p:nvGrpSpPr>
            <p:cNvPr id="3" name="Группа 41"/>
            <p:cNvGrpSpPr/>
            <p:nvPr/>
          </p:nvGrpSpPr>
          <p:grpSpPr>
            <a:xfrm>
              <a:off x="1099595" y="1979270"/>
              <a:ext cx="9398642" cy="4579185"/>
              <a:chOff x="237506" y="1667315"/>
              <a:chExt cx="9217490" cy="4889241"/>
            </a:xfrm>
          </p:grpSpPr>
          <p:graphicFrame>
            <p:nvGraphicFramePr>
              <p:cNvPr id="25" name="Схема 24"/>
              <p:cNvGraphicFramePr/>
              <p:nvPr>
                <p:extLst>
                  <p:ext uri="{D42A27DB-BD31-4B8C-83A1-F6EECF244321}">
                    <p14:modId xmlns="" xmlns:p14="http://schemas.microsoft.com/office/powerpoint/2010/main" val="1851623634"/>
                  </p:ext>
                </p:extLst>
              </p:nvPr>
            </p:nvGraphicFramePr>
            <p:xfrm>
              <a:off x="670102" y="1667315"/>
              <a:ext cx="8784894" cy="486646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sp>
            <p:nvSpPr>
              <p:cNvPr id="40" name="Овал 39"/>
              <p:cNvSpPr/>
              <p:nvPr/>
            </p:nvSpPr>
            <p:spPr>
              <a:xfrm>
                <a:off x="237506" y="1692602"/>
                <a:ext cx="819399" cy="800555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uk-UA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81</a:t>
                </a:r>
                <a:endParaRPr lang="ru-RU" dirty="0"/>
              </a:p>
            </p:txBody>
          </p:sp>
          <p:sp>
            <p:nvSpPr>
              <p:cNvPr id="38" name="Овал 37"/>
              <p:cNvSpPr/>
              <p:nvPr/>
            </p:nvSpPr>
            <p:spPr>
              <a:xfrm>
                <a:off x="264319" y="2672542"/>
                <a:ext cx="819399" cy="800555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uk-UA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30</a:t>
                </a:r>
                <a:endParaRPr lang="ru-RU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2" name="Овал 31"/>
              <p:cNvSpPr/>
              <p:nvPr/>
            </p:nvSpPr>
            <p:spPr>
              <a:xfrm>
                <a:off x="248857" y="5756001"/>
                <a:ext cx="819399" cy="800555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uk-UA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8</a:t>
                </a:r>
                <a:endParaRPr lang="ru-RU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2" name="Овал 41"/>
            <p:cNvSpPr/>
            <p:nvPr/>
          </p:nvSpPr>
          <p:spPr>
            <a:xfrm>
              <a:off x="1153211" y="4810185"/>
              <a:ext cx="835503" cy="749787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uk-UA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Овал 42"/>
            <p:cNvSpPr/>
            <p:nvPr/>
          </p:nvSpPr>
          <p:spPr>
            <a:xfrm>
              <a:off x="1121679" y="3864254"/>
              <a:ext cx="835503" cy="749787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uk-UA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42625717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1786" y="190006"/>
            <a:ext cx="6631250" cy="1021278"/>
          </a:xfrm>
        </p:spPr>
        <p:txBody>
          <a:bodyPr>
            <a:noAutofit/>
          </a:bodyPr>
          <a:lstStyle/>
          <a:p>
            <a:pPr algn="r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РОЗПОДІЛ  ПУБЛІКАЦІЙ У ВИДАННЯХ,</a:t>
            </a:r>
            <a:br>
              <a:rPr lang="uk-UA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ЩО ВХОДЯТЬ ДО НБД </a:t>
            </a:r>
            <a:r>
              <a:rPr lang="en-US" sz="2000" b="1" dirty="0">
                <a:solidFill>
                  <a:schemeClr val="bg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SCOPUS 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ЗА КВАРТИЛЯМИ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0658B55-08BE-4F3D-80DB-8D0EF2379D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1326163" cy="1325563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17250973"/>
              </p:ext>
            </p:extLst>
          </p:nvPr>
        </p:nvGraphicFramePr>
        <p:xfrm>
          <a:off x="285008" y="1551988"/>
          <a:ext cx="11530940" cy="4933081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77635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8194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1816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1816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1816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1816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1088457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Науковий напрям</a:t>
                      </a:r>
                      <a:endParaRPr lang="ru-RU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Загальна</a:t>
                      </a:r>
                      <a:r>
                        <a:rPr lang="uk-UA" sz="16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uk-UA" sz="1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кількість </a:t>
                      </a:r>
                      <a:r>
                        <a:rPr lang="uk-UA" sz="16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статей </a:t>
                      </a:r>
                    </a:p>
                    <a:p>
                      <a:pPr algn="ctr"/>
                      <a:r>
                        <a:rPr lang="uk-UA" sz="13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(з урахуванням подвійного індексування журналів)</a:t>
                      </a:r>
                      <a:endParaRPr lang="ru-RU" sz="13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  <a:r>
                        <a:rPr lang="en-US" sz="1600" baseline="-25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baseline="-25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  <a:r>
                        <a:rPr lang="en-US" sz="1600" baseline="-25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baseline="-25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  <a:r>
                        <a:rPr lang="en-US" sz="1600" baseline="-25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 baseline="-25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  <a:r>
                        <a:rPr lang="en-US" sz="1600" baseline="-25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600" baseline="-25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49232">
                <a:tc>
                  <a:txBody>
                    <a:bodyPr/>
                    <a:lstStyle/>
                    <a:p>
                      <a:r>
                        <a:rPr lang="uk-UA" sz="16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Суспільні науки</a:t>
                      </a:r>
                      <a:endParaRPr lang="ru-RU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9232">
                <a:tc>
                  <a:txBody>
                    <a:bodyPr/>
                    <a:lstStyle/>
                    <a:p>
                      <a:r>
                        <a:rPr lang="uk-UA" sz="16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Технічні науки</a:t>
                      </a:r>
                      <a:endParaRPr lang="ru-RU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49232">
                <a:tc>
                  <a:txBody>
                    <a:bodyPr/>
                    <a:lstStyle/>
                    <a:p>
                      <a:r>
                        <a:rPr lang="uk-UA" sz="16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Біологія та охорона здоров’я</a:t>
                      </a:r>
                      <a:endParaRPr lang="ru-RU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49232">
                <a:tc>
                  <a:txBody>
                    <a:bodyPr/>
                    <a:lstStyle/>
                    <a:p>
                      <a:r>
                        <a:rPr lang="uk-UA" sz="16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Математичні науки та природничі науки</a:t>
                      </a:r>
                      <a:endParaRPr lang="ru-RU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49232">
                <a:tc>
                  <a:txBody>
                    <a:bodyPr/>
                    <a:lstStyle/>
                    <a:p>
                      <a:r>
                        <a:rPr lang="uk-UA" sz="16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Гуманітарні науки та мистецтво</a:t>
                      </a:r>
                      <a:endParaRPr lang="ru-RU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49232">
                <a:tc>
                  <a:txBody>
                    <a:bodyPr/>
                    <a:lstStyle/>
                    <a:p>
                      <a:r>
                        <a:rPr lang="uk-UA" sz="17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Разом за 2020 рік</a:t>
                      </a:r>
                      <a:endParaRPr lang="ru-RU" sz="17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73 (↑18)</a:t>
                      </a:r>
                      <a:endParaRPr lang="ru-RU" sz="17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7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 (↑3)</a:t>
                      </a:r>
                      <a:endParaRPr lang="ru-RU" sz="17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 (↑5)</a:t>
                      </a:r>
                      <a:endParaRPr lang="ru-RU" sz="17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 (↑10)</a:t>
                      </a:r>
                      <a:endParaRPr lang="ru-RU" sz="17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49232">
                <a:tc>
                  <a:txBody>
                    <a:bodyPr/>
                    <a:lstStyle/>
                    <a:p>
                      <a:r>
                        <a:rPr lang="uk-UA" sz="17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Разом за 2019 рік</a:t>
                      </a:r>
                      <a:endParaRPr lang="ru-RU" sz="17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  <a:endParaRPr lang="ru-RU" sz="17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7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7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7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17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262571769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5054" y="201880"/>
            <a:ext cx="8348614" cy="872007"/>
          </a:xfrm>
        </p:spPr>
        <p:txBody>
          <a:bodyPr>
            <a:noAutofit/>
          </a:bodyPr>
          <a:lstStyle/>
          <a:p>
            <a:pPr algn="r" fontAlgn="auto">
              <a:defRPr/>
            </a:pP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ПУБЛІКАЦІЙНА АКТИВНІСТЬ НА 1 НПП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0658B55-08BE-4F3D-80DB-8D0EF2379D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1326163" cy="1325563"/>
          </a:xfrm>
          <a:prstGeom prst="rect">
            <a:avLst/>
          </a:prstGeom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="" xmlns:p14="http://schemas.microsoft.com/office/powerpoint/2010/main" val="794456571"/>
              </p:ext>
            </p:extLst>
          </p:nvPr>
        </p:nvGraphicFramePr>
        <p:xfrm>
          <a:off x="6222670" y="1816927"/>
          <a:ext cx="5522025" cy="2695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Диаграмма 9"/>
          <p:cNvGraphicFramePr>
            <a:graphicFrameLocks/>
          </p:cNvGraphicFramePr>
          <p:nvPr/>
        </p:nvGraphicFramePr>
        <p:xfrm>
          <a:off x="269752" y="1523340"/>
          <a:ext cx="5783807" cy="5178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="" xmlns:p14="http://schemas.microsoft.com/office/powerpoint/2010/main" val="4262571769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3997842" y="208256"/>
            <a:ext cx="60724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ПУБЛІКАЦІЙНА АКТИВНІСТЬ НПП УНІВЕРСИТЕТУ У НБД </a:t>
            </a:r>
            <a:r>
              <a:rPr lang="en-US" sz="2000" b="1" dirty="0">
                <a:solidFill>
                  <a:schemeClr val="bg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SCOPUS</a:t>
            </a:r>
            <a:r>
              <a:rPr lang="uk-UA" sz="2000" b="1" dirty="0">
                <a:solidFill>
                  <a:schemeClr val="bg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 ТА </a:t>
            </a:r>
            <a:r>
              <a:rPr lang="en-US" sz="2000" b="1" dirty="0">
                <a:solidFill>
                  <a:schemeClr val="bg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W</a:t>
            </a:r>
            <a:r>
              <a:rPr lang="uk-UA" sz="2000" b="1" dirty="0">
                <a:solidFill>
                  <a:schemeClr val="bg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о</a:t>
            </a:r>
            <a:r>
              <a:rPr lang="en-US" sz="2000" b="1" dirty="0">
                <a:solidFill>
                  <a:schemeClr val="bg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S</a:t>
            </a:r>
            <a:r>
              <a:rPr lang="uk-UA" sz="2000" b="1" dirty="0">
                <a:solidFill>
                  <a:schemeClr val="bg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   </a:t>
            </a:r>
            <a:endParaRPr lang="uk-UA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62306133"/>
              </p:ext>
            </p:extLst>
          </p:nvPr>
        </p:nvGraphicFramePr>
        <p:xfrm>
          <a:off x="2020125" y="1436914"/>
          <a:ext cx="8127999" cy="5189525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7093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093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093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763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h-індекс</a:t>
                      </a:r>
                      <a:endParaRPr lang="ru-RU" sz="1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Науковці</a:t>
                      </a:r>
                      <a:endParaRPr lang="ru-RU" sz="1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НБД</a:t>
                      </a:r>
                      <a:endParaRPr lang="ru-RU" sz="1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75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8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Мойсієнко</a:t>
                      </a:r>
                      <a:r>
                        <a:rPr lang="uk-UA" sz="18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І.І.</a:t>
                      </a:r>
                      <a:endParaRPr lang="ru-RU" sz="18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Scopus</a:t>
                      </a:r>
                      <a:endParaRPr lang="ru-RU" sz="1800" b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75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8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Мойсієнко</a:t>
                      </a:r>
                      <a:r>
                        <a:rPr lang="uk-UA" sz="18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І.І.</a:t>
                      </a:r>
                      <a:endParaRPr lang="ru-RU" sz="18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WoS</a:t>
                      </a:r>
                      <a:endParaRPr lang="ru-RU" sz="1800" b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75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8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Ходосовцев О.Є.</a:t>
                      </a:r>
                      <a:endParaRPr lang="ru-RU" sz="18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Scopus і WoS</a:t>
                      </a:r>
                      <a:endParaRPr lang="ru-RU" sz="1800" b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75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8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Попович І.С.</a:t>
                      </a:r>
                      <a:endParaRPr lang="ru-RU" sz="18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WoS</a:t>
                      </a:r>
                      <a:endParaRPr lang="ru-RU" sz="1800" b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75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8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Кобець В.М.</a:t>
                      </a:r>
                      <a:endParaRPr lang="ru-RU" sz="18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Scopus</a:t>
                      </a:r>
                      <a:endParaRPr lang="ru-RU" sz="1800" b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07543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8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Попович І.С.</a:t>
                      </a:r>
                      <a:endParaRPr lang="ru-RU" sz="18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Scopus</a:t>
                      </a:r>
                      <a:endParaRPr lang="ru-RU" sz="18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075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Кравцов Г.М.</a:t>
                      </a:r>
                      <a:endParaRPr lang="ru-RU" sz="18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Scopus</a:t>
                      </a:r>
                      <a:endParaRPr lang="ru-RU" sz="18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07543">
                <a:tc rowSpan="8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8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Валько Н.В.</a:t>
                      </a:r>
                      <a:endParaRPr lang="ru-RU" sz="18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Scopus</a:t>
                      </a:r>
                      <a:endParaRPr lang="ru-RU" sz="18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075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Дармостук В.В.</a:t>
                      </a:r>
                      <a:endParaRPr lang="ru-RU" sz="1800" b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Scopus</a:t>
                      </a:r>
                      <a:endParaRPr lang="ru-RU" sz="18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075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Кушнір Н.О.</a:t>
                      </a:r>
                      <a:endParaRPr lang="ru-RU" sz="18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Scopus</a:t>
                      </a:r>
                      <a:endParaRPr lang="ru-RU" sz="18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075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Бойко М.Ф.</a:t>
                      </a:r>
                      <a:endParaRPr lang="ru-RU" sz="18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Scopus</a:t>
                      </a:r>
                      <a:endParaRPr lang="ru-RU" sz="18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075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Блинова О.Є.</a:t>
                      </a:r>
                      <a:endParaRPr lang="ru-RU" sz="1800" b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Scopus</a:t>
                      </a:r>
                      <a:endParaRPr lang="ru-RU" sz="18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075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Львов М.С.</a:t>
                      </a:r>
                      <a:endParaRPr lang="ru-RU" sz="18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Scopus</a:t>
                      </a:r>
                      <a:endParaRPr lang="ru-RU" sz="18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075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Песчаненко</a:t>
                      </a:r>
                      <a:r>
                        <a:rPr lang="uk-UA" sz="18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В.С.</a:t>
                      </a:r>
                      <a:endParaRPr lang="ru-RU" sz="18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Scopus</a:t>
                      </a:r>
                      <a:endParaRPr lang="ru-RU" sz="18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3075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Наумович Г.О.</a:t>
                      </a:r>
                      <a:endParaRPr lang="ru-RU" sz="18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WoS</a:t>
                      </a:r>
                      <a:endParaRPr lang="ru-RU" sz="18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2951" y="356260"/>
            <a:ext cx="8330713" cy="779298"/>
          </a:xfrm>
        </p:spPr>
        <p:txBody>
          <a:bodyPr>
            <a:noAutofit/>
          </a:bodyPr>
          <a:lstStyle/>
          <a:p>
            <a:pPr algn="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МІЖНАРОДНИЙ РЕЙТИНГ УНІВЕРСИТЕТІВ СВІТУ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RANKING WEB OF UNIVERSITIES (WEBOMETRICS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ЗА 2020 РІК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0658B55-08BE-4F3D-80DB-8D0EF2379D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1326163" cy="1325563"/>
          </a:xfrm>
          <a:prstGeom prst="rect">
            <a:avLst/>
          </a:prstGeom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68199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0" y="71532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576552" y="1416617"/>
            <a:ext cx="8879413" cy="5188688"/>
            <a:chOff x="2164623" y="1416617"/>
            <a:chExt cx="7496175" cy="5188688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2164623" y="1416617"/>
              <a:ext cx="7496175" cy="5188688"/>
              <a:chOff x="2164623" y="1416617"/>
              <a:chExt cx="7496175" cy="5188688"/>
            </a:xfrm>
          </p:grpSpPr>
          <p:grpSp>
            <p:nvGrpSpPr>
              <p:cNvPr id="16" name="Группа 15"/>
              <p:cNvGrpSpPr/>
              <p:nvPr/>
            </p:nvGrpSpPr>
            <p:grpSpPr>
              <a:xfrm>
                <a:off x="2164623" y="1416617"/>
                <a:ext cx="7496175" cy="5188688"/>
                <a:chOff x="0" y="457200"/>
                <a:chExt cx="7496175" cy="6696075"/>
              </a:xfrm>
            </p:grpSpPr>
            <p:pic>
              <p:nvPicPr>
                <p:cNvPr id="30726" name="Рисунок 13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8751" t="11557" r="10184" b="6879"/>
                <a:stretch>
                  <a:fillRect/>
                </a:stretch>
              </p:blipFill>
              <p:spPr bwMode="auto">
                <a:xfrm>
                  <a:off x="0" y="457200"/>
                  <a:ext cx="7496175" cy="5686425"/>
                </a:xfrm>
                <a:prstGeom prst="rect">
                  <a:avLst/>
                </a:prstGeom>
                <a:noFill/>
              </p:spPr>
            </p:pic>
            <p:pic>
              <p:nvPicPr>
                <p:cNvPr id="30725" name="Рисунок 16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l="9042" t="40723" r="10133" b="42693"/>
                <a:stretch>
                  <a:fillRect/>
                </a:stretch>
              </p:blipFill>
              <p:spPr bwMode="auto">
                <a:xfrm>
                  <a:off x="0" y="6143625"/>
                  <a:ext cx="7496175" cy="1009650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11" name="TextBox 10"/>
              <p:cNvSpPr txBox="1"/>
              <p:nvPr/>
            </p:nvSpPr>
            <p:spPr>
              <a:xfrm>
                <a:off x="3869741" y="6114199"/>
                <a:ext cx="5554354" cy="215444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ru-RU" sz="800" dirty="0"/>
              </a:p>
            </p:txBody>
          </p:sp>
        </p:grpSp>
        <p:pic>
          <p:nvPicPr>
            <p:cNvPr id="13" name="Рисунок 12"/>
            <p:cNvPicPr/>
            <p:nvPr/>
          </p:nvPicPr>
          <p:blipFill>
            <a:blip r:embed="rId5" cstate="print"/>
            <a:srcRect l="26365" t="42137" r="12080" b="38180"/>
            <a:stretch>
              <a:fillRect/>
            </a:stretch>
          </p:blipFill>
          <p:spPr bwMode="auto">
            <a:xfrm>
              <a:off x="3665552" y="2650655"/>
              <a:ext cx="5939624" cy="17146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="" xmlns:p14="http://schemas.microsoft.com/office/powerpoint/2010/main" val="42625717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3010670" y="287079"/>
            <a:ext cx="70301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uk-UA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ТОП-10 НАУКОВЦІВ УНІВЕРСИТЕТУ ЗА КІЛЬКІСТЮ ПУБЛІКАЦІЙ, ІНДЕКСОВАНХ У НБД 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SCOPUS</a:t>
            </a:r>
            <a:r>
              <a:rPr lang="uk-UA" sz="2000" b="1" dirty="0">
                <a:solidFill>
                  <a:schemeClr val="bg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   </a:t>
            </a:r>
            <a:endParaRPr lang="uk-UA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14145028"/>
              </p:ext>
            </p:extLst>
          </p:nvPr>
        </p:nvGraphicFramePr>
        <p:xfrm>
          <a:off x="1045028" y="1622190"/>
          <a:ext cx="10094028" cy="502799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5235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235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5235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52350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570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Науковці</a:t>
                      </a:r>
                      <a:endParaRPr lang="ru-RU" sz="1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Індекс </a:t>
                      </a:r>
                      <a:r>
                        <a:rPr lang="uk-UA" sz="18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Хірша</a:t>
                      </a:r>
                      <a:endParaRPr lang="ru-RU" sz="1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Документи</a:t>
                      </a:r>
                      <a:endParaRPr lang="ru-RU" sz="1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Цитування</a:t>
                      </a:r>
                      <a:endParaRPr lang="ru-RU" sz="1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70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dirty="0" err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</a:rPr>
                        <a:t>Мойсієнко</a:t>
                      </a:r>
                      <a:r>
                        <a:rPr lang="ru-RU" sz="1800" b="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</a:rPr>
                        <a:t> І.І.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800" b="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800" b="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199</a:t>
                      </a:r>
                      <a:endParaRPr lang="ru-RU" sz="1800" b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70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</a:rPr>
                        <a:t>Ходосовцев О.Є.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800" b="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800" b="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171</a:t>
                      </a:r>
                      <a:endParaRPr lang="ru-RU" sz="1800" b="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70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dirty="0" err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</a:rPr>
                        <a:t>Кобець</a:t>
                      </a:r>
                      <a:r>
                        <a:rPr lang="ru-RU" sz="1800" b="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</a:rPr>
                        <a:t> В.М.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800" b="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endParaRPr lang="ru-RU" sz="1800" b="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</a:t>
                      </a:r>
                      <a:endParaRPr lang="ru-RU" sz="1800" b="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70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</a:rPr>
                        <a:t>Попович І.С.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800" b="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800" b="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sz="1800" b="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570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</a:t>
                      </a:r>
                      <a:r>
                        <a:rPr lang="uk-UA" sz="1800" kern="12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Песчаненко</a:t>
                      </a:r>
                      <a:r>
                        <a:rPr lang="uk-UA" sz="180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В.С.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8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36</a:t>
                      </a:r>
                      <a:endParaRPr lang="ru-RU" sz="18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54</a:t>
                      </a:r>
                      <a:endParaRPr lang="ru-RU" sz="18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57090"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800" b="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Львов М.С. </a:t>
                      </a:r>
                      <a:endParaRPr lang="ru-RU" sz="1800" b="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23595" algn="l"/>
                        </a:tabLs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8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26</a:t>
                      </a:r>
                      <a:endParaRPr lang="ru-RU" sz="18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61</a:t>
                      </a:r>
                      <a:endParaRPr lang="ru-RU" sz="18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57090"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800" b="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Кравцов Г.М. </a:t>
                      </a:r>
                      <a:endParaRPr lang="ru-RU" sz="1800" b="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8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18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61</a:t>
                      </a:r>
                      <a:endParaRPr lang="ru-RU" sz="18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57090"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800" b="0" dirty="0" smtClean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Блинова О.Є. </a:t>
                      </a:r>
                      <a:endParaRPr lang="ru-RU" sz="1800" b="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8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8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34</a:t>
                      </a:r>
                      <a:endParaRPr lang="ru-RU" sz="18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57090"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0" dirty="0" err="1" smtClean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Бистрянцева</a:t>
                      </a:r>
                      <a:r>
                        <a:rPr lang="uk-UA" sz="1800" b="0" dirty="0" smtClean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А.М. </a:t>
                      </a:r>
                      <a:endParaRPr lang="ru-RU" sz="1800" b="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8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8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27</a:t>
                      </a:r>
                      <a:endParaRPr lang="ru-RU" sz="1800" dirty="0" smtClean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57090"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uk-UA" sz="1800" b="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Бойко М.Ф.</a:t>
                      </a:r>
                      <a:endParaRPr lang="ru-RU" sz="1800" b="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8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8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35</a:t>
                      </a:r>
                      <a:endParaRPr lang="ru-RU" sz="18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658139" y="318977"/>
            <a:ext cx="7427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uk-UA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ТОП-10 НАУКОВЦІВ УНІВЕРСИТЕТУ ЗА КІЛЬКІСТЮ ПУБЛІКАЦІЙ, ІНДЕКСОВАНИХ У НБД 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WEB OF SCIENCE</a:t>
            </a:r>
            <a:r>
              <a:rPr lang="uk-UA" sz="2000" b="1" dirty="0">
                <a:solidFill>
                  <a:schemeClr val="bg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   </a:t>
            </a:r>
            <a:endParaRPr lang="uk-UA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27189177"/>
              </p:ext>
            </p:extLst>
          </p:nvPr>
        </p:nvGraphicFramePr>
        <p:xfrm>
          <a:off x="2043874" y="1479689"/>
          <a:ext cx="8128000" cy="513486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4064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668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Науковці</a:t>
                      </a:r>
                      <a:endParaRPr lang="ru-RU" sz="1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Публікації</a:t>
                      </a:r>
                      <a:endParaRPr lang="ru-RU" sz="1800" b="1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668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</a:rPr>
                        <a:t>Попович І.С.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lang="ru-RU" sz="1800" b="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668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</a:rPr>
                        <a:t>Ходосовцев О.Є.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800" b="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668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</a:rPr>
                        <a:t>Мойсієнко</a:t>
                      </a:r>
                      <a:r>
                        <a:rPr lang="ru-RU" sz="18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</a:rPr>
                        <a:t> І.І.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800" b="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668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</a:rPr>
                        <a:t>Івашина</a:t>
                      </a:r>
                      <a:r>
                        <a:rPr lang="ru-RU" sz="18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</a:rPr>
                        <a:t> Ю.К.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800" b="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668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</a:rPr>
                        <a:t>Блинова О.Є.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800" b="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668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</a:rPr>
                        <a:t>Кобець</a:t>
                      </a:r>
                      <a:r>
                        <a:rPr lang="ru-RU" sz="18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</a:rPr>
                        <a:t> В.М.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800" b="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668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</a:rPr>
                        <a:t>Стрикаленко</a:t>
                      </a:r>
                      <a:r>
                        <a:rPr lang="ru-RU" sz="18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</a:rPr>
                        <a:t> Є.А.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800" b="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668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</a:rPr>
                        <a:t>Бойко М.Ф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800" b="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668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</a:rPr>
                        <a:t>Кузьменков С.Г.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800" b="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668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</a:rPr>
                        <a:t>Петухова Л.Є.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800" b="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766940" y="308921"/>
            <a:ext cx="83364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uk-UA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КІЛЬКІСТЬ МОНОГРАФІЙ ТА РОЗДІЛІВ МОНОГРАФІЙ</a:t>
            </a:r>
          </a:p>
          <a:p>
            <a:pPr algn="r">
              <a:defRPr/>
            </a:pPr>
            <a:r>
              <a:rPr lang="uk-UA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НАУКОВИМИ НАПРЯМАМИ</a:t>
            </a:r>
            <a:endParaRPr lang="uk-UA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08754" y="1444061"/>
          <a:ext cx="11519066" cy="4726753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5982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9253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5170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5170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5170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5190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2127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1328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Показник</a:t>
                      </a:r>
                      <a:endParaRPr lang="ru-RU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Технічні науки</a:t>
                      </a:r>
                      <a:endParaRPr lang="ru-RU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Математичні науки та природничі науки</a:t>
                      </a:r>
                      <a:endParaRPr lang="ru-RU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Біологія та охорона здоров’я</a:t>
                      </a:r>
                      <a:endParaRPr lang="ru-RU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Гуманітарні науки та мистецтво</a:t>
                      </a:r>
                      <a:endParaRPr lang="ru-RU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Суспільні науки</a:t>
                      </a:r>
                      <a:endParaRPr lang="ru-RU" sz="160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Ʃ</a:t>
                      </a:r>
                      <a:endParaRPr lang="ru-RU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4314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Монографії, опубліковані в закордонних виданнях офіційними мовами ЄС </a:t>
                      </a:r>
                      <a:endParaRPr lang="ru-RU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(↓3)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258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Монографії, опубліковані у вітчизняних виданнях </a:t>
                      </a:r>
                      <a:endParaRPr lang="ru-RU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(у спів.)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(1 у спів.)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(↑3)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137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Розділи монографій, опубліковані в закордонних виданнях офіційними мовами ЄС</a:t>
                      </a:r>
                      <a:endParaRPr lang="ru-RU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(↓17)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786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Розділи монографій, опубліковані у вітчизняних виданнях</a:t>
                      </a:r>
                      <a:endParaRPr lang="ru-RU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(↓5)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11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Всього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uk-UA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(у спів.)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lang="uk-UA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(1 у спів.)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(↓22)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458193" y="322728"/>
            <a:ext cx="76714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uk-UA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КІЛЬКІСТЬ ПІДРУЧНИКІВ ТА НАВЧАЛЬНИХ ПОСІБНИКІВ ЗА НАУКОВИМИ НАПРЯМАМИ</a:t>
            </a:r>
            <a:endParaRPr lang="uk-UA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54381" y="1384685"/>
          <a:ext cx="11895116" cy="5023239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69322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0161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7639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7639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7639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0440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26670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1091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Показник</a:t>
                      </a:r>
                      <a:endParaRPr lang="ru-RU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Технічні науки</a:t>
                      </a:r>
                      <a:endParaRPr lang="ru-RU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Математичні науки та природничі науки</a:t>
                      </a:r>
                      <a:endParaRPr lang="ru-RU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Біологія та охорона здоров’я</a:t>
                      </a:r>
                      <a:endParaRPr lang="ru-RU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Гуманітарні науки та мистецтво</a:t>
                      </a:r>
                      <a:endParaRPr lang="ru-RU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Суспільні науки</a:t>
                      </a:r>
                      <a:endParaRPr lang="ru-RU" sz="160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Ʃ</a:t>
                      </a:r>
                      <a:endParaRPr lang="ru-RU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93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Підручники</a:t>
                      </a:r>
                      <a:r>
                        <a:rPr lang="ru-RU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</a:t>
                      </a:r>
                      <a:r>
                        <a:rPr lang="ru-RU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грифом МОН </a:t>
                      </a:r>
                      <a:r>
                        <a:rPr lang="ru-RU" sz="16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України</a:t>
                      </a:r>
                      <a:endParaRPr lang="ru-RU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225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Підручники</a:t>
                      </a:r>
                      <a:r>
                        <a:rPr lang="ru-RU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6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які</a:t>
                      </a:r>
                      <a:r>
                        <a:rPr lang="ru-RU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затвердила </a:t>
                      </a:r>
                      <a:r>
                        <a:rPr lang="ru-RU" sz="16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вчена</a:t>
                      </a:r>
                      <a:r>
                        <a:rPr lang="ru-RU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рада ХДУ </a:t>
                      </a:r>
                      <a:r>
                        <a:rPr lang="ru-RU" sz="16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або</a:t>
                      </a:r>
                      <a:r>
                        <a:rPr lang="ru-RU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іншого</a:t>
                      </a:r>
                      <a:r>
                        <a:rPr lang="ru-RU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ЗВО/НУ</a:t>
                      </a:r>
                      <a:endParaRPr lang="ru-RU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(↓1)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11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Всього підручників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uk-UA" sz="1600" b="1" kern="12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↓</a:t>
                      </a:r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1)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11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Посібники</a:t>
                      </a:r>
                      <a:r>
                        <a:rPr lang="ru-RU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6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які</a:t>
                      </a:r>
                      <a:r>
                        <a:rPr lang="ru-RU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рекомендувало</a:t>
                      </a:r>
                      <a:r>
                        <a:rPr lang="ru-RU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МОН </a:t>
                      </a:r>
                      <a:r>
                        <a:rPr lang="ru-RU" sz="16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України</a:t>
                      </a:r>
                      <a:endParaRPr lang="ru-RU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6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(↑3)</a:t>
                      </a:r>
                      <a:endParaRPr lang="ru-RU" sz="16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11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Посібники</a:t>
                      </a:r>
                      <a:r>
                        <a:rPr lang="ru-RU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6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які</a:t>
                      </a:r>
                      <a:r>
                        <a:rPr lang="ru-RU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рекомендувала</a:t>
                      </a:r>
                      <a:r>
                        <a:rPr lang="ru-RU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вчена</a:t>
                      </a:r>
                      <a:r>
                        <a:rPr lang="ru-RU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рада ХДУ </a:t>
                      </a:r>
                      <a:r>
                        <a:rPr lang="ru-RU" sz="16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або</a:t>
                      </a:r>
                      <a:r>
                        <a:rPr lang="ru-RU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іншого</a:t>
                      </a:r>
                      <a:r>
                        <a:rPr lang="ru-RU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ЗВО/НУ</a:t>
                      </a:r>
                      <a:endParaRPr lang="ru-RU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6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6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6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uk-UA" sz="1600" b="1" kern="12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↓</a:t>
                      </a:r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4)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11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Посібники</a:t>
                      </a:r>
                      <a:r>
                        <a:rPr lang="ru-RU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інші</a:t>
                      </a:r>
                      <a:endParaRPr lang="ru-RU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6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6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(↓35)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11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Всього навчальних посібників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(↓38)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253840" y="341519"/>
            <a:ext cx="6875812" cy="720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03320" tIns="51480" rIns="103320" bIns="51480" anchor="ctr"/>
          <a:lstStyle/>
          <a:p>
            <a:pPr algn="r" defTabSz="914400" eaLnBrk="1" hangingPunct="1"/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РЕЙТИНГ КАФЕДР,  ВИКЛАДАЧІ ЯКИХ МАЮТЬ ВИСОКУ ПУБЛІКАЦІЙНУ АКТИВНІСТЬ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50914983"/>
              </p:ext>
            </p:extLst>
          </p:nvPr>
        </p:nvGraphicFramePr>
        <p:xfrm>
          <a:off x="615448" y="1857380"/>
          <a:ext cx="10962165" cy="444768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1164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17643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6931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Ранг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Назва кафедри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Коефіцієнт активності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b="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b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кафедра загальної та соціальної психології</a:t>
                      </a:r>
                      <a:endParaRPr lang="ru-RU" sz="1600" b="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6,5</a:t>
                      </a:r>
                      <a:endParaRPr lang="ru-RU" sz="1600" b="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b="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b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кафедра інформатики, програмної інженерії та економічної кібернетики</a:t>
                      </a:r>
                      <a:endParaRPr lang="ru-RU" sz="1600" b="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2,22</a:t>
                      </a:r>
                      <a:endParaRPr lang="ru-RU" sz="1600" b="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 b="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b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кафедра галузевого права</a:t>
                      </a:r>
                      <a:endParaRPr lang="ru-RU" sz="1600" b="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2,2</a:t>
                      </a:r>
                      <a:endParaRPr lang="ru-RU" sz="1600" b="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600" b="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b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кафедра олімпійського та професійного спорту</a:t>
                      </a:r>
                      <a:endParaRPr lang="ru-RU" sz="1600" b="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2,2</a:t>
                      </a:r>
                      <a:endParaRPr lang="ru-RU" sz="1600" b="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600" b="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b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кафедра практичної психології</a:t>
                      </a:r>
                      <a:endParaRPr lang="ru-RU" sz="1600" b="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2,0</a:t>
                      </a:r>
                      <a:endParaRPr lang="ru-RU" sz="1600" b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600" b="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b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кафедра біології людини та імунології </a:t>
                      </a:r>
                      <a:endParaRPr lang="ru-RU" sz="1600" b="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1,875</a:t>
                      </a:r>
                      <a:endParaRPr lang="ru-RU" sz="1600" b="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600" b="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b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кафедра теорії та методики фізичного виховання</a:t>
                      </a:r>
                      <a:endParaRPr lang="ru-RU" sz="1600" b="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1,857</a:t>
                      </a:r>
                      <a:endParaRPr lang="ru-RU" sz="1600" b="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600" b="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b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кафедра фізики та методики її навчання</a:t>
                      </a:r>
                      <a:endParaRPr lang="ru-RU" sz="1600" b="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1,833</a:t>
                      </a:r>
                      <a:endParaRPr lang="ru-RU" sz="1600" b="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600" b="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b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кафедра ботаніки</a:t>
                      </a:r>
                      <a:endParaRPr lang="ru-RU" sz="1600" b="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1,75</a:t>
                      </a:r>
                      <a:endParaRPr lang="ru-RU" sz="1600" b="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600" b="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b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кафедра </a:t>
                      </a:r>
                      <a:r>
                        <a:rPr lang="uk-UA" sz="1600" b="0" dirty="0">
                          <a:solidFill>
                            <a:srgbClr val="002060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педагогіки та психології дошкільної та початкової освіти</a:t>
                      </a:r>
                      <a:endParaRPr lang="ru-RU" sz="1600" b="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1,64</a:t>
                      </a:r>
                      <a:endParaRPr lang="ru-RU" sz="1600" b="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</a:t>
                      </a:r>
                      <a:endParaRPr lang="ru-RU" sz="1600" b="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b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кафедра алгебри, геометрії та математичного аналізу</a:t>
                      </a:r>
                      <a:endParaRPr lang="ru-RU" sz="1600" b="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1,625</a:t>
                      </a:r>
                      <a:endParaRPr lang="ru-RU" sz="1600" b="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769423" y="341519"/>
            <a:ext cx="8360229" cy="720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03320" tIns="51480" rIns="103320" bIns="51480" anchor="ctr"/>
          <a:lstStyle/>
          <a:p>
            <a:pPr algn="r" defTabSz="914400" eaLnBrk="1" hangingPunct="1"/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РЕЙТИНГ КАФЕДР ЗА ПУБЛІКАЦІЙНОЮ АКТИВНІСТЮ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46378549"/>
              </p:ext>
            </p:extLst>
          </p:nvPr>
        </p:nvGraphicFramePr>
        <p:xfrm>
          <a:off x="619452" y="1759415"/>
          <a:ext cx="10962165" cy="469968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1164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17643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6931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Ранг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Назва кафедри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Коефіцієнт активності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uk-UA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кафедра географії та екології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1,47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uk-UA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кафедра соціальної роботи, соціальної педагогіки та соціології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1,222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uk-UA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кафедра педагогіки, психології й освітнього менеджменту імені проф. Є. </a:t>
                      </a:r>
                      <a:r>
                        <a:rPr lang="uk-UA" sz="1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Петухова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uk-UA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кафедра </a:t>
                      </a:r>
                      <a:r>
                        <a:rPr lang="uk-UA" sz="1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медико-біологічних</a:t>
                      </a:r>
                      <a:r>
                        <a:rPr lang="uk-UA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основ фізичного виховання та спорту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uk-UA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німецької та романської  філології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0,9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uk-UA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кафедра готельно-ресторанного та туристичного бізнесу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0,875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uk-UA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кафедра історії, археології та методики викладання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0,875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uk-UA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кафедра фізичної  терапії та </a:t>
                      </a:r>
                      <a:r>
                        <a:rPr lang="uk-UA" sz="1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ерготерапії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0,875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uk-UA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кафедра культурології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uk-UA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кафедра фінансів, обліку та підприємництва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0,769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uk-UA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кафедра спеціальної освіти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0,75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uk-UA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кафедра економіки, менеджменту та адміністрування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0,727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uk-UA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кафедра  теорії та методики дошкільної та початкової освіти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0,714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523258" y="295790"/>
            <a:ext cx="8496300" cy="647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03320" tIns="51480" rIns="103320" bIns="51480" anchor="ctr"/>
          <a:lstStyle/>
          <a:p>
            <a:pPr algn="r" defTabSz="914400" eaLnBrk="1" hangingPunct="1"/>
            <a:r>
              <a:rPr lang="uk-UA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ПРОВЕДЕННЯ НАУКОВИХ КОНФЕРЕЦІЙ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8"/>
          <p:cNvGrpSpPr/>
          <p:nvPr/>
        </p:nvGrpSpPr>
        <p:grpSpPr>
          <a:xfrm>
            <a:off x="414767" y="1377538"/>
            <a:ext cx="11401181" cy="5023264"/>
            <a:chOff x="415446" y="1664966"/>
            <a:chExt cx="11110216" cy="4735836"/>
          </a:xfrm>
        </p:grpSpPr>
        <p:graphicFrame>
          <p:nvGraphicFramePr>
            <p:cNvPr id="12" name="Схема 11"/>
            <p:cNvGraphicFramePr/>
            <p:nvPr/>
          </p:nvGraphicFramePr>
          <p:xfrm>
            <a:off x="2826327" y="1664966"/>
            <a:ext cx="8699335" cy="473583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3" name="Пятиугольник 12"/>
            <p:cNvSpPr/>
            <p:nvPr/>
          </p:nvSpPr>
          <p:spPr>
            <a:xfrm>
              <a:off x="422768" y="3644605"/>
              <a:ext cx="2600694" cy="571996"/>
            </a:xfrm>
            <a:prstGeom prst="homePlate">
              <a:avLst/>
            </a:prstGeom>
            <a:solidFill>
              <a:srgbClr val="B3C7E7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uk-UA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Гуманітарні науки та мистецтво </a:t>
              </a:r>
            </a:p>
          </p:txBody>
        </p:sp>
        <p:sp>
          <p:nvSpPr>
            <p:cNvPr id="14" name="Пятиугольник 13"/>
            <p:cNvSpPr/>
            <p:nvPr/>
          </p:nvSpPr>
          <p:spPr>
            <a:xfrm>
              <a:off x="420789" y="4275869"/>
              <a:ext cx="2600694" cy="571996"/>
            </a:xfrm>
            <a:prstGeom prst="homePlate">
              <a:avLst/>
            </a:prstGeom>
            <a:solidFill>
              <a:srgbClr val="B3C7E7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uk-UA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Біологія та охорона здоров’я </a:t>
              </a:r>
            </a:p>
          </p:txBody>
        </p:sp>
        <p:sp>
          <p:nvSpPr>
            <p:cNvPr id="15" name="Пятиугольник 14"/>
            <p:cNvSpPr/>
            <p:nvPr/>
          </p:nvSpPr>
          <p:spPr>
            <a:xfrm>
              <a:off x="441367" y="4882420"/>
              <a:ext cx="2600694" cy="571996"/>
            </a:xfrm>
            <a:prstGeom prst="homePlate">
              <a:avLst/>
            </a:prstGeom>
            <a:solidFill>
              <a:srgbClr val="B3C7E7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ru-RU" b="1" dirty="0" err="1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Математичні</a:t>
              </a:r>
              <a:r>
                <a:rPr lang="ru-RU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науки та </a:t>
              </a:r>
              <a:r>
                <a:rPr lang="ru-RU" b="1" dirty="0" err="1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природничі</a:t>
              </a:r>
              <a:r>
                <a:rPr lang="ru-RU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науки </a:t>
              </a:r>
            </a:p>
          </p:txBody>
        </p:sp>
        <p:sp>
          <p:nvSpPr>
            <p:cNvPr id="16" name="Пятиугольник 15"/>
            <p:cNvSpPr/>
            <p:nvPr/>
          </p:nvSpPr>
          <p:spPr>
            <a:xfrm>
              <a:off x="451264" y="3040085"/>
              <a:ext cx="2600694" cy="571996"/>
            </a:xfrm>
            <a:prstGeom prst="homePlate">
              <a:avLst/>
            </a:prstGeom>
            <a:solidFill>
              <a:srgbClr val="B3C7E7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uk-UA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Суспільні науки </a:t>
              </a:r>
              <a:endPara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Пятиугольник 16"/>
            <p:cNvSpPr/>
            <p:nvPr/>
          </p:nvSpPr>
          <p:spPr>
            <a:xfrm>
              <a:off x="415446" y="5508816"/>
              <a:ext cx="2600694" cy="571996"/>
            </a:xfrm>
            <a:prstGeom prst="homePlate">
              <a:avLst/>
            </a:prstGeom>
            <a:solidFill>
              <a:srgbClr val="B3C7E7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uk-UA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Технічні науки  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710048" y="295790"/>
            <a:ext cx="8309510" cy="647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03320" tIns="51480" rIns="103320" bIns="51480" anchor="ctr"/>
          <a:lstStyle/>
          <a:p>
            <a:pPr algn="r" defTabSz="914400" eaLnBrk="1" hangingPunct="1"/>
            <a:r>
              <a:rPr lang="uk-UA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ПІДВІЩЕННЯ КВАЛІФІКАЦІЇ</a:t>
            </a:r>
          </a:p>
          <a:p>
            <a:pPr algn="r" defTabSz="914400" eaLnBrk="1" hangingPunct="1"/>
            <a:r>
              <a:rPr lang="uk-UA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НАУКОВО-ПЕДАГОГІЧНИХ ПРАЦІВНИКІВ УНІВЕРСИТЕТУ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9"/>
          <p:cNvGrpSpPr/>
          <p:nvPr/>
        </p:nvGrpSpPr>
        <p:grpSpPr>
          <a:xfrm>
            <a:off x="1122219" y="1451211"/>
            <a:ext cx="9886209" cy="4569579"/>
            <a:chOff x="789709" y="1403709"/>
            <a:chExt cx="9886209" cy="4569579"/>
          </a:xfrm>
        </p:grpSpPr>
        <p:graphicFrame>
          <p:nvGraphicFramePr>
            <p:cNvPr id="4" name="Схема 3"/>
            <p:cNvGraphicFramePr/>
            <p:nvPr/>
          </p:nvGraphicFramePr>
          <p:xfrm>
            <a:off x="3491346" y="1403709"/>
            <a:ext cx="7184572" cy="456957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2" name="Пятиугольник 11"/>
            <p:cNvSpPr/>
            <p:nvPr/>
          </p:nvSpPr>
          <p:spPr>
            <a:xfrm>
              <a:off x="789709" y="3378531"/>
              <a:ext cx="2885708" cy="571996"/>
            </a:xfrm>
            <a:prstGeom prst="homePlate">
              <a:avLst/>
            </a:prstGeom>
            <a:solidFill>
              <a:srgbClr val="B3C7E7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uk-UA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Гуманітарні науки та мистецтво </a:t>
              </a:r>
            </a:p>
          </p:txBody>
        </p:sp>
        <p:sp>
          <p:nvSpPr>
            <p:cNvPr id="15" name="Пятиугольник 14"/>
            <p:cNvSpPr/>
            <p:nvPr/>
          </p:nvSpPr>
          <p:spPr>
            <a:xfrm>
              <a:off x="795647" y="2719450"/>
              <a:ext cx="2885708" cy="571996"/>
            </a:xfrm>
            <a:prstGeom prst="homePlate">
              <a:avLst/>
            </a:prstGeom>
            <a:solidFill>
              <a:srgbClr val="B3C7E7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uk-UA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Суспільні науки </a:t>
              </a:r>
              <a:endPara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Пятиугольник 17"/>
            <p:cNvSpPr/>
            <p:nvPr/>
          </p:nvSpPr>
          <p:spPr>
            <a:xfrm>
              <a:off x="799605" y="4017819"/>
              <a:ext cx="2885708" cy="571996"/>
            </a:xfrm>
            <a:prstGeom prst="homePlate">
              <a:avLst/>
            </a:prstGeom>
            <a:solidFill>
              <a:srgbClr val="B3C7E7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uk-UA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Біологія та охорона здоров’я </a:t>
              </a:r>
            </a:p>
          </p:txBody>
        </p:sp>
        <p:sp>
          <p:nvSpPr>
            <p:cNvPr id="19" name="Пятиугольник 18"/>
            <p:cNvSpPr/>
            <p:nvPr/>
          </p:nvSpPr>
          <p:spPr>
            <a:xfrm>
              <a:off x="797625" y="4657107"/>
              <a:ext cx="2885708" cy="571996"/>
            </a:xfrm>
            <a:prstGeom prst="homePlate">
              <a:avLst/>
            </a:prstGeom>
            <a:solidFill>
              <a:srgbClr val="B3C7E7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ru-RU" b="1" dirty="0" err="1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Математичні</a:t>
              </a:r>
              <a:r>
                <a:rPr lang="ru-RU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науки та </a:t>
              </a:r>
              <a:r>
                <a:rPr lang="ru-RU" b="1" dirty="0" err="1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природничі</a:t>
              </a:r>
              <a:r>
                <a:rPr lang="ru-RU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науки </a:t>
              </a:r>
            </a:p>
          </p:txBody>
        </p:sp>
        <p:sp>
          <p:nvSpPr>
            <p:cNvPr id="20" name="Пятиугольник 19"/>
            <p:cNvSpPr/>
            <p:nvPr/>
          </p:nvSpPr>
          <p:spPr>
            <a:xfrm>
              <a:off x="805542" y="5294416"/>
              <a:ext cx="2885708" cy="571996"/>
            </a:xfrm>
            <a:prstGeom prst="homePlate">
              <a:avLst/>
            </a:prstGeom>
            <a:solidFill>
              <a:srgbClr val="B3C7E7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uk-UA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Технічні науки  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413164" y="6282046"/>
            <a:ext cx="93221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базі ХДУ підвищили кваліфікацію 19 НПП з інших закладів вищої освіти України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710048" y="295790"/>
            <a:ext cx="8309510" cy="647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03320" tIns="51480" rIns="103320" bIns="51480" anchor="ctr"/>
          <a:lstStyle/>
          <a:p>
            <a:pPr algn="r" defTabSz="914400" eaLnBrk="1" hangingPunct="1"/>
            <a:r>
              <a:rPr lang="uk-UA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НАУКОВІ ОБʼЄДНАННЯ СТУДЕНТІВ УНІВЕРСИТЕТУ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3467595" y="1498712"/>
          <a:ext cx="3823854" cy="45695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Пятиугольник 11"/>
          <p:cNvSpPr/>
          <p:nvPr/>
        </p:nvSpPr>
        <p:spPr>
          <a:xfrm>
            <a:off x="765958" y="3473534"/>
            <a:ext cx="2885708" cy="571996"/>
          </a:xfrm>
          <a:prstGeom prst="homePlate">
            <a:avLst/>
          </a:prstGeom>
          <a:solidFill>
            <a:srgbClr val="B3C7E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Гуманітарні науки та мистецтво </a:t>
            </a:r>
          </a:p>
        </p:txBody>
      </p:sp>
      <p:sp>
        <p:nvSpPr>
          <p:cNvPr id="15" name="Пятиугольник 14"/>
          <p:cNvSpPr/>
          <p:nvPr/>
        </p:nvSpPr>
        <p:spPr>
          <a:xfrm>
            <a:off x="771896" y="2814453"/>
            <a:ext cx="2885708" cy="571996"/>
          </a:xfrm>
          <a:prstGeom prst="homePlate">
            <a:avLst/>
          </a:prstGeom>
          <a:solidFill>
            <a:srgbClr val="B3C7E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Суспільні науки 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ятиугольник 17"/>
          <p:cNvSpPr/>
          <p:nvPr/>
        </p:nvSpPr>
        <p:spPr>
          <a:xfrm>
            <a:off x="775854" y="4112822"/>
            <a:ext cx="2885708" cy="571996"/>
          </a:xfrm>
          <a:prstGeom prst="homePlate">
            <a:avLst/>
          </a:prstGeom>
          <a:solidFill>
            <a:srgbClr val="B3C7E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Біологія та охорона здоров’я </a:t>
            </a:r>
          </a:p>
        </p:txBody>
      </p:sp>
      <p:sp>
        <p:nvSpPr>
          <p:cNvPr id="19" name="Пятиугольник 18"/>
          <p:cNvSpPr/>
          <p:nvPr/>
        </p:nvSpPr>
        <p:spPr>
          <a:xfrm>
            <a:off x="773874" y="4752110"/>
            <a:ext cx="2885708" cy="571996"/>
          </a:xfrm>
          <a:prstGeom prst="homePlate">
            <a:avLst/>
          </a:prstGeom>
          <a:solidFill>
            <a:srgbClr val="B3C7E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Математичні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науки та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природничі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науки </a:t>
            </a:r>
          </a:p>
        </p:txBody>
      </p:sp>
      <p:sp>
        <p:nvSpPr>
          <p:cNvPr id="20" name="Пятиугольник 19"/>
          <p:cNvSpPr/>
          <p:nvPr/>
        </p:nvSpPr>
        <p:spPr>
          <a:xfrm>
            <a:off x="781791" y="5389419"/>
            <a:ext cx="2885708" cy="571996"/>
          </a:xfrm>
          <a:prstGeom prst="homePlate">
            <a:avLst/>
          </a:prstGeom>
          <a:solidFill>
            <a:srgbClr val="B3C7E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Технічні науки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05205" y="3800104"/>
            <a:ext cx="4453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Загальна кількість студентів, які брали участь у виконанні НДР – 1 449  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7548" y="0"/>
            <a:ext cx="8265488" cy="1325563"/>
          </a:xfrm>
        </p:spPr>
        <p:txBody>
          <a:bodyPr>
            <a:noAutofit/>
          </a:bodyPr>
          <a:lstStyle/>
          <a:p>
            <a:pPr algn="r"/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ПЕРЕМОЖЦІ ІІ ТУРУ ВСЕУКРАЇНСЬКОГО КОНКУРСУ СТУДЕНТСЬКИХ НАУКОВИХ РОБІТ </a:t>
            </a:r>
            <a:br>
              <a:rPr lang="uk-UA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ІЗ ГАЛУЗЕЙ ЗНАНЬ ТА СПЕЦІАЛЬНОСТЕЙ</a:t>
            </a:r>
            <a:endParaRPr lang="en-US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0658B55-08BE-4F3D-80DB-8D0EF2379D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2"/>
            <a:ext cx="1326163" cy="1325563"/>
          </a:xfrm>
          <a:prstGeom prst="rect">
            <a:avLst/>
          </a:prstGeom>
        </p:spPr>
      </p:pic>
      <p:graphicFrame>
        <p:nvGraphicFramePr>
          <p:cNvPr id="13" name="Схема 12"/>
          <p:cNvGraphicFramePr/>
          <p:nvPr/>
        </p:nvGraphicFramePr>
        <p:xfrm>
          <a:off x="3004457" y="1439335"/>
          <a:ext cx="8699335" cy="4735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Пятиугольник 13"/>
          <p:cNvSpPr/>
          <p:nvPr/>
        </p:nvSpPr>
        <p:spPr>
          <a:xfrm>
            <a:off x="623456" y="3461660"/>
            <a:ext cx="2481944" cy="571996"/>
          </a:xfrm>
          <a:prstGeom prst="homePlate">
            <a:avLst/>
          </a:prstGeom>
          <a:solidFill>
            <a:srgbClr val="B3C7E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Гуманітарні науки та мистецтво </a:t>
            </a:r>
          </a:p>
        </p:txBody>
      </p:sp>
      <p:sp>
        <p:nvSpPr>
          <p:cNvPr id="15" name="Пятиугольник 14"/>
          <p:cNvSpPr/>
          <p:nvPr/>
        </p:nvSpPr>
        <p:spPr>
          <a:xfrm>
            <a:off x="621477" y="4136574"/>
            <a:ext cx="2481944" cy="571996"/>
          </a:xfrm>
          <a:prstGeom prst="homePlate">
            <a:avLst/>
          </a:prstGeom>
          <a:solidFill>
            <a:srgbClr val="B3C7E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Біологія та охорона здоров’я </a:t>
            </a:r>
          </a:p>
        </p:txBody>
      </p:sp>
      <p:sp>
        <p:nvSpPr>
          <p:cNvPr id="16" name="Пятиугольник 15"/>
          <p:cNvSpPr/>
          <p:nvPr/>
        </p:nvSpPr>
        <p:spPr>
          <a:xfrm>
            <a:off x="619497" y="4775862"/>
            <a:ext cx="2481944" cy="571996"/>
          </a:xfrm>
          <a:prstGeom prst="homePlate">
            <a:avLst/>
          </a:prstGeom>
          <a:solidFill>
            <a:srgbClr val="B3C7E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Математичні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науки та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природничі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науки </a:t>
            </a:r>
          </a:p>
        </p:txBody>
      </p:sp>
      <p:sp>
        <p:nvSpPr>
          <p:cNvPr id="17" name="Пятиугольник 16"/>
          <p:cNvSpPr/>
          <p:nvPr/>
        </p:nvSpPr>
        <p:spPr>
          <a:xfrm>
            <a:off x="629394" y="2802579"/>
            <a:ext cx="2481944" cy="571996"/>
          </a:xfrm>
          <a:prstGeom prst="homePlate">
            <a:avLst/>
          </a:prstGeom>
          <a:solidFill>
            <a:srgbClr val="B3C7E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Суспільні науки 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ятиугольник 17"/>
          <p:cNvSpPr/>
          <p:nvPr/>
        </p:nvSpPr>
        <p:spPr>
          <a:xfrm>
            <a:off x="627414" y="5413171"/>
            <a:ext cx="2481944" cy="571996"/>
          </a:xfrm>
          <a:prstGeom prst="homePlate">
            <a:avLst/>
          </a:prstGeom>
          <a:solidFill>
            <a:srgbClr val="B3C7E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Технічні науки 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3757" y="6329549"/>
            <a:ext cx="11792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участі у ІІ турі рекомендовано 94 наукові роботи, запрошено на підсумкову конференцію 70 студентів  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257176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2951" y="356260"/>
            <a:ext cx="8330713" cy="779298"/>
          </a:xfrm>
        </p:spPr>
        <p:txBody>
          <a:bodyPr>
            <a:noAutofit/>
          </a:bodyPr>
          <a:lstStyle/>
          <a:p>
            <a:pPr algn="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МІЖНАРОДНИЙ РЕЙТИНГ УНІВЕРСИТЕТІВ СВІТУ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UNIRANK UNIVERSITY RANKING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ЗА 2020 РІК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0658B55-08BE-4F3D-80DB-8D0EF2379D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1326163" cy="1325563"/>
          </a:xfrm>
          <a:prstGeom prst="rect">
            <a:avLst/>
          </a:prstGeom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68199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0" y="71532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872761" y="1346763"/>
            <a:ext cx="9984291" cy="4704807"/>
            <a:chOff x="2685386" y="1346763"/>
            <a:chExt cx="6879100" cy="4704807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2685386" y="1346763"/>
              <a:ext cx="6879100" cy="4704807"/>
              <a:chOff x="2685386" y="1346763"/>
              <a:chExt cx="6879100" cy="4704807"/>
            </a:xfrm>
          </p:grpSpPr>
          <p:pic>
            <p:nvPicPr>
              <p:cNvPr id="15" name="Рисунок 14"/>
              <p:cNvPicPr/>
              <p:nvPr/>
            </p:nvPicPr>
            <p:blipFill>
              <a:blip r:embed="rId3" cstate="print">
                <a:lum contrast="-10000"/>
              </a:blip>
              <a:srcRect l="12449" t="10120" r="13374" b="70800"/>
              <a:stretch>
                <a:fillRect/>
              </a:stretch>
            </p:blipFill>
            <p:spPr bwMode="auto">
              <a:xfrm>
                <a:off x="2696961" y="1346763"/>
                <a:ext cx="6867525" cy="1409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Рисунок 15"/>
              <p:cNvPicPr/>
              <p:nvPr/>
            </p:nvPicPr>
            <p:blipFill>
              <a:blip r:embed="rId3" cstate="print">
                <a:lum contrast="-10000"/>
              </a:blip>
              <a:srcRect l="12449" t="59453" r="13889" b="23360"/>
              <a:stretch>
                <a:fillRect/>
              </a:stretch>
            </p:blipFill>
            <p:spPr bwMode="auto">
              <a:xfrm>
                <a:off x="2686050" y="2690450"/>
                <a:ext cx="6819900" cy="1268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" name="Рисунок 16"/>
              <p:cNvPicPr/>
              <p:nvPr/>
            </p:nvPicPr>
            <p:blipFill>
              <a:blip r:embed="rId4" cstate="print">
                <a:lum contrast="-10000"/>
              </a:blip>
              <a:srcRect l="12436" t="39451" r="13463" b="31561"/>
              <a:stretch>
                <a:fillRect/>
              </a:stretch>
            </p:blipFill>
            <p:spPr bwMode="auto">
              <a:xfrm>
                <a:off x="2685386" y="3908445"/>
                <a:ext cx="6867525" cy="2143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026" name="Text Box 2"/>
            <p:cNvSpPr txBox="1">
              <a:spLocks noChangeArrowheads="1"/>
            </p:cNvSpPr>
            <p:nvPr/>
          </p:nvSpPr>
          <p:spPr bwMode="auto">
            <a:xfrm>
              <a:off x="2698125" y="4775280"/>
              <a:ext cx="6800850" cy="219075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42625717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523258" y="283915"/>
            <a:ext cx="8496300" cy="647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03320" tIns="51480" rIns="103320" bIns="51480" anchor="ctr"/>
          <a:lstStyle/>
          <a:p>
            <a:pPr algn="r" defTabSz="914400" eaLnBrk="1" hangingPunct="1"/>
            <a:r>
              <a:rPr lang="uk-UA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ПРЕМІЯ МОЛОДИМ УЧЕНИМ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7164728" y="3951904"/>
            <a:ext cx="474562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Положення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премію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кращому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молодому ученому ХДУ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затверджено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вченою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радою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університету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(протокол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21.12.2020  №7)</a:t>
            </a:r>
          </a:p>
        </p:txBody>
      </p:sp>
      <p:graphicFrame>
        <p:nvGraphicFramePr>
          <p:cNvPr id="6" name="Схема 5"/>
          <p:cNvGraphicFramePr/>
          <p:nvPr/>
        </p:nvGraphicFramePr>
        <p:xfrm>
          <a:off x="405114" y="1736203"/>
          <a:ext cx="6643869" cy="4016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523258" y="283915"/>
            <a:ext cx="8496300" cy="647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03320" tIns="51480" rIns="103320" bIns="51480" anchor="ctr"/>
          <a:lstStyle/>
          <a:p>
            <a:pPr algn="r" defTabSz="914400" eaLnBrk="1" hangingPunct="1"/>
            <a:r>
              <a:rPr lang="uk-UA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СТИПЕНДІЇЇ  МОЛОДИХ УЧЕНИХ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4892632" y="2956482"/>
            <a:ext cx="6638307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Стипендію</a:t>
            </a:r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Кабінету</a:t>
            </a:r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Міністрів</a:t>
            </a:r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молодих</a:t>
            </a:r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учених</a:t>
            </a:r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призначено</a:t>
            </a:r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аспіранту</a:t>
            </a:r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Дармостукові</a:t>
            </a:r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Валерію</a:t>
            </a:r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Вікторовичу</a:t>
            </a:r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2020-2023 роки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8408" y="2085458"/>
            <a:ext cx="2898282" cy="359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523258" y="295790"/>
            <a:ext cx="8496300" cy="647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03320" tIns="51480" rIns="103320" bIns="51480" anchor="ctr"/>
          <a:lstStyle/>
          <a:p>
            <a:pPr algn="r"/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ПРЕМІЯ ВЕРХОВНОЇ РАДИ УКРАЇНИ</a:t>
            </a:r>
          </a:p>
        </p:txBody>
      </p:sp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3301339" y="1541800"/>
            <a:ext cx="8490857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Молодим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ученим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університету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дослідження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реалізації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систем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інсерційного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моделювання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/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присуджена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премія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Верховної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Ради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Постанова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Верховної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Ради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uk-UA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від 02.12.2020 № 4425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Песчаненку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Володимиру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Сергійовичу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1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докторові</a:t>
            </a:r>
            <a:r>
              <a:rPr 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фізико-математичних</a:t>
            </a:r>
            <a:r>
              <a:rPr 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наук, </a:t>
            </a:r>
            <a:r>
              <a:rPr lang="ru-RU" sz="1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професору</a:t>
            </a:r>
            <a:r>
              <a:rPr 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завідувачу</a:t>
            </a:r>
            <a:r>
              <a:rPr 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кафедри</a:t>
            </a:r>
            <a:r>
              <a:rPr 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інформатики</a:t>
            </a:r>
            <a:r>
              <a:rPr 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програмної</a:t>
            </a:r>
            <a:r>
              <a:rPr 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інженерії</a:t>
            </a:r>
            <a:r>
              <a:rPr 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економічної</a:t>
            </a:r>
            <a:r>
              <a:rPr 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кібернетики</a:t>
            </a:r>
            <a:r>
              <a:rPr 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endParaRPr lang="uk-UA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Полторацькому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Максиму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Юрійовичу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1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викладачеві</a:t>
            </a:r>
            <a:r>
              <a:rPr 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кафедри</a:t>
            </a:r>
            <a:r>
              <a:rPr 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інформатики</a:t>
            </a:r>
            <a:r>
              <a:rPr 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програмної</a:t>
            </a:r>
            <a:r>
              <a:rPr 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інженерії</a:t>
            </a:r>
            <a:r>
              <a:rPr 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економічної</a:t>
            </a:r>
            <a:r>
              <a:rPr 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кібернетики</a:t>
            </a:r>
            <a:r>
              <a:rPr 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endParaRPr lang="uk-UA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Тарасич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Юлії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Генадіївні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1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аспірантці</a:t>
            </a:r>
            <a:r>
              <a:rPr 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кафедри</a:t>
            </a:r>
            <a:r>
              <a:rPr 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інформатики</a:t>
            </a:r>
            <a:r>
              <a:rPr 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програмної</a:t>
            </a:r>
            <a:r>
              <a:rPr 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інженерії</a:t>
            </a:r>
            <a:r>
              <a:rPr 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економічної</a:t>
            </a:r>
            <a:r>
              <a:rPr 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кібернетики</a:t>
            </a:r>
            <a:endParaRPr lang="ru-RU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4" name="Picture 4" descr="https://lh5.googleusercontent.com/fkluTB5xKC6CcH0IatuzLG8NKZ2XcDSurqquYFVhIoRqfOOX1d2SbIM1H4ECttLkQvPlLfTulX8ZJRAXf4aWUpCjx_L-kndhRdwBfXKiEjfxxU5U0mw=w12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359" y="2410670"/>
            <a:ext cx="1638567" cy="1408355"/>
          </a:xfrm>
          <a:prstGeom prst="rect">
            <a:avLst/>
          </a:prstGeom>
          <a:noFill/>
        </p:spPr>
      </p:pic>
      <p:pic>
        <p:nvPicPr>
          <p:cNvPr id="46086" name="Picture 6" descr="http://www.kspu.edu/FileDownload.ashx/%D0%9F%D0%BE%D0%BB%D1%82%D0%BE%D1%80%D0%B0%D1%86%D0%BA%D0%B8%D0%B9.png?id=7ddb9d4c-a120-4898-9db4-f586864664fe&amp;width=163&amp;height=212"/>
          <p:cNvPicPr>
            <a:picLocks noChangeAspect="1" noChangeArrowheads="1"/>
          </p:cNvPicPr>
          <p:nvPr/>
        </p:nvPicPr>
        <p:blipFill>
          <a:blip r:embed="rId3" cstate="print"/>
          <a:srcRect l="4512" t="3180" r="4467" b="4536"/>
          <a:stretch>
            <a:fillRect/>
          </a:stretch>
        </p:blipFill>
        <p:spPr bwMode="auto">
          <a:xfrm>
            <a:off x="1995054" y="3895107"/>
            <a:ext cx="1413164" cy="1793174"/>
          </a:xfrm>
          <a:prstGeom prst="rect">
            <a:avLst/>
          </a:prstGeom>
          <a:noFill/>
        </p:spPr>
      </p:pic>
      <p:pic>
        <p:nvPicPr>
          <p:cNvPr id="46082" name="Picture 2" descr="image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507" y="5085927"/>
            <a:ext cx="1531917" cy="1629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1698473" y="269802"/>
            <a:ext cx="84640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  <a:sp3d/>
          </a:bodyPr>
          <a:lstStyle/>
          <a:p>
            <a:pPr algn="r">
              <a:defRPr/>
            </a:pPr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ПРІОРИТЕТНІ ЗАВДАННЯ ПРОВАДЖЕННЯ НАУКОВОЇ І НАУКОВО-ТЕХНІЧНОЇ ДІЯЛЬНОСТІ УНІВЕРСИТЕТУ НА 2021 РІК</a:t>
            </a:r>
          </a:p>
        </p:txBody>
      </p:sp>
      <p:graphicFrame>
        <p:nvGraphicFramePr>
          <p:cNvPr id="6" name="Схема 5"/>
          <p:cNvGraphicFramePr/>
          <p:nvPr/>
        </p:nvGraphicFramePr>
        <p:xfrm>
          <a:off x="277792" y="1388962"/>
          <a:ext cx="11644132" cy="5281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1698473" y="269802"/>
            <a:ext cx="84640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  <a:sp3d/>
          </a:bodyPr>
          <a:lstStyle/>
          <a:p>
            <a:pPr algn="r">
              <a:defRPr/>
            </a:pPr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ПРІОРИТЕТНІ ЗАВДАННЯ ПРОВАДЖЕННЯ НАУКОВОЇ І НАУКОВО-ТЕХНІЧНОЇ ДІЯЛЬНОСТІ УНІВЕРСИТЕТУ НА 2021 РІК</a:t>
            </a:r>
          </a:p>
        </p:txBody>
      </p:sp>
      <p:graphicFrame>
        <p:nvGraphicFramePr>
          <p:cNvPr id="6" name="Схема 5"/>
          <p:cNvGraphicFramePr/>
          <p:nvPr/>
        </p:nvGraphicFramePr>
        <p:xfrm>
          <a:off x="277792" y="1576193"/>
          <a:ext cx="11644132" cy="5281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795648" y="3360243"/>
            <a:ext cx="105215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  <a:sp3d/>
          </a:bodyPr>
          <a:lstStyle/>
          <a:p>
            <a:pPr algn="ctr">
              <a:defRPr/>
            </a:pPr>
            <a:r>
              <a:rPr lang="uk-UA" sz="3600" b="1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ДЯКУЄМО  ЗА  УВАГУ!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0658B55-08BE-4F3D-80DB-8D0EF2379D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1326163" cy="1325563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2658139" y="178535"/>
            <a:ext cx="7185531" cy="783193"/>
          </a:xfrm>
          <a:prstGeom prst="round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uk-UA" sz="2000" b="1" dirty="0">
                <a:solidFill>
                  <a:schemeClr val="bg1"/>
                </a:solidFill>
                <a:latin typeface="Times New Roman" pitchFamily="18" charset="0"/>
                <a:cs typeface="+mn-cs"/>
              </a:rPr>
              <a:t>СЛАБКІ СТОРОНИ НАУКОВОЇ ДІЯЛЬНОСТІ УНІВЕРСИТЕТУ В 2020 РОЦІ</a:t>
            </a:r>
            <a:endParaRPr lang="ru-RU" sz="20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="" xmlns:p14="http://schemas.microsoft.com/office/powerpoint/2010/main" val="1552291149"/>
              </p:ext>
            </p:extLst>
          </p:nvPr>
        </p:nvGraphicFramePr>
        <p:xfrm>
          <a:off x="280432" y="1579913"/>
          <a:ext cx="2485917" cy="4939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Схема 7"/>
          <p:cNvGraphicFramePr/>
          <p:nvPr/>
        </p:nvGraphicFramePr>
        <p:xfrm>
          <a:off x="3192023" y="1301557"/>
          <a:ext cx="2813133" cy="1987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05" name="Схема 104"/>
          <p:cNvGraphicFramePr/>
          <p:nvPr/>
        </p:nvGraphicFramePr>
        <p:xfrm>
          <a:off x="6345875" y="1282535"/>
          <a:ext cx="2731984" cy="55754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07" name="Схема 106"/>
          <p:cNvGraphicFramePr/>
          <p:nvPr/>
        </p:nvGraphicFramePr>
        <p:xfrm>
          <a:off x="3423593" y="3367864"/>
          <a:ext cx="2640942" cy="1281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08" name="Схема 107"/>
          <p:cNvGraphicFramePr/>
          <p:nvPr/>
        </p:nvGraphicFramePr>
        <p:xfrm>
          <a:off x="9507514" y="1282535"/>
          <a:ext cx="2534064" cy="2097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sp>
        <p:nvSpPr>
          <p:cNvPr id="109" name="Овал 108"/>
          <p:cNvSpPr/>
          <p:nvPr/>
        </p:nvSpPr>
        <p:spPr>
          <a:xfrm>
            <a:off x="6005759" y="1627173"/>
            <a:ext cx="665018" cy="61806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5" name="Овал 114"/>
          <p:cNvSpPr/>
          <p:nvPr/>
        </p:nvSpPr>
        <p:spPr>
          <a:xfrm>
            <a:off x="2953195" y="3686137"/>
            <a:ext cx="665018" cy="60564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6" name="Овал 115"/>
          <p:cNvSpPr/>
          <p:nvPr/>
        </p:nvSpPr>
        <p:spPr>
          <a:xfrm>
            <a:off x="2957985" y="1666899"/>
            <a:ext cx="665018" cy="60564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" name="Овал 116"/>
          <p:cNvSpPr/>
          <p:nvPr/>
        </p:nvSpPr>
        <p:spPr>
          <a:xfrm>
            <a:off x="9111807" y="1613967"/>
            <a:ext cx="665018" cy="60564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8" name="Схема 117"/>
          <p:cNvGraphicFramePr/>
          <p:nvPr/>
        </p:nvGraphicFramePr>
        <p:xfrm>
          <a:off x="3211815" y="4705817"/>
          <a:ext cx="2813133" cy="1987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sp>
        <p:nvSpPr>
          <p:cNvPr id="119" name="Овал 118"/>
          <p:cNvSpPr/>
          <p:nvPr/>
        </p:nvSpPr>
        <p:spPr>
          <a:xfrm>
            <a:off x="2985641" y="5042027"/>
            <a:ext cx="665018" cy="60564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13612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0658B55-08BE-4F3D-80DB-8D0EF2379D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1326163" cy="1325563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3669706" y="494796"/>
            <a:ext cx="6399826" cy="442674"/>
          </a:xfrm>
          <a:prstGeom prst="round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uk-UA" sz="2000" b="1" dirty="0">
                <a:solidFill>
                  <a:schemeClr val="bg1"/>
                </a:solidFill>
                <a:latin typeface="Times New Roman" pitchFamily="18" charset="0"/>
                <a:cs typeface="+mn-cs"/>
              </a:rPr>
              <a:t>У  СКЛАДІ  УНІВЕРСИТЕТУ</a:t>
            </a:r>
            <a:endParaRPr lang="ru-RU" sz="20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7" name="Rectangle 48"/>
          <p:cNvSpPr>
            <a:spLocks noChangeArrowheads="1"/>
          </p:cNvSpPr>
          <p:nvPr/>
        </p:nvSpPr>
        <p:spPr bwMode="auto">
          <a:xfrm>
            <a:off x="1610437" y="1783412"/>
            <a:ext cx="6950837" cy="4086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40000"/>
                <a:lumOff val="60000"/>
              </a:schemeClr>
            </a:solidFill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fontAlgn="auto">
              <a:spcBef>
                <a:spcPts val="1200"/>
              </a:spcBef>
              <a:spcAft>
                <a:spcPts val="1200"/>
              </a:spcAft>
              <a:defRPr/>
            </a:pPr>
            <a:r>
              <a:rPr lang="uk-UA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КІЛЬКІСТЬ </a:t>
            </a:r>
            <a:r>
              <a:rPr lang="uk-UA" b="1" cap="all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факультетів</a:t>
            </a:r>
            <a:endParaRPr lang="ru-RU" b="1" cap="all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>
            <a:spLocks noChangeAspect="1"/>
          </p:cNvSpPr>
          <p:nvPr/>
        </p:nvSpPr>
        <p:spPr>
          <a:xfrm>
            <a:off x="9067711" y="1586248"/>
            <a:ext cx="1122600" cy="746446"/>
          </a:xfrm>
          <a:prstGeom prst="ellipse">
            <a:avLst/>
          </a:prstGeom>
          <a:solidFill>
            <a:srgbClr val="CDFEB4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9" name="Rectangle 48"/>
          <p:cNvSpPr>
            <a:spLocks noChangeArrowheads="1"/>
          </p:cNvSpPr>
          <p:nvPr/>
        </p:nvSpPr>
        <p:spPr bwMode="auto">
          <a:xfrm>
            <a:off x="1619962" y="3457127"/>
            <a:ext cx="6976160" cy="4086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40000"/>
                <a:lumOff val="60000"/>
              </a:schemeClr>
            </a:solidFill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fontAlgn="auto">
              <a:spcBef>
                <a:spcPts val="1200"/>
              </a:spcBef>
              <a:spcAft>
                <a:spcPts val="1200"/>
              </a:spcAft>
              <a:defRPr/>
            </a:pPr>
            <a:r>
              <a:rPr lang="uk-UA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КІЛЬКІСТЬ ОБ’ЄКТІВ НАУКОВОЇ ІНФРАСТРУКТУРИ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48"/>
          <p:cNvSpPr>
            <a:spLocks noChangeArrowheads="1"/>
          </p:cNvSpPr>
          <p:nvPr/>
        </p:nvSpPr>
        <p:spPr bwMode="auto">
          <a:xfrm>
            <a:off x="1600912" y="5147677"/>
            <a:ext cx="7045256" cy="4086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40000"/>
                <a:lumOff val="60000"/>
              </a:schemeClr>
            </a:solidFill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fontAlgn="auto">
              <a:spcBef>
                <a:spcPts val="1200"/>
              </a:spcBef>
              <a:spcAft>
                <a:spcPts val="1200"/>
              </a:spcAft>
              <a:defRPr/>
            </a:pPr>
            <a:r>
              <a:rPr lang="uk-UA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КІЛЬКІСТЬ НАУКОВО-ПЕДАГОГІЧНИХ ПРАЦІВНИКІВ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48"/>
          <p:cNvSpPr>
            <a:spLocks noChangeArrowheads="1"/>
          </p:cNvSpPr>
          <p:nvPr/>
        </p:nvSpPr>
        <p:spPr bwMode="auto">
          <a:xfrm>
            <a:off x="1610437" y="2620761"/>
            <a:ext cx="6976160" cy="4086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40000"/>
                <a:lumOff val="60000"/>
              </a:schemeClr>
            </a:solidFill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fontAlgn="auto">
              <a:spcBef>
                <a:spcPts val="1200"/>
              </a:spcBef>
              <a:spcAft>
                <a:spcPts val="1200"/>
              </a:spcAft>
              <a:defRPr/>
            </a:pPr>
            <a:r>
              <a:rPr lang="uk-UA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КІЛЬКІСТЬ КАФЕДР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48"/>
          <p:cNvSpPr>
            <a:spLocks noChangeArrowheads="1"/>
          </p:cNvSpPr>
          <p:nvPr/>
        </p:nvSpPr>
        <p:spPr bwMode="auto">
          <a:xfrm>
            <a:off x="1600912" y="4325649"/>
            <a:ext cx="6976160" cy="4086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40000"/>
                <a:lumOff val="60000"/>
              </a:schemeClr>
            </a:solidFill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fontAlgn="auto">
              <a:spcBef>
                <a:spcPts val="1200"/>
              </a:spcBef>
              <a:spcAft>
                <a:spcPts val="1200"/>
              </a:spcAft>
              <a:defRPr/>
            </a:pPr>
            <a:r>
              <a:rPr lang="uk-UA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КІЛЬКІСТЬ СПЕЦІАЛІЗОВАНИХ УЧЕНИХ РАД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48"/>
          <p:cNvSpPr>
            <a:spLocks noChangeArrowheads="1"/>
          </p:cNvSpPr>
          <p:nvPr/>
        </p:nvSpPr>
        <p:spPr bwMode="auto">
          <a:xfrm>
            <a:off x="1583745" y="6025428"/>
            <a:ext cx="7036380" cy="4086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40000"/>
                <a:lumOff val="60000"/>
              </a:schemeClr>
            </a:solidFill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fontAlgn="auto">
              <a:spcBef>
                <a:spcPts val="1200"/>
              </a:spcBef>
              <a:spcAft>
                <a:spcPts val="1200"/>
              </a:spcAft>
              <a:defRPr/>
            </a:pPr>
            <a:r>
              <a:rPr lang="uk-UA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КОНТИНГЕНТ СТУДЕНТІВ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Овал 13"/>
          <p:cNvSpPr>
            <a:spLocks noChangeAspect="1"/>
          </p:cNvSpPr>
          <p:nvPr/>
        </p:nvSpPr>
        <p:spPr>
          <a:xfrm>
            <a:off x="9055679" y="4988252"/>
            <a:ext cx="1122600" cy="746446"/>
          </a:xfrm>
          <a:prstGeom prst="ellipse">
            <a:avLst/>
          </a:prstGeom>
          <a:solidFill>
            <a:srgbClr val="CDFEB4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362</a:t>
            </a:r>
          </a:p>
        </p:txBody>
      </p:sp>
      <p:sp>
        <p:nvSpPr>
          <p:cNvPr id="15" name="Овал 14"/>
          <p:cNvSpPr>
            <a:spLocks noChangeAspect="1"/>
          </p:cNvSpPr>
          <p:nvPr/>
        </p:nvSpPr>
        <p:spPr>
          <a:xfrm>
            <a:off x="9067711" y="3305063"/>
            <a:ext cx="1122600" cy="746446"/>
          </a:xfrm>
          <a:prstGeom prst="ellipse">
            <a:avLst/>
          </a:prstGeom>
          <a:solidFill>
            <a:srgbClr val="CDFEB4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23</a:t>
            </a:r>
          </a:p>
        </p:txBody>
      </p:sp>
      <p:sp>
        <p:nvSpPr>
          <p:cNvPr id="16" name="Овал 15"/>
          <p:cNvSpPr>
            <a:spLocks noChangeAspect="1"/>
          </p:cNvSpPr>
          <p:nvPr/>
        </p:nvSpPr>
        <p:spPr>
          <a:xfrm>
            <a:off x="9067711" y="2445655"/>
            <a:ext cx="1122600" cy="746446"/>
          </a:xfrm>
          <a:prstGeom prst="ellipse">
            <a:avLst/>
          </a:prstGeom>
          <a:solidFill>
            <a:srgbClr val="CDFEB4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35</a:t>
            </a:r>
          </a:p>
        </p:txBody>
      </p:sp>
      <p:sp>
        <p:nvSpPr>
          <p:cNvPr id="17" name="Овал 16"/>
          <p:cNvSpPr>
            <a:spLocks noChangeAspect="1"/>
          </p:cNvSpPr>
          <p:nvPr/>
        </p:nvSpPr>
        <p:spPr>
          <a:xfrm>
            <a:off x="9067711" y="4145589"/>
            <a:ext cx="1122600" cy="740682"/>
          </a:xfrm>
          <a:prstGeom prst="ellipse">
            <a:avLst/>
          </a:prstGeom>
          <a:solidFill>
            <a:srgbClr val="CDFEB4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Овал 17"/>
          <p:cNvSpPr>
            <a:spLocks noChangeAspect="1"/>
          </p:cNvSpPr>
          <p:nvPr/>
        </p:nvSpPr>
        <p:spPr>
          <a:xfrm>
            <a:off x="8918368" y="5866411"/>
            <a:ext cx="1425235" cy="746446"/>
          </a:xfrm>
          <a:prstGeom prst="ellipse">
            <a:avLst/>
          </a:prstGeom>
          <a:solidFill>
            <a:srgbClr val="CDFEB4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4 378</a:t>
            </a:r>
          </a:p>
        </p:txBody>
      </p:sp>
    </p:spTree>
    <p:extLst>
      <p:ext uri="{BB962C8B-B14F-4D97-AF65-F5344CB8AC3E}">
        <p14:creationId xmlns="" xmlns:p14="http://schemas.microsoft.com/office/powerpoint/2010/main" val="42625717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2951" y="356260"/>
            <a:ext cx="8330713" cy="779298"/>
          </a:xfrm>
        </p:spPr>
        <p:txBody>
          <a:bodyPr>
            <a:noAutofit/>
          </a:bodyPr>
          <a:lstStyle/>
          <a:p>
            <a:pPr algn="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КАДРОВИЙ ПОТЕНЦІАЛ УНІВЕРСИТЕТУ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0658B55-08BE-4F3D-80DB-8D0EF2379D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1326163" cy="13255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18764" y="3618016"/>
            <a:ext cx="38772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Середній вік докторів наук – </a:t>
            </a:r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58 років</a:t>
            </a:r>
          </a:p>
          <a:p>
            <a:pPr>
              <a:lnSpc>
                <a:spcPct val="150000"/>
              </a:lnSpc>
            </a:pPr>
            <a:r>
              <a:rPr lang="uk-UA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Середній вік кандидатів наук – </a:t>
            </a:r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48 років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188258" y="1445807"/>
          <a:ext cx="9565342" cy="5232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42625717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8018" y="0"/>
            <a:ext cx="7535017" cy="1325563"/>
          </a:xfrm>
        </p:spPr>
        <p:txBody>
          <a:bodyPr>
            <a:noAutofit/>
          </a:bodyPr>
          <a:lstStyle/>
          <a:p>
            <a:pPr algn="r"/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ЧИСЕЛЬНІСТЬ ШТАТНИХ НАУКОВО-ПЕДАГОГІЧНИХ ПРАЦІВНИКІВ  ТА ЗДОБУВАЧІВ ІІІ (ОСВІТНЬО-НАУКОВОГО) РІВНЯ ЗА НАУКОВИМИ НАПРЯМАМИ</a:t>
            </a:r>
            <a:endParaRPr lang="en-US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0658B55-08BE-4F3D-80DB-8D0EF2379D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6163" cy="1325563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498763" y="1439333"/>
            <a:ext cx="11257807" cy="5246475"/>
            <a:chOff x="140525" y="1439333"/>
            <a:chExt cx="11872026" cy="5418667"/>
          </a:xfrm>
        </p:grpSpPr>
        <p:graphicFrame>
          <p:nvGraphicFramePr>
            <p:cNvPr id="6" name="Схема 5"/>
            <p:cNvGraphicFramePr/>
            <p:nvPr/>
          </p:nvGraphicFramePr>
          <p:xfrm>
            <a:off x="2576945" y="1439333"/>
            <a:ext cx="9435606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7" name="Пятиугольник 6"/>
            <p:cNvSpPr/>
            <p:nvPr/>
          </p:nvSpPr>
          <p:spPr>
            <a:xfrm>
              <a:off x="172193" y="3817918"/>
              <a:ext cx="2481944" cy="571996"/>
            </a:xfrm>
            <a:prstGeom prst="homePlat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uk-UA" sz="16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Гуманітарні науки та мистецтво </a:t>
              </a:r>
            </a:p>
          </p:txBody>
        </p:sp>
        <p:sp>
          <p:nvSpPr>
            <p:cNvPr id="8" name="Пятиугольник 7"/>
            <p:cNvSpPr/>
            <p:nvPr/>
          </p:nvSpPr>
          <p:spPr>
            <a:xfrm>
              <a:off x="158339" y="4540333"/>
              <a:ext cx="2481944" cy="571996"/>
            </a:xfrm>
            <a:prstGeom prst="homePlat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uk-UA" sz="16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Біологія та охорона здоров’я </a:t>
              </a:r>
            </a:p>
          </p:txBody>
        </p:sp>
        <p:sp>
          <p:nvSpPr>
            <p:cNvPr id="10" name="Пятиугольник 9"/>
            <p:cNvSpPr/>
            <p:nvPr/>
          </p:nvSpPr>
          <p:spPr>
            <a:xfrm>
              <a:off x="144484" y="5274623"/>
              <a:ext cx="2481944" cy="571996"/>
            </a:xfrm>
            <a:prstGeom prst="homePlat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ru-RU" sz="16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Математичні</a:t>
              </a:r>
              <a:r>
                <a:rPr lang="ru-RU" sz="16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науки та </a:t>
              </a:r>
              <a:r>
                <a:rPr lang="ru-RU" sz="16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природничі</a:t>
              </a:r>
              <a:r>
                <a:rPr lang="ru-RU" sz="16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науки </a:t>
              </a:r>
            </a:p>
          </p:txBody>
        </p:sp>
        <p:sp>
          <p:nvSpPr>
            <p:cNvPr id="11" name="Пятиугольник 10"/>
            <p:cNvSpPr/>
            <p:nvPr/>
          </p:nvSpPr>
          <p:spPr>
            <a:xfrm>
              <a:off x="178131" y="3051959"/>
              <a:ext cx="2481944" cy="571996"/>
            </a:xfrm>
            <a:prstGeom prst="homePlat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uk-UA" sz="16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Суспільні науки </a:t>
              </a:r>
              <a:endPara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Пятиугольник 11"/>
            <p:cNvSpPr/>
            <p:nvPr/>
          </p:nvSpPr>
          <p:spPr>
            <a:xfrm>
              <a:off x="140525" y="5995060"/>
              <a:ext cx="2481944" cy="571996"/>
            </a:xfrm>
            <a:prstGeom prst="homePlat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uk-UA" sz="16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Технічні науки  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42625717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322" y="261257"/>
            <a:ext cx="8330713" cy="819398"/>
          </a:xfrm>
        </p:spPr>
        <p:txBody>
          <a:bodyPr>
            <a:noAutofit/>
          </a:bodyPr>
          <a:lstStyle/>
          <a:p>
            <a:pPr algn="r"/>
            <a:r>
              <a:rPr lang="ru-RU" sz="2000" b="1" cap="all" dirty="0">
                <a:latin typeface="Times New Roman" pitchFamily="16" charset="0"/>
                <a:ea typeface="Microsoft YaHei" charset="-122"/>
                <a:cs typeface="Times New Roman" pitchFamily="16" charset="0"/>
              </a:rPr>
              <a:t>ДИНАМІКА кадрового </a:t>
            </a:r>
            <a:r>
              <a:rPr lang="ru-RU" sz="2000" b="1" cap="all" dirty="0" err="1">
                <a:latin typeface="Times New Roman" pitchFamily="16" charset="0"/>
                <a:ea typeface="Microsoft YaHei" charset="-122"/>
                <a:cs typeface="Times New Roman" pitchFamily="16" charset="0"/>
              </a:rPr>
              <a:t>потенціалу</a:t>
            </a:r>
            <a:endParaRPr lang="en-US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0658B55-08BE-4F3D-80DB-8D0EF2379D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1326163" cy="1325563"/>
          </a:xfrm>
          <a:prstGeom prst="rect">
            <a:avLst/>
          </a:prstGeom>
        </p:spPr>
      </p:pic>
      <p:graphicFrame>
        <p:nvGraphicFramePr>
          <p:cNvPr id="6" name="Group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1683634"/>
              </p:ext>
            </p:extLst>
          </p:nvPr>
        </p:nvGraphicFramePr>
        <p:xfrm>
          <a:off x="1258785" y="1838241"/>
          <a:ext cx="9749641" cy="3554251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32642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058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0580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0580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0580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100407">
                <a:tc>
                  <a:txBody>
                    <a:bodyPr/>
                    <a:lstStyle/>
                    <a:p>
                      <a:pPr marL="179388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179388" algn="l"/>
                          <a:tab pos="627063" algn="l"/>
                          <a:tab pos="1076325" algn="l"/>
                          <a:tab pos="1525588" algn="l"/>
                          <a:tab pos="1974850" algn="l"/>
                          <a:tab pos="2424113" algn="l"/>
                          <a:tab pos="2873375" algn="l"/>
                          <a:tab pos="3322638" algn="l"/>
                          <a:tab pos="3771900" algn="l"/>
                          <a:tab pos="4221163" algn="l"/>
                          <a:tab pos="4670425" algn="l"/>
                          <a:tab pos="5119688" algn="l"/>
                          <a:tab pos="5568950" algn="l"/>
                          <a:tab pos="6018213" algn="l"/>
                          <a:tab pos="6467475" algn="l"/>
                          <a:tab pos="6916738" algn="l"/>
                          <a:tab pos="7366000" algn="l"/>
                          <a:tab pos="7815263" algn="l"/>
                          <a:tab pos="8264525" algn="l"/>
                          <a:tab pos="8713788" algn="l"/>
                          <a:tab pos="9163050" algn="l"/>
                        </a:tabLst>
                      </a:pPr>
                      <a:r>
                        <a:rPr kumimoji="0" lang="en-US" sz="1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Захищено</a:t>
                      </a: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дисертацій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Microsoft YaHei" charset="-122"/>
                        <a:cs typeface="Times New Roman" pitchFamily="18" charset="0"/>
                      </a:endParaRPr>
                    </a:p>
                  </a:txBody>
                  <a:tcPr marL="68393" marR="68393" marT="75762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kumimoji="0" lang="uk-UA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uk-UA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393" marR="68393" marT="75762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kumimoji="0" lang="uk-UA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uk-UA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393" marR="68393" marT="75762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kumimoji="0" lang="uk-UA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uk-UA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393" marR="68393" marT="75762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L="68393" marR="68393" marT="75762" marB="0"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1794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uk-UA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здобуття наукового ступеня д</a:t>
                      </a:r>
                      <a:r>
                        <a:rPr kumimoji="0" lang="en-US" sz="1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октор</a:t>
                      </a:r>
                      <a:r>
                        <a:rPr kumimoji="0" lang="uk-UA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 наук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Microsoft YaHei" charset="-122"/>
                        <a:cs typeface="Times New Roman" pitchFamily="18" charset="0"/>
                      </a:endParaRPr>
                    </a:p>
                  </a:txBody>
                  <a:tcPr marL="68393" marR="68393" marT="91598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24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68393" marR="68393" marT="91598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24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8393" marR="68393" marT="91598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24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8393" marR="68393" marT="91598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24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393" marR="68393" marT="91598" marB="0" anchor="ctr"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1794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kumimoji="0" lang="uk-UA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здобуття наукового ступеня кандидата наук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Microsoft YaHei" charset="-122"/>
                        <a:cs typeface="Times New Roman" pitchFamily="18" charset="0"/>
                      </a:endParaRPr>
                    </a:p>
                  </a:txBody>
                  <a:tcPr marL="68393" marR="68393" marT="91598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24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68393" marR="68393" marT="91598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24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68393" marR="68393" marT="91598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24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68393" marR="68393" marT="91598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24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393" marR="68393" marT="91598" marB="0" anchor="ctr" horzOverflow="overflow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1794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kumimoji="0" lang="uk-UA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здобуття наукового ступеня д</a:t>
                      </a:r>
                      <a:r>
                        <a:rPr kumimoji="0" lang="en-US" sz="1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октор</a:t>
                      </a:r>
                      <a:r>
                        <a:rPr kumimoji="0" lang="uk-UA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 філософії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Microsoft YaHei" charset="-122"/>
                        <a:cs typeface="Times New Roman" pitchFamily="18" charset="0"/>
                      </a:endParaRPr>
                    </a:p>
                  </a:txBody>
                  <a:tcPr marL="68393" marR="68393" marT="91598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24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393" marR="68393" marT="91598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24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393" marR="68393" marT="91598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24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393" marR="68393" marT="91598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24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393" marR="68393" marT="91598" marB="0" anchor="ctr" horzOverflow="overflow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Овал 6"/>
          <p:cNvSpPr>
            <a:spLocks noChangeAspect="1"/>
          </p:cNvSpPr>
          <p:nvPr/>
        </p:nvSpPr>
        <p:spPr>
          <a:xfrm>
            <a:off x="4997289" y="2328911"/>
            <a:ext cx="792088" cy="596677"/>
          </a:xfrm>
          <a:prstGeom prst="ellipse">
            <a:avLst/>
          </a:prstGeom>
          <a:solidFill>
            <a:srgbClr val="D0DB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480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>
            <a:spLocks noChangeAspect="1"/>
          </p:cNvSpPr>
          <p:nvPr/>
        </p:nvSpPr>
        <p:spPr>
          <a:xfrm>
            <a:off x="6659833" y="2352660"/>
            <a:ext cx="792088" cy="596677"/>
          </a:xfrm>
          <a:prstGeom prst="ellipse">
            <a:avLst/>
          </a:prstGeom>
          <a:solidFill>
            <a:srgbClr val="D0DB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449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>
            <a:spLocks noChangeAspect="1"/>
          </p:cNvSpPr>
          <p:nvPr/>
        </p:nvSpPr>
        <p:spPr>
          <a:xfrm>
            <a:off x="8191752" y="2317033"/>
            <a:ext cx="792088" cy="596677"/>
          </a:xfrm>
          <a:prstGeom prst="ellipse">
            <a:avLst/>
          </a:prstGeom>
          <a:solidFill>
            <a:srgbClr val="D0DB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427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>
            <a:spLocks noChangeAspect="1"/>
          </p:cNvSpPr>
          <p:nvPr/>
        </p:nvSpPr>
        <p:spPr>
          <a:xfrm>
            <a:off x="9830547" y="2317036"/>
            <a:ext cx="792088" cy="596677"/>
          </a:xfrm>
          <a:prstGeom prst="ellipse">
            <a:avLst/>
          </a:prstGeom>
          <a:solidFill>
            <a:srgbClr val="D0DB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362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Группа 19"/>
          <p:cNvGrpSpPr>
            <a:grpSpLocks/>
          </p:cNvGrpSpPr>
          <p:nvPr/>
        </p:nvGrpSpPr>
        <p:grpSpPr bwMode="auto">
          <a:xfrm>
            <a:off x="1555668" y="5848886"/>
            <a:ext cx="9524010" cy="752475"/>
            <a:chOff x="539110" y="5198542"/>
            <a:chExt cx="7643527" cy="752950"/>
          </a:xfrm>
        </p:grpSpPr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539110" y="5198542"/>
              <a:ext cx="3136198" cy="752950"/>
            </a:xfrm>
            <a:prstGeom prst="rect">
              <a:avLst/>
            </a:prstGeom>
            <a:solidFill>
              <a:srgbClr val="CBD9ED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70200" tIns="54720" rIns="70200" bIns="54720" anchor="ctr"/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uk-UA" altLang="ru-RU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отримано атестат професора </a:t>
              </a:r>
              <a:r>
                <a:rPr lang="uk-UA" altLang="uk-UA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uk-UA" altLang="uk-UA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uk-UA" altLang="uk-UA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 Box 14"/>
            <p:cNvSpPr txBox="1">
              <a:spLocks noChangeArrowheads="1"/>
            </p:cNvSpPr>
            <p:nvPr/>
          </p:nvSpPr>
          <p:spPr bwMode="auto">
            <a:xfrm>
              <a:off x="4793897" y="5198542"/>
              <a:ext cx="3388740" cy="752950"/>
            </a:xfrm>
            <a:prstGeom prst="rect">
              <a:avLst/>
            </a:prstGeom>
            <a:solidFill>
              <a:srgbClr val="CBD9ED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70200" tIns="54720" rIns="70200" bIns="5472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uk-UA" altLang="ru-RU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отримано атестат доцента </a:t>
              </a:r>
              <a:r>
                <a:rPr lang="uk-UA" altLang="uk-UA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-</a:t>
              </a:r>
              <a:r>
                <a:rPr lang="uk-UA" altLang="uk-UA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9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42625717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ія 2020 НДР">
  <a:themeElements>
    <a:clrScheme name="Другая 5">
      <a:dk1>
        <a:srgbClr val="FFFFFF"/>
      </a:dk1>
      <a:lt1>
        <a:srgbClr val="FFFFFF"/>
      </a:lt1>
      <a:dk2>
        <a:srgbClr val="FFFFFF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Настроювані 2">
      <a:majorFont>
        <a:latin typeface="Roboto Slab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Презентація2" id="{731DA0DC-1A5A-446D-AE5C-CC6B476A61FE}" vid="{D878CF6E-6BA0-4F24-9239-9595AC8D021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Презентація 2020 НДР</Template>
  <TotalTime>3957</TotalTime>
  <Words>3020</Words>
  <Application>Microsoft Office PowerPoint</Application>
  <PresentationFormat>Произвольный</PresentationFormat>
  <Paragraphs>981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Презентація 2020 НДР</vt:lpstr>
      <vt:lpstr>РЕЗУЛЬТАТИ ЗА 2020 РІК ТА  ПЕРСПЕКТИВИ НА 2021 РІК  НАУКОВОЇ Й НАУКОВО-ТЕХНІЧНОЇ ДІЯЛЬНОСТІ  ХЕРСОНСЬКОГО ДЕРЖАВНОГО УНІВЕРСИТЕТУ</vt:lpstr>
      <vt:lpstr>Слайд 2</vt:lpstr>
      <vt:lpstr>МІЖНАРОДНИЙ РЕЙТИНГ УНІВЕРСИТЕТІВ СВІТУ RANKING WEB OF UNIVERSITIES (WEBOMETRICS) ЗА 2020 РІК</vt:lpstr>
      <vt:lpstr>МІЖНАРОДНИЙ РЕЙТИНГ УНІВЕРСИТЕТІВ СВІТУ UNIRANK UNIVERSITY RANKING ЗА 2020 РІК</vt:lpstr>
      <vt:lpstr>Слайд 5</vt:lpstr>
      <vt:lpstr>Слайд 6</vt:lpstr>
      <vt:lpstr>КАДРОВИЙ ПОТЕНЦІАЛ УНІВЕРСИТЕТУ</vt:lpstr>
      <vt:lpstr>ЧИСЕЛЬНІСТЬ ШТАТНИХ НАУКОВО-ПЕДАГОГІЧНИХ ПРАЦІВНИКІВ  ТА ЗДОБУВАЧІВ ІІІ (ОСВІТНЬО-НАУКОВОГО) РІВНЯ ЗА НАУКОВИМИ НАПРЯМАМИ</vt:lpstr>
      <vt:lpstr>ДИНАМІКА кадрового потенціалу</vt:lpstr>
      <vt:lpstr>Слайд 10</vt:lpstr>
      <vt:lpstr>НАДХОДЖЕННЯ ЗА НАУКОВУ ДІЯЛЬНІСТЬ НА СПЕЦІАЛЬНИЙ ФОНД УНІВЕРСИТЕТУ</vt:lpstr>
      <vt:lpstr>НАДХОДЖЕННЯ ЗА НАУКОВУ ДІЯЛЬНІСТЬ НА СПЕЦІАЛЬНИЙ ФОНД УНІВЕРСИТЕТУ  ТА ПРИДБАНЕ ОБЛАДНАННЯ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НАЙБІЛЬШ РЕЗУЛЬТАТИВНІ НАУКОВІ ШКОЛИ У 2020 РОЦІ</vt:lpstr>
      <vt:lpstr>НАУКОВІ ФАХОВІ ВИДАННЯ УНІВЕРСИТЕТУ КАТЕГОРІЇ «Б»</vt:lpstr>
      <vt:lpstr>НАУКОВІ ФАХОВІ ВИДАННЯ УНІВЕРСИТЕТУ КАТЕГОРІЇ «Б»</vt:lpstr>
      <vt:lpstr>НАУКОВІ ФАХОВІ ВИДАННЯ УНІВЕРСИТЕТУ КАТЕГОРІЇ «Б»</vt:lpstr>
      <vt:lpstr>НАУКОВІ ФАХОВІ ВИДАННЯ УНІВЕРСИТЕТУ КАТЕГОРІЇ «Б»</vt:lpstr>
      <vt:lpstr>Слайд 25</vt:lpstr>
      <vt:lpstr>Слайд 26</vt:lpstr>
      <vt:lpstr>РОЗПОДІЛ  ПУБЛІКАЦІЙ У ВИДАННЯХ, ЩО ВХОДЯТЬ ДО НБД SCOPUS ЗА КВАРТИЛЯМИ</vt:lpstr>
      <vt:lpstr>ПУБЛІКАЦІЙНА АКТИВНІСТЬ НА 1 НПП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ПЕРЕМОЖЦІ ІІ ТУРУ ВСЕУКРАЇНСЬКОГО КОНКУРСУ СТУДЕНТСЬКИХ НАУКОВИХ РОБІТ  ІЗ ГАЛУЗЕЙ ЗНАНЬ ТА СПЕЦІАЛЬНОСТЕЙ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РЕЗУЛЬТАТИ НАУКОВОЇ ТА НАУКОВО-ТЕХНІЧНОЇ ДІЯЛЬНОСТІ  ХЕРСОНСЬКОГО ДЕРЖАВНОГО УНІВЕРСИТЕТУ  за 2020 рік</dc:title>
  <dc:creator>grosul</dc:creator>
  <cp:lastModifiedBy>grosul</cp:lastModifiedBy>
  <cp:revision>390</cp:revision>
  <dcterms:created xsi:type="dcterms:W3CDTF">2021-01-11T11:40:53Z</dcterms:created>
  <dcterms:modified xsi:type="dcterms:W3CDTF">2021-02-10T12:41:53Z</dcterms:modified>
</cp:coreProperties>
</file>