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lib.net/" TargetMode="External"/><Relationship Id="rId2" Type="http://schemas.openxmlformats.org/officeDocument/2006/relationships/hyperlink" Target="http://tourlib.net/statti_ukr/shershnjov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" y="215900"/>
            <a:ext cx="1743397" cy="17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9775" y="211874"/>
            <a:ext cx="522922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«МОЛОДІЖНИЙ ТУРИЗМ»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5945"/>
            <a:ext cx="1752600" cy="17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022735"/>
            <a:ext cx="532859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9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навчальної дисципліни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"Молодіжний туризм" - надати студентам необхідну систематизовану інформацію для отримання знань про сутність і особливості молодіжного туризму, способах його організації; забезпечити студентам можливість формування необхідних навичок для практичної роботи з організації молодіжної туристичної діяльності.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завдання навчальної дисципліни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умов для формування уявлень і отримання знань про сутність і особливості молодіжного туризму, способів його організації;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підходами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формами;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студентами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туристських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проектами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 застосовувати знання у практичних ситуаціях.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 сучасних тенденцій і регіональних пріоритетів розвитку туризму в цілому та окремих його форм і видів.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рекреаційного).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Історичні аспекти розвитку молодіжного туризму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Сучасний дитячий і молодіжний туризм: поняття, види, функції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принципи і підходи у вихованні дітей і молоді в туризмі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 молодіжного туризму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і проведення туристичного походу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забезпечення туристської підготовки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 безпеки дитячого і молодіжного туризму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 і перспективи розвитку дитячого та молодіжного туризму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</a:pP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Мальська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 Основи туристичного бізнесу. Навчальний посібник. – К.: Центр навчальної літератури, 2004. – 272 с.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</a:pP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Регіональний туризм: стратегія, ресурси, перспективи розвитку. Монографія. / Н.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Дніпропетровськ: ДНУ, 2016. – 321 с.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uk-UA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рекомендованих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джерел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Божко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Бекпекінг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вираз ідентичності сучасної молоді / Л.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Божко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Матеріали Міжнародної конференції «Туристичний бізнес та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екзистенційний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пошук особистості», 3-4 квітня 2019 року, Харків. – Харків: ХДАК, 2019. – С. 14-15.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Кляп М. Сучасні різновиди туризму / М. Кляп. – К.: Знання, 2011. – 334 с.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Колотуха О. Дитячо-юнацький туризм в Україні як територіальна соціально-економічна система: проблеми та перспективи розвитку / О. Колотуха. – К., 2004. – 257 с.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Шершньова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 Історико-культурний туризм в малих містах України як чинник формування національної гідності української молоді / О.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Шершньова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[Електронний ресурс] – Режим доступу: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http://tourlib.net/statti_ukr/shershnjova.htm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Електронні ресурси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про туризм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Електронний ресурс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Режим доступу: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https://tourlib.net/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487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Мета дисципліни</vt:lpstr>
      <vt:lpstr>Компетенції</vt:lpstr>
      <vt:lpstr>Слайд 4</vt:lpstr>
      <vt:lpstr>Теми дисципліни</vt:lpstr>
      <vt:lpstr>Список рекомендованих джерел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 “Молодіжний туризм”</dc:title>
  <dc:creator>Егор</dc:creator>
  <cp:lastModifiedBy>iyudin</cp:lastModifiedBy>
  <cp:revision>7</cp:revision>
  <dcterms:created xsi:type="dcterms:W3CDTF">2020-06-07T08:03:00Z</dcterms:created>
  <dcterms:modified xsi:type="dcterms:W3CDTF">2021-01-25T11:52:54Z</dcterms:modified>
</cp:coreProperties>
</file>