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linc.com.ua/documents/storage/Spa_Market_Research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429000"/>
            <a:ext cx="8204448" cy="1080120"/>
          </a:xfrm>
        </p:spPr>
        <p:txBody>
          <a:bodyPr>
            <a:normAutofit/>
          </a:bodyPr>
          <a:lstStyle/>
          <a:p>
            <a:pPr algn="ctr"/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844824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u="sng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 Курортологія ”</a:t>
            </a:r>
            <a:endParaRPr lang="ru-RU" sz="48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46797"/>
            <a:ext cx="8085584" cy="2125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з теоретичних засад курортології, особливостей використання природно-кліматичних і санаторно-рекреаційних ресурсів курортів у курортній справі, організація санаторно-курортного лікування в Україні та світі.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356992"/>
            <a:ext cx="8085584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про теоретичні засади ефективного функціонування закладів курортного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бізнесу.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з організації обслуговування туристів курортними послугами, розвиток практичних навичок для прийняття управлінських рішень щодо підвищення ефективності діяльності курортних закладів.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64704"/>
          </a:xfrm>
        </p:spPr>
        <p:txBody>
          <a:bodyPr>
            <a:normAutofit/>
          </a:bodyPr>
          <a:lstStyle/>
          <a:p>
            <a:r>
              <a:rPr lang="uk-UA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834444"/>
            <a:ext cx="792088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44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безпечної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Загальна характеристика курортології.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Типізація курортів.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 курортів.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Ознаки курортних закладів.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Основи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ведення курортів.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Лікувальні особливості курортів.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 світових курортів.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 курортів України.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7296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59708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9904" y="1488753"/>
            <a:ext cx="8640960" cy="1709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9904" y="3202274"/>
            <a:ext cx="8640960" cy="2956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50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Загальне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 про санаторно-курортний заклад: Постанова Кабінету міністрів України від 11 липня 2001 р. №805: [Електронний ресурс] // Законодавство України. - Режим доступу: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zakon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/805-2001-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50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	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Рутинський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 Класифікація та типологія курортів // Вісник Львів. ун-ту. Серія географічна. - 2007. - Вип.34. - С.236-246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50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	Фоменко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Н.В. Рекреаційні ресурси та курортологія. Навчальний посібник. К.: Центр навчальної літератури, 2007. – 312 с.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2942" y="260648"/>
            <a:ext cx="1634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Додаткова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052736"/>
            <a:ext cx="8640960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Вивчення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потенційних ринків для Спа-лікувального туристичного сектору Криму [Електронний ресурс]. – Режим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доступу:</a:t>
            </a:r>
            <a:r>
              <a:rPr lang="uk-UA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://linc.com.ua/documents/storage/Spa_Market_Research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572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Курорти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санаторії України [Електронний ресурс]. – Режим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доступу:</a:t>
            </a:r>
            <a:r>
              <a:rPr lang="ru-RU" sz="1400" dirty="0" smtClean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://sankurort.ua/.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572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Бабинец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А.Е., Гордиенко Е.Е., Денисова В.Р. Лечебные минеральные воды и курорты Украины. - К.: Изд-во АН УССР, 1963. - 366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	Влащенко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Н.М. Закономірності економічного розвитку регіонального санаторно-курортного комплексу: [Електронний ресурс] / Н.М. Влащенко. - Режим доступу: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tourlib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statti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vlaschenko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</a:t>
            </a:r>
            <a:endParaRPr lang="ru-RU" sz="1400" dirty="0" smtClean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	Загальне положення про санаторно-курортний заклад: Постанова Кабінету міністрів України від 11 липня 2001 р. №805: [Електронний ресурс] // Законодавство України. - Режим доступу: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zakon</a:t>
            </a:r>
            <a:r>
              <a:rPr lang="uk-UA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uk-UA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lang="uk-UA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</a:t>
            </a:r>
            <a:r>
              <a:rPr lang="uk-UA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/805-2001-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5366" y="260648"/>
            <a:ext cx="2592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9388851"/>
              </p:ext>
            </p:extLst>
          </p:nvPr>
        </p:nvGraphicFramePr>
        <p:xfrm>
          <a:off x="323528" y="1196752"/>
          <a:ext cx="3456384" cy="243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xmlns="" val="2897716809"/>
                    </a:ext>
                  </a:extLst>
                </a:gridCol>
              </a:tblGrid>
              <a:tr h="14922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www.tourspravka.kiev.ua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633955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www.sputnikukraine.com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44277278"/>
                  </a:ext>
                </a:extLst>
              </a:tr>
              <a:tr h="14795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www.kurort.com.ua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292046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www.iteexhibitions.com/travel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2524851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www.wk.or.at/bsft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52706094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www.oebb.at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8973696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www.vienaairport.com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39420570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www.austriatourism.at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1976068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88929936"/>
              </p:ext>
            </p:extLst>
          </p:nvPr>
        </p:nvGraphicFramePr>
        <p:xfrm>
          <a:off x="5004048" y="1170923"/>
          <a:ext cx="3456384" cy="243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xmlns="" val="453236444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www.worldspan.com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40879512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www.odissev.kiev.ua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5875987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www.library.online.kr.ua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6467432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www.hottour.com.ua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5895667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www.leisureplanet.com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025116060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www.travelnow.com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68856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www.expedia.com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728515842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www.travelocitv.com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34526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279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100</TotalTime>
  <Words>270</Words>
  <Application>Microsoft Office PowerPoint</Application>
  <PresentationFormat>Экран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 спеціальність 241 Готельно-ресторанна справа  галузі знань 24 Сфера обслуговування</vt:lpstr>
      <vt:lpstr>Мета дисципліни</vt:lpstr>
      <vt:lpstr>Компетенції:</vt:lpstr>
      <vt:lpstr>Теми дисципліни</vt:lpstr>
      <vt:lpstr>Список рекомендованих джерел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28</cp:revision>
  <dcterms:created xsi:type="dcterms:W3CDTF">2020-06-07T08:21:14Z</dcterms:created>
  <dcterms:modified xsi:type="dcterms:W3CDTF">2021-01-22T09:13:20Z</dcterms:modified>
</cp:coreProperties>
</file>