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1"/>
  </p:notesMasterIdLst>
  <p:sldIdLst>
    <p:sldId id="302" r:id="rId3"/>
    <p:sldId id="257" r:id="rId4"/>
    <p:sldId id="295" r:id="rId5"/>
    <p:sldId id="301" r:id="rId6"/>
    <p:sldId id="297" r:id="rId7"/>
    <p:sldId id="259" r:id="rId8"/>
    <p:sldId id="286" r:id="rId9"/>
    <p:sldId id="298" r:id="rId10"/>
    <p:sldId id="261" r:id="rId11"/>
    <p:sldId id="262" r:id="rId12"/>
    <p:sldId id="291" r:id="rId13"/>
    <p:sldId id="263" r:id="rId14"/>
    <p:sldId id="288" r:id="rId15"/>
    <p:sldId id="277" r:id="rId16"/>
    <p:sldId id="278" r:id="rId17"/>
    <p:sldId id="289" r:id="rId18"/>
    <p:sldId id="264" r:id="rId19"/>
    <p:sldId id="287" r:id="rId20"/>
    <p:sldId id="299" r:id="rId21"/>
    <p:sldId id="267" r:id="rId22"/>
    <p:sldId id="268" r:id="rId23"/>
    <p:sldId id="270" r:id="rId24"/>
    <p:sldId id="266" r:id="rId25"/>
    <p:sldId id="292" r:id="rId26"/>
    <p:sldId id="271" r:id="rId27"/>
    <p:sldId id="272" r:id="rId28"/>
    <p:sldId id="293" r:id="rId29"/>
    <p:sldId id="275" r:id="rId30"/>
    <p:sldId id="276" r:id="rId31"/>
    <p:sldId id="279" r:id="rId32"/>
    <p:sldId id="280" r:id="rId33"/>
    <p:sldId id="281" r:id="rId34"/>
    <p:sldId id="282" r:id="rId35"/>
    <p:sldId id="283" r:id="rId36"/>
    <p:sldId id="285" r:id="rId37"/>
    <p:sldId id="290" r:id="rId38"/>
    <p:sldId id="303" r:id="rId39"/>
    <p:sldId id="28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13" autoAdjust="0"/>
  </p:normalViewPr>
  <p:slideViewPr>
    <p:cSldViewPr>
      <p:cViewPr varScale="1">
        <p:scale>
          <a:sx n="94" d="100"/>
          <a:sy n="94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0B757B-29D1-48AD-98B1-8EEA771E40C3}" type="doc">
      <dgm:prSet loTypeId="urn:microsoft.com/office/officeart/2005/8/layout/venn2" loCatId="relationship" qsTypeId="urn:microsoft.com/office/officeart/2009/2/quickstyle/3d8" qsCatId="3D" csTypeId="urn:microsoft.com/office/officeart/2005/8/colors/accent2_4" csCatId="accent2" phldr="1"/>
      <dgm:spPr/>
      <dgm:t>
        <a:bodyPr/>
        <a:lstStyle/>
        <a:p>
          <a:endParaRPr lang="uk-UA"/>
        </a:p>
      </dgm:t>
    </dgm:pt>
    <dgm:pt modelId="{C906BFAD-3D47-43C7-ABBC-FEDACD5807EE}">
      <dgm:prSet phldrT="[Текст]" custT="1"/>
      <dgm:spPr/>
      <dgm:t>
        <a:bodyPr lIns="36000" rIns="36000"/>
        <a:lstStyle/>
        <a:p>
          <a:r>
            <a:rPr lang="ru-RU" sz="3200" dirty="0" smtClean="0"/>
            <a:t>Здоровий образ </a:t>
          </a:r>
          <a:r>
            <a:rPr lang="ru-RU" sz="3200" dirty="0" err="1" smtClean="0"/>
            <a:t>життя</a:t>
          </a:r>
          <a:endParaRPr lang="uk-UA" sz="3200" dirty="0"/>
        </a:p>
      </dgm:t>
    </dgm:pt>
    <dgm:pt modelId="{2026BC28-20C0-4395-83E7-EDE4FB158BE6}" type="parTrans" cxnId="{A3E1139B-8793-42C4-9F2A-E5D77B184A0C}">
      <dgm:prSet/>
      <dgm:spPr/>
      <dgm:t>
        <a:bodyPr/>
        <a:lstStyle/>
        <a:p>
          <a:endParaRPr lang="uk-UA" sz="2800"/>
        </a:p>
      </dgm:t>
    </dgm:pt>
    <dgm:pt modelId="{ADCD6AC3-9A4E-435D-BE37-1E26EC784FF5}" type="sibTrans" cxnId="{A3E1139B-8793-42C4-9F2A-E5D77B184A0C}">
      <dgm:prSet/>
      <dgm:spPr/>
      <dgm:t>
        <a:bodyPr/>
        <a:lstStyle/>
        <a:p>
          <a:endParaRPr lang="uk-UA" sz="2800"/>
        </a:p>
      </dgm:t>
    </dgm:pt>
    <dgm:pt modelId="{E7DB9725-573A-4F08-AE22-DBF6697D8971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700" dirty="0" err="1" smtClean="0"/>
            <a:t>Інформаційна</a:t>
          </a:r>
          <a:r>
            <a:rPr lang="ru-RU" sz="2700" dirty="0" smtClean="0"/>
            <a:t> </a:t>
          </a:r>
          <a:r>
            <a:rPr lang="ru-RU" sz="2700" dirty="0" err="1" smtClean="0"/>
            <a:t>безпека</a:t>
          </a:r>
          <a:endParaRPr lang="uk-UA" sz="2700" dirty="0"/>
        </a:p>
      </dgm:t>
    </dgm:pt>
    <dgm:pt modelId="{EBDF6615-6709-4026-BE1D-6A7F3C198440}" type="parTrans" cxnId="{4FBEA8FA-1D1A-4EDD-B5F8-34673D6C14E2}">
      <dgm:prSet/>
      <dgm:spPr/>
      <dgm:t>
        <a:bodyPr/>
        <a:lstStyle/>
        <a:p>
          <a:endParaRPr lang="uk-UA" sz="2800"/>
        </a:p>
      </dgm:t>
    </dgm:pt>
    <dgm:pt modelId="{8512A9A3-08E1-446C-8471-D98727607D79}" type="sibTrans" cxnId="{4FBEA8FA-1D1A-4EDD-B5F8-34673D6C14E2}">
      <dgm:prSet/>
      <dgm:spPr/>
      <dgm:t>
        <a:bodyPr/>
        <a:lstStyle/>
        <a:p>
          <a:endParaRPr lang="uk-UA" sz="2800"/>
        </a:p>
      </dgm:t>
    </dgm:pt>
    <dgm:pt modelId="{8E447513-E825-473F-A503-6720E71B22B3}">
      <dgm:prSet phldrT="[Текст]" custT="1"/>
      <dgm:spPr>
        <a:solidFill>
          <a:srgbClr val="F26200"/>
        </a:solidFill>
      </dgm:spPr>
      <dgm:t>
        <a:bodyPr/>
        <a:lstStyle/>
        <a:p>
          <a:r>
            <a:rPr lang="ru-RU" sz="4000" b="1" dirty="0" err="1" smtClean="0"/>
            <a:t>Дитина</a:t>
          </a:r>
          <a:endParaRPr lang="uk-UA" sz="2000" b="1" dirty="0"/>
        </a:p>
      </dgm:t>
    </dgm:pt>
    <dgm:pt modelId="{D6CD2D2D-8FF0-4C9D-82F9-F1EF9413FF04}" type="parTrans" cxnId="{8D79F0E6-3555-4E30-A0FD-203C4C37F05B}">
      <dgm:prSet/>
      <dgm:spPr/>
      <dgm:t>
        <a:bodyPr/>
        <a:lstStyle/>
        <a:p>
          <a:endParaRPr lang="uk-UA" sz="2800"/>
        </a:p>
      </dgm:t>
    </dgm:pt>
    <dgm:pt modelId="{80C0D134-19C2-49EF-9744-7B39CF3AF0D7}" type="sibTrans" cxnId="{8D79F0E6-3555-4E30-A0FD-203C4C37F05B}">
      <dgm:prSet/>
      <dgm:spPr/>
      <dgm:t>
        <a:bodyPr/>
        <a:lstStyle/>
        <a:p>
          <a:endParaRPr lang="uk-UA" sz="2800"/>
        </a:p>
      </dgm:t>
    </dgm:pt>
    <dgm:pt modelId="{E2F69C14-A89C-4E43-A47E-7C2184824961}" type="pres">
      <dgm:prSet presAssocID="{2A0B757B-29D1-48AD-98B1-8EEA771E40C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6A59CCC-F22A-49C6-BFDB-366FCD373166}" type="pres">
      <dgm:prSet presAssocID="{2A0B757B-29D1-48AD-98B1-8EEA771E40C3}" presName="comp1" presStyleCnt="0"/>
      <dgm:spPr/>
    </dgm:pt>
    <dgm:pt modelId="{379BF89C-6A8F-47D2-AE1D-ACCA272D3BA7}" type="pres">
      <dgm:prSet presAssocID="{2A0B757B-29D1-48AD-98B1-8EEA771E40C3}" presName="circle1" presStyleLbl="node1" presStyleIdx="0" presStyleCnt="3" custScaleX="102175"/>
      <dgm:spPr/>
      <dgm:t>
        <a:bodyPr/>
        <a:lstStyle/>
        <a:p>
          <a:endParaRPr lang="uk-UA"/>
        </a:p>
      </dgm:t>
    </dgm:pt>
    <dgm:pt modelId="{C2F11FCC-A98E-4FBC-ADA9-26C2DF7B037A}" type="pres">
      <dgm:prSet presAssocID="{2A0B757B-29D1-48AD-98B1-8EEA771E40C3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C35E3F-ED80-4BC6-B018-CB6F624CA3D1}" type="pres">
      <dgm:prSet presAssocID="{2A0B757B-29D1-48AD-98B1-8EEA771E40C3}" presName="comp2" presStyleCnt="0"/>
      <dgm:spPr/>
    </dgm:pt>
    <dgm:pt modelId="{3269EA51-CA8D-434A-A822-7114F1B311A5}" type="pres">
      <dgm:prSet presAssocID="{2A0B757B-29D1-48AD-98B1-8EEA771E40C3}" presName="circle2" presStyleLbl="node1" presStyleIdx="1" presStyleCnt="3"/>
      <dgm:spPr/>
      <dgm:t>
        <a:bodyPr/>
        <a:lstStyle/>
        <a:p>
          <a:endParaRPr lang="uk-UA"/>
        </a:p>
      </dgm:t>
    </dgm:pt>
    <dgm:pt modelId="{361E1D9E-150E-4CA9-ABE1-852BC4D214B8}" type="pres">
      <dgm:prSet presAssocID="{2A0B757B-29D1-48AD-98B1-8EEA771E40C3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6B5724-AA79-4117-A336-0FDC3EDBD693}" type="pres">
      <dgm:prSet presAssocID="{2A0B757B-29D1-48AD-98B1-8EEA771E40C3}" presName="comp3" presStyleCnt="0"/>
      <dgm:spPr/>
    </dgm:pt>
    <dgm:pt modelId="{17277D18-CEC0-4393-85F3-F7A9B085A844}" type="pres">
      <dgm:prSet presAssocID="{2A0B757B-29D1-48AD-98B1-8EEA771E40C3}" presName="circle3" presStyleLbl="node1" presStyleIdx="2" presStyleCnt="3"/>
      <dgm:spPr/>
      <dgm:t>
        <a:bodyPr/>
        <a:lstStyle/>
        <a:p>
          <a:endParaRPr lang="uk-UA"/>
        </a:p>
      </dgm:t>
    </dgm:pt>
    <dgm:pt modelId="{86F8298A-24D0-4254-A8EA-F0DF308A2EC4}" type="pres">
      <dgm:prSet presAssocID="{2A0B757B-29D1-48AD-98B1-8EEA771E40C3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65F0BC7-6EA9-4BED-8DFC-A9E40E78294B}" type="presOf" srcId="{E7DB9725-573A-4F08-AE22-DBF6697D8971}" destId="{361E1D9E-150E-4CA9-ABE1-852BC4D214B8}" srcOrd="1" destOrd="0" presId="urn:microsoft.com/office/officeart/2005/8/layout/venn2"/>
    <dgm:cxn modelId="{8D79F0E6-3555-4E30-A0FD-203C4C37F05B}" srcId="{2A0B757B-29D1-48AD-98B1-8EEA771E40C3}" destId="{8E447513-E825-473F-A503-6720E71B22B3}" srcOrd="2" destOrd="0" parTransId="{D6CD2D2D-8FF0-4C9D-82F9-F1EF9413FF04}" sibTransId="{80C0D134-19C2-49EF-9744-7B39CF3AF0D7}"/>
    <dgm:cxn modelId="{5C7B6C7E-425E-465D-AAE0-27CC847A2389}" type="presOf" srcId="{2A0B757B-29D1-48AD-98B1-8EEA771E40C3}" destId="{E2F69C14-A89C-4E43-A47E-7C2184824961}" srcOrd="0" destOrd="0" presId="urn:microsoft.com/office/officeart/2005/8/layout/venn2"/>
    <dgm:cxn modelId="{A3E1139B-8793-42C4-9F2A-E5D77B184A0C}" srcId="{2A0B757B-29D1-48AD-98B1-8EEA771E40C3}" destId="{C906BFAD-3D47-43C7-ABBC-FEDACD5807EE}" srcOrd="0" destOrd="0" parTransId="{2026BC28-20C0-4395-83E7-EDE4FB158BE6}" sibTransId="{ADCD6AC3-9A4E-435D-BE37-1E26EC784FF5}"/>
    <dgm:cxn modelId="{39BE9F75-099E-47A6-88E1-AD6D35A430B4}" type="presOf" srcId="{8E447513-E825-473F-A503-6720E71B22B3}" destId="{86F8298A-24D0-4254-A8EA-F0DF308A2EC4}" srcOrd="1" destOrd="0" presId="urn:microsoft.com/office/officeart/2005/8/layout/venn2"/>
    <dgm:cxn modelId="{AFD530BC-BAA9-4890-AB11-AE5B59594A08}" type="presOf" srcId="{C906BFAD-3D47-43C7-ABBC-FEDACD5807EE}" destId="{C2F11FCC-A98E-4FBC-ADA9-26C2DF7B037A}" srcOrd="1" destOrd="0" presId="urn:microsoft.com/office/officeart/2005/8/layout/venn2"/>
    <dgm:cxn modelId="{1986C9DC-F2CA-4506-9A61-13C84C4D27B3}" type="presOf" srcId="{E7DB9725-573A-4F08-AE22-DBF6697D8971}" destId="{3269EA51-CA8D-434A-A822-7114F1B311A5}" srcOrd="0" destOrd="0" presId="urn:microsoft.com/office/officeart/2005/8/layout/venn2"/>
    <dgm:cxn modelId="{E2B50B6B-4019-42E3-8005-3E24B1208D78}" type="presOf" srcId="{8E447513-E825-473F-A503-6720E71B22B3}" destId="{17277D18-CEC0-4393-85F3-F7A9B085A844}" srcOrd="0" destOrd="0" presId="urn:microsoft.com/office/officeart/2005/8/layout/venn2"/>
    <dgm:cxn modelId="{4FBEA8FA-1D1A-4EDD-B5F8-34673D6C14E2}" srcId="{2A0B757B-29D1-48AD-98B1-8EEA771E40C3}" destId="{E7DB9725-573A-4F08-AE22-DBF6697D8971}" srcOrd="1" destOrd="0" parTransId="{EBDF6615-6709-4026-BE1D-6A7F3C198440}" sibTransId="{8512A9A3-08E1-446C-8471-D98727607D79}"/>
    <dgm:cxn modelId="{7E30D8AC-EFB2-4645-A558-1ACFBE8A70FA}" type="presOf" srcId="{C906BFAD-3D47-43C7-ABBC-FEDACD5807EE}" destId="{379BF89C-6A8F-47D2-AE1D-ACCA272D3BA7}" srcOrd="0" destOrd="0" presId="urn:microsoft.com/office/officeart/2005/8/layout/venn2"/>
    <dgm:cxn modelId="{2DFD46E8-9181-4925-8429-E98642652EB4}" type="presParOf" srcId="{E2F69C14-A89C-4E43-A47E-7C2184824961}" destId="{A6A59CCC-F22A-49C6-BFDB-366FCD373166}" srcOrd="0" destOrd="0" presId="urn:microsoft.com/office/officeart/2005/8/layout/venn2"/>
    <dgm:cxn modelId="{D053F615-03CB-4E89-9A85-05084EB3EC03}" type="presParOf" srcId="{A6A59CCC-F22A-49C6-BFDB-366FCD373166}" destId="{379BF89C-6A8F-47D2-AE1D-ACCA272D3BA7}" srcOrd="0" destOrd="0" presId="urn:microsoft.com/office/officeart/2005/8/layout/venn2"/>
    <dgm:cxn modelId="{7B3CF1A6-CC02-478A-A459-DD5089A09E67}" type="presParOf" srcId="{A6A59CCC-F22A-49C6-BFDB-366FCD373166}" destId="{C2F11FCC-A98E-4FBC-ADA9-26C2DF7B037A}" srcOrd="1" destOrd="0" presId="urn:microsoft.com/office/officeart/2005/8/layout/venn2"/>
    <dgm:cxn modelId="{C5CC60B9-EA17-4F6E-AC1A-F8F3BAD585E8}" type="presParOf" srcId="{E2F69C14-A89C-4E43-A47E-7C2184824961}" destId="{E0C35E3F-ED80-4BC6-B018-CB6F624CA3D1}" srcOrd="1" destOrd="0" presId="urn:microsoft.com/office/officeart/2005/8/layout/venn2"/>
    <dgm:cxn modelId="{83BB31AB-8BB2-4DD8-9288-9B7006BA6C40}" type="presParOf" srcId="{E0C35E3F-ED80-4BC6-B018-CB6F624CA3D1}" destId="{3269EA51-CA8D-434A-A822-7114F1B311A5}" srcOrd="0" destOrd="0" presId="urn:microsoft.com/office/officeart/2005/8/layout/venn2"/>
    <dgm:cxn modelId="{67F417FF-E94F-467F-B4E3-2B655D794639}" type="presParOf" srcId="{E0C35E3F-ED80-4BC6-B018-CB6F624CA3D1}" destId="{361E1D9E-150E-4CA9-ABE1-852BC4D214B8}" srcOrd="1" destOrd="0" presId="urn:microsoft.com/office/officeart/2005/8/layout/venn2"/>
    <dgm:cxn modelId="{04DA8A22-D5A6-43EC-9231-B78719BAA45C}" type="presParOf" srcId="{E2F69C14-A89C-4E43-A47E-7C2184824961}" destId="{E36B5724-AA79-4117-A336-0FDC3EDBD693}" srcOrd="2" destOrd="0" presId="urn:microsoft.com/office/officeart/2005/8/layout/venn2"/>
    <dgm:cxn modelId="{799DA499-E62C-4701-9447-E3390346635F}" type="presParOf" srcId="{E36B5724-AA79-4117-A336-0FDC3EDBD693}" destId="{17277D18-CEC0-4393-85F3-F7A9B085A844}" srcOrd="0" destOrd="0" presId="urn:microsoft.com/office/officeart/2005/8/layout/venn2"/>
    <dgm:cxn modelId="{A95F19D7-F185-47D6-B63E-F07B9E0752E9}" type="presParOf" srcId="{E36B5724-AA79-4117-A336-0FDC3EDBD693}" destId="{86F8298A-24D0-4254-A8EA-F0DF308A2EC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36F14-C02E-48A5-859F-29EE2EA2ED89}" type="datetimeFigureOut">
              <a:rPr lang="uk-UA" smtClean="0"/>
              <a:t>15.03.2020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E2988-13B0-4BDF-B37A-A3A1C564EE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342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en-US" smtClean="0"/>
              <a:t>В современных СМИ и интернете пропагандируется сексуальность и навязывается мысль о том, что значимость человека зависит от сексуальной внешности и поведения . Т.е., человек рассматривается как объект воплощения сексуальности, чем сполна пользуются преступники.</a:t>
            </a:r>
            <a:endParaRPr lang="uk-UA" altLang="en-US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EE1352-8B64-4F28-85EF-13A8E3DDFDDE}" type="slidenum">
              <a:rPr lang="ru-RU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27564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en-US" dirty="0" smtClean="0"/>
              <a:t>В современных СМИ и интернете пропагандируется сексуальность и навязывается мысль о том, что значимость человека зависит от сексуальной внешности и поведения . Т.е., человек рассматривается как объект воплощения сексуальности, чем сполна пользуются преступники.</a:t>
            </a:r>
          </a:p>
          <a:p>
            <a:r>
              <a:rPr lang="ru-RU" altLang="en-US" dirty="0" smtClean="0"/>
              <a:t>Пример </a:t>
            </a:r>
            <a:r>
              <a:rPr lang="ru-RU" altLang="en-US" b="1" dirty="0" err="1" smtClean="0"/>
              <a:t>фишинга</a:t>
            </a:r>
            <a:r>
              <a:rPr lang="ru-RU" altLang="en-US" dirty="0" smtClean="0"/>
              <a:t> –получение письма от «государственной организации» с требованием сообщить личные данные или создание идентичной копии известных интернет-магазинов  с целью обмана покупателей.</a:t>
            </a:r>
            <a:endParaRPr lang="uk-UA" altLang="en-US" dirty="0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A6DE8E-F566-4028-BB6E-63143807D105}" type="slidenum">
              <a:rPr lang="ru-RU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54173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en-US" smtClean="0"/>
              <a:t>В большинстве случаев дети намного лучше родителей информированы о возможностях использования и мобильного и стационарного интернета. Существует существенная разница между тем, как дети на самом деле используют интернет, и тем, что об этом известно их родителям.</a:t>
            </a:r>
          </a:p>
          <a:p>
            <a:r>
              <a:rPr lang="ru-RU" altLang="en-US" smtClean="0"/>
              <a:t>Родители часто воспринимают компьютер как «кибер-няню».</a:t>
            </a:r>
            <a:endParaRPr lang="uk-UA" altLang="en-US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F653BD-DD18-4265-BE87-568657D479E5}" type="slidenum">
              <a:rPr lang="ru-RU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570166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08DAB6-C343-4759-9AB6-A1A6855C310D}" type="slidenum">
              <a:rPr lang="ru-RU" altLang="en-US" smtClean="0"/>
              <a:pPr eaLnBrk="1" hangingPunct="1">
                <a:spcBef>
                  <a:spcPct val="0"/>
                </a:spcBef>
              </a:pPr>
              <a:t>35</a:t>
            </a:fld>
            <a:endParaRPr lang="ru-RU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100099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02.10.2010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00400" cy="365125"/>
          </a:xfrm>
        </p:spPr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1" y="-68263"/>
            <a:ext cx="978694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155781" cy="6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02.10.2010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1" y="-68263"/>
            <a:ext cx="978694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155781" cy="6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02.10.2010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1" y="-68263"/>
            <a:ext cx="978694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155781" cy="6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02.10.2010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7CF9-A876-4E02-993E-16AF6850300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20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1" y="-68263"/>
            <a:ext cx="978694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123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-26988"/>
            <a:ext cx="1482725" cy="136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1619250" y="6264275"/>
            <a:ext cx="58753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ИТ и ТС коррекционного образования. Лекция 3.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1BE34-78F2-4230-A782-810E0D9A83E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02.10.2010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52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ИТ и ТС коррекционного образования. Лекция 3.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6CFB5-A214-4F7E-949D-17F1C5EA0ED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02.10.2010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79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ИТ и ТС коррекционного образования. Лекция 3.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915E7-24CE-46A6-B85A-1876FD5611C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02.10.2010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87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ИТ и ТС коррекционного образования. Лекция 3.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26DC3-208A-493D-A5A1-00748E0F634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02.10.2010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2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ИТ и ТС коррекционного образования. Лекция 3.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9C31C-42EB-4E37-B45D-C18555901E1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02.10.2010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9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ИТ и ТС коррекционного образования. Лекция 3.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63678-E834-4362-B314-DFDEE847070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02.10.2010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04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ИТ и ТС коррекционного образования. Лекция 3.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E4B3-1141-4124-9283-D0C153F9FDE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02.10.2010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5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02.10.2010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00400" cy="365125"/>
          </a:xfrm>
        </p:spPr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1" y="-68263"/>
            <a:ext cx="978694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155781" cy="6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ИТ и ТС коррекционного образования. Лекция 3.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2FB39-0CA6-448C-94DE-705ECF74665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02.10.2010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81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ИТ и ТС коррекционного образования. Лекция 3.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4589E-C5E3-40DD-BBF2-E0BF2CF7B3B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02.10.2010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71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ИТ и ТС коррекционного образования. Лекция 3.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DBC53-0E33-45D4-8D96-1A4F27B06A3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02.10.2010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64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02.10.2010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ИТ и ТС коррекционного образования. Лекция 3.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2ABBF0-1C37-4911-A333-E1C1AD5D80D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31428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02.10.2010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72408" cy="365125"/>
          </a:xfrm>
        </p:spPr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1" y="-68263"/>
            <a:ext cx="978694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155781" cy="6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02.10.2010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72408" cy="365125"/>
          </a:xfrm>
        </p:spPr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1" y="-68263"/>
            <a:ext cx="978694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155781" cy="6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02.10.2010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44416" cy="365125"/>
          </a:xfrm>
        </p:spPr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1" y="-68263"/>
            <a:ext cx="978694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155781" cy="6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02.10.2010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72408" cy="365125"/>
          </a:xfrm>
        </p:spPr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1" y="-68263"/>
            <a:ext cx="978694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155781" cy="6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02.10.2010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44416" cy="365125"/>
          </a:xfrm>
        </p:spPr>
        <p:txBody>
          <a:bodyPr/>
          <a:lstStyle/>
          <a:p>
            <a:r>
              <a:rPr lang="ru-RU" dirty="0" smtClean="0"/>
              <a:t>ИТ и ТС коррекционного образования. Лекция 3.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1" y="-68263"/>
            <a:ext cx="978694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155781" cy="6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605774"/>
            <a:ext cx="5111750" cy="55203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02.10.2010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1" y="-68263"/>
            <a:ext cx="978694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155781" cy="6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02.10.2010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1" y="-68263"/>
            <a:ext cx="978694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155781" cy="6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02.10.2010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7613" y="6248400"/>
            <a:ext cx="587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mtClean="0"/>
              <a:t>02.10.2010</a:t>
            </a:r>
            <a:endParaRPr lang="ru-RU"/>
          </a:p>
        </p:txBody>
      </p:sp>
      <p:pic>
        <p:nvPicPr>
          <p:cNvPr id="17" name="Рисунок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1" y="-68263"/>
            <a:ext cx="978694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en-US" sz="3600" dirty="0" err="1" smtClean="0"/>
              <a:t>Інформатика</a:t>
            </a:r>
            <a:r>
              <a:rPr lang="ru-RU" altLang="en-US" sz="3600" dirty="0" smtClean="0"/>
              <a:t> і </a:t>
            </a:r>
            <a:r>
              <a:rPr lang="ru-RU" altLang="en-US" sz="3600" dirty="0" err="1" smtClean="0"/>
              <a:t>системологія</a:t>
            </a:r>
            <a:endParaRPr lang="ru-RU" altLang="en-US" sz="3600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278313"/>
            <a:ext cx="7777163" cy="1512887"/>
          </a:xfrm>
        </p:spPr>
        <p:txBody>
          <a:bodyPr/>
          <a:lstStyle/>
          <a:p>
            <a:pPr eaLnBrk="1" hangingPunct="1"/>
            <a:r>
              <a:rPr lang="ru-RU" altLang="en-US" sz="2800" dirty="0" err="1" smtClean="0">
                <a:solidFill>
                  <a:schemeClr val="bg2"/>
                </a:solidFill>
              </a:rPr>
              <a:t>Лекція</a:t>
            </a:r>
            <a:r>
              <a:rPr lang="ru-RU" altLang="en-US" sz="2800" dirty="0" smtClean="0">
                <a:solidFill>
                  <a:schemeClr val="bg2"/>
                </a:solidFill>
              </a:rPr>
              <a:t> </a:t>
            </a:r>
            <a:r>
              <a:rPr lang="en-US" altLang="en-US" sz="2800" dirty="0" smtClean="0">
                <a:solidFill>
                  <a:schemeClr val="bg2"/>
                </a:solidFill>
              </a:rPr>
              <a:t>3</a:t>
            </a:r>
            <a:endParaRPr lang="ru-RU" altLang="en-US" sz="2800" dirty="0" smtClean="0">
              <a:solidFill>
                <a:schemeClr val="bg2"/>
              </a:solidFill>
            </a:endParaRPr>
          </a:p>
          <a:p>
            <a:pPr eaLnBrk="1" hangingPunct="1"/>
            <a:r>
              <a:rPr lang="ru-RU" altLang="en-US" sz="3200" b="1" dirty="0" err="1" smtClean="0">
                <a:solidFill>
                  <a:schemeClr val="bg2"/>
                </a:solidFill>
              </a:rPr>
              <a:t>Основні</a:t>
            </a:r>
            <a:r>
              <a:rPr lang="ru-RU" altLang="en-US" sz="3200" b="1" dirty="0" smtClean="0">
                <a:solidFill>
                  <a:schemeClr val="bg2"/>
                </a:solidFill>
              </a:rPr>
              <a:t> </a:t>
            </a:r>
            <a:r>
              <a:rPr lang="ru-RU" altLang="en-US" sz="3200" b="1" dirty="0" err="1" smtClean="0">
                <a:solidFill>
                  <a:schemeClr val="bg2"/>
                </a:solidFill>
              </a:rPr>
              <a:t>поняття</a:t>
            </a:r>
            <a:r>
              <a:rPr lang="ru-RU" altLang="en-US" sz="3200" b="1" dirty="0" smtClean="0">
                <a:solidFill>
                  <a:schemeClr val="bg2"/>
                </a:solidFill>
              </a:rPr>
              <a:t> </a:t>
            </a:r>
            <a:r>
              <a:rPr lang="ru-RU" altLang="en-US" sz="3200" b="1" dirty="0" err="1" smtClean="0">
                <a:solidFill>
                  <a:schemeClr val="bg2"/>
                </a:solidFill>
              </a:rPr>
              <a:t>мережі</a:t>
            </a:r>
            <a:r>
              <a:rPr lang="ru-RU" altLang="en-US" sz="3200" b="1" dirty="0" smtClean="0">
                <a:solidFill>
                  <a:schemeClr val="bg2"/>
                </a:solidFill>
              </a:rPr>
              <a:t> </a:t>
            </a:r>
            <a:r>
              <a:rPr lang="ru-RU" altLang="en-US" sz="3200" b="1" dirty="0" err="1" smtClean="0">
                <a:solidFill>
                  <a:schemeClr val="bg2"/>
                </a:solidFill>
              </a:rPr>
              <a:t>інтернет</a:t>
            </a:r>
            <a:r>
              <a:rPr lang="ru-RU" altLang="en-US" sz="3200" b="1" dirty="0" smtClean="0">
                <a:solidFill>
                  <a:schemeClr val="bg2"/>
                </a:solidFill>
              </a:rPr>
              <a:t>. Без</a:t>
            </a:r>
            <a:r>
              <a:rPr lang="uk-UA" altLang="en-US" sz="3200" b="1" dirty="0" err="1" smtClean="0">
                <a:solidFill>
                  <a:schemeClr val="bg2"/>
                </a:solidFill>
              </a:rPr>
              <a:t>пека</a:t>
            </a:r>
            <a:r>
              <a:rPr lang="ru-RU" altLang="en-US" sz="3200" b="1" dirty="0" smtClean="0">
                <a:solidFill>
                  <a:schemeClr val="bg2"/>
                </a:solidFill>
              </a:rPr>
              <a:t> в </a:t>
            </a:r>
            <a:r>
              <a:rPr lang="ru-RU" altLang="en-US" sz="3200" b="1" dirty="0" err="1" smtClean="0">
                <a:solidFill>
                  <a:schemeClr val="bg2"/>
                </a:solidFill>
              </a:rPr>
              <a:t>інтернеті</a:t>
            </a:r>
            <a:r>
              <a:rPr lang="ru-RU" altLang="en-US" sz="2000" dirty="0" smtClean="0">
                <a:solidFill>
                  <a:schemeClr val="bg2"/>
                </a:solidFill>
              </a:rPr>
              <a:t>						</a:t>
            </a:r>
          </a:p>
        </p:txBody>
      </p:sp>
      <p:sp>
        <p:nvSpPr>
          <p:cNvPr id="4098" name="Rectangle 1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91B3A17-8817-43AA-B69B-2EF52FF3B0AE}" type="slidenum">
              <a:rPr lang="ru-RU" altLang="en-US" sz="1200" smtClean="0">
                <a:solidFill>
                  <a:srgbClr val="000000"/>
                </a:solidFill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ru-RU" altLang="en-US" sz="1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4101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-68263"/>
            <a:ext cx="1957387" cy="180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7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9-728.jpg"/>
          <p:cNvPicPr>
            <a:picLocks noChangeAspect="1"/>
          </p:cNvPicPr>
          <p:nvPr/>
        </p:nvPicPr>
        <p:blipFill>
          <a:blip r:embed="rId2"/>
          <a:srcRect b="7291"/>
          <a:stretch>
            <a:fillRect/>
          </a:stretch>
        </p:blipFill>
        <p:spPr>
          <a:xfrm>
            <a:off x="-1" y="0"/>
            <a:ext cx="9144000" cy="63579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929330"/>
            <a:ext cx="178591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745" y="0"/>
            <a:ext cx="9278745" cy="6495121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0-728.jpg"/>
          <p:cNvPicPr>
            <a:picLocks noChangeAspect="1"/>
          </p:cNvPicPr>
          <p:nvPr/>
        </p:nvPicPr>
        <p:blipFill>
          <a:blip r:embed="rId2"/>
          <a:srcRect b="12500"/>
          <a:stretch>
            <a:fillRect/>
          </a:stretch>
        </p:blipFill>
        <p:spPr>
          <a:xfrm>
            <a:off x="0" y="428604"/>
            <a:ext cx="9144000" cy="6000768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ru-RU" altLang="en-US" dirty="0"/>
              <a:t>Інтернет-</a:t>
            </a:r>
            <a:r>
              <a:rPr lang="ru-RU" altLang="en-US" dirty="0" err="1"/>
              <a:t>загрози</a:t>
            </a:r>
            <a:r>
              <a:rPr lang="ru-RU" altLang="en-US" dirty="0"/>
              <a:t> для </a:t>
            </a:r>
            <a:r>
              <a:rPr lang="ru-RU" altLang="en-US" dirty="0" err="1"/>
              <a:t>дітей</a:t>
            </a:r>
            <a:endParaRPr lang="uk-UA" altLang="en-US" dirty="0" smtClean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3886200"/>
          </a:xfrm>
        </p:spPr>
        <p:txBody>
          <a:bodyPr>
            <a:normAutofit fontScale="92500" lnSpcReduction="10000"/>
          </a:bodyPr>
          <a:lstStyle/>
          <a:p>
            <a:r>
              <a:rPr lang="uk-UA" altLang="en-US" dirty="0" smtClean="0"/>
              <a:t>Віруси;</a:t>
            </a:r>
          </a:p>
          <a:p>
            <a:r>
              <a:rPr lang="uk-UA" altLang="en-US" dirty="0" smtClean="0"/>
              <a:t>Небажаний контент (пропаганда насильства, он-лайн зваблення дітей);</a:t>
            </a:r>
          </a:p>
          <a:p>
            <a:r>
              <a:rPr lang="uk-UA" altLang="en-US" dirty="0" err="1" smtClean="0"/>
              <a:t>Кібер-хуліганство</a:t>
            </a:r>
            <a:r>
              <a:rPr lang="uk-UA" altLang="en-US" dirty="0" smtClean="0"/>
              <a:t> </a:t>
            </a:r>
          </a:p>
          <a:p>
            <a:pPr lvl="1"/>
            <a:r>
              <a:rPr lang="uk-UA" altLang="en-US" dirty="0" err="1" smtClean="0"/>
              <a:t>Кібер-булинг</a:t>
            </a:r>
            <a:r>
              <a:rPr lang="uk-UA" altLang="en-US" dirty="0" smtClean="0"/>
              <a:t> – переслідування дітей за допомогою ІКТ;</a:t>
            </a:r>
          </a:p>
          <a:p>
            <a:pPr lvl="1"/>
            <a:r>
              <a:rPr lang="uk-UA" altLang="en-US" dirty="0" err="1" smtClean="0"/>
              <a:t>Кібур-груминг</a:t>
            </a:r>
            <a:r>
              <a:rPr lang="uk-UA" altLang="en-US" dirty="0" smtClean="0"/>
              <a:t> – входження в довіру дитини для його використання в сексуальних цілях;</a:t>
            </a:r>
          </a:p>
          <a:p>
            <a:pPr lvl="1"/>
            <a:r>
              <a:rPr lang="uk-UA" altLang="en-US" dirty="0" err="1" smtClean="0"/>
              <a:t>Грифери</a:t>
            </a:r>
            <a:r>
              <a:rPr lang="uk-UA" altLang="en-US" dirty="0" smtClean="0"/>
              <a:t> – заважають грати учасникам он-лайн ігор.</a:t>
            </a:r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01862F1-8467-4D6C-9C9D-F51249E5ED64}" type="slidenum">
              <a:rPr lang="ru-RU" altLang="en-US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en-US" sz="1200" smtClean="0">
              <a:latin typeface="Arial Black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7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24-728.web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25-728.web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65088"/>
            <a:ext cx="8229600" cy="1371600"/>
          </a:xfrm>
        </p:spPr>
        <p:txBody>
          <a:bodyPr/>
          <a:lstStyle/>
          <a:p>
            <a:r>
              <a:rPr lang="ru-RU" altLang="en-US" dirty="0" smtClean="0"/>
              <a:t>Інтернет-</a:t>
            </a:r>
            <a:r>
              <a:rPr lang="ru-RU" altLang="en-US" dirty="0" err="1" smtClean="0"/>
              <a:t>загрози</a:t>
            </a:r>
            <a:r>
              <a:rPr lang="ru-RU" altLang="en-US" dirty="0" smtClean="0"/>
              <a:t> для </a:t>
            </a:r>
            <a:r>
              <a:rPr lang="ru-RU" altLang="en-US" dirty="0" err="1" smtClean="0"/>
              <a:t>дітей</a:t>
            </a:r>
            <a:endParaRPr lang="uk-UA" altLang="en-US" dirty="0" smtClean="0"/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107504" y="1916832"/>
            <a:ext cx="8640762" cy="3886200"/>
          </a:xfrm>
        </p:spPr>
        <p:txBody>
          <a:bodyPr>
            <a:normAutofit fontScale="85000" lnSpcReduction="10000"/>
          </a:bodyPr>
          <a:lstStyle/>
          <a:p>
            <a:r>
              <a:rPr lang="uk-UA" altLang="en-US" dirty="0" smtClean="0"/>
              <a:t>Виманювання інформації про дитину та її родину з метою пограбування, шантажу</a:t>
            </a:r>
          </a:p>
          <a:p>
            <a:pPr lvl="1"/>
            <a:r>
              <a:rPr lang="uk-UA" altLang="en-US" dirty="0" smtClean="0"/>
              <a:t>Шпигунське програмне забезпечення;</a:t>
            </a:r>
          </a:p>
          <a:p>
            <a:pPr lvl="1"/>
            <a:r>
              <a:rPr lang="uk-UA" altLang="en-US" dirty="0" err="1" smtClean="0"/>
              <a:t>Фішинг</a:t>
            </a:r>
            <a:r>
              <a:rPr lang="uk-UA" altLang="en-US" dirty="0" smtClean="0"/>
              <a:t> – технологія крадіжки конфіденційної інформації;</a:t>
            </a:r>
          </a:p>
          <a:p>
            <a:pPr lvl="1"/>
            <a:r>
              <a:rPr lang="uk-UA" altLang="en-US" dirty="0" err="1" smtClean="0"/>
              <a:t>Фармінг</a:t>
            </a:r>
            <a:r>
              <a:rPr lang="uk-UA" altLang="en-US" dirty="0" smtClean="0"/>
              <a:t> – зараження вірусами або шпигунським ПЗ через відвідування ідентичних копій відомих сайтів</a:t>
            </a:r>
          </a:p>
          <a:p>
            <a:r>
              <a:rPr lang="uk-UA" altLang="en-US" dirty="0" smtClean="0"/>
              <a:t>Створення профілів в мережі для виявлення інтересів дитини</a:t>
            </a:r>
          </a:p>
          <a:p>
            <a:r>
              <a:rPr lang="uk-UA" altLang="en-US" dirty="0" smtClean="0"/>
              <a:t>Спам и т.д.</a:t>
            </a:r>
          </a:p>
        </p:txBody>
      </p:sp>
      <p:sp>
        <p:nvSpPr>
          <p:cNvPr id="34821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A3C5B31-DF1E-4822-B75D-0770B691E986}" type="slidenum">
              <a:rPr lang="ru-RU" altLang="en-US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en-US" sz="1200" smtClean="0">
              <a:latin typeface="Arial Black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8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-11-728.jpg"/>
          <p:cNvPicPr>
            <a:picLocks noChangeAspect="1"/>
          </p:cNvPicPr>
          <p:nvPr/>
        </p:nvPicPr>
        <p:blipFill>
          <a:blip r:embed="rId2"/>
          <a:srcRect b="13541"/>
          <a:stretch>
            <a:fillRect/>
          </a:stretch>
        </p:blipFill>
        <p:spPr>
          <a:xfrm>
            <a:off x="-343865" y="285728"/>
            <a:ext cx="9612560" cy="592933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79375"/>
            <a:ext cx="8229600" cy="1371600"/>
          </a:xfrm>
        </p:spPr>
        <p:txBody>
          <a:bodyPr/>
          <a:lstStyle/>
          <a:p>
            <a:r>
              <a:rPr lang="ru-RU" altLang="en-US" dirty="0" smtClean="0"/>
              <a:t>Батьки й інтернет</a:t>
            </a:r>
            <a:endParaRPr lang="uk-UA" altLang="en-US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463" y="1020763"/>
            <a:ext cx="8580437" cy="56896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b="1" dirty="0" smtClean="0"/>
              <a:t>В ЄС </a:t>
            </a:r>
          </a:p>
          <a:p>
            <a:pPr>
              <a:defRPr/>
            </a:pPr>
            <a:r>
              <a:rPr lang="uk-UA" dirty="0" smtClean="0"/>
              <a:t>59% батьків використовують спеціальні фільтри та моніторингове ПЗ;</a:t>
            </a:r>
          </a:p>
          <a:p>
            <a:pPr>
              <a:defRPr/>
            </a:pPr>
            <a:r>
              <a:rPr lang="uk-UA" dirty="0" smtClean="0"/>
              <a:t>14% не вміють цього робити;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uk-UA" b="1" dirty="0" smtClean="0"/>
              <a:t>В Україні</a:t>
            </a:r>
          </a:p>
          <a:p>
            <a:pPr>
              <a:defRPr/>
            </a:pPr>
            <a:r>
              <a:rPr lang="uk-UA" dirty="0" smtClean="0"/>
              <a:t>18% випадків батьки перевіряли, які сайти відвідувала дитина;</a:t>
            </a:r>
          </a:p>
          <a:p>
            <a:pPr>
              <a:defRPr/>
            </a:pPr>
            <a:r>
              <a:rPr lang="uk-UA" dirty="0" smtClean="0"/>
              <a:t>87</a:t>
            </a:r>
            <a:r>
              <a:rPr lang="uk-UA" dirty="0"/>
              <a:t>% батьків вважають, </a:t>
            </a:r>
            <a:r>
              <a:rPr lang="uk-UA" dirty="0" smtClean="0"/>
              <a:t>що саме вони повинні навчати дітей правил безпечної роботи в мережі</a:t>
            </a:r>
          </a:p>
          <a:p>
            <a:pPr>
              <a:defRPr/>
            </a:pPr>
            <a:endParaRPr lang="uk-UA" dirty="0"/>
          </a:p>
        </p:txBody>
      </p:sp>
      <p:sp>
        <p:nvSpPr>
          <p:cNvPr id="32773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42CA376-0380-4F94-8311-3407C0729D8D}" type="slidenum">
              <a:rPr lang="ru-RU" altLang="en-US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ru-RU" altLang="en-US" sz="1200" dirty="0" smtClean="0">
              <a:latin typeface="Arial Black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безпеки в інтернет</a:t>
            </a:r>
          </a:p>
          <a:p>
            <a:endParaRPr lang="uk-UA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3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1802" y="5072074"/>
            <a:ext cx="178595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3929066"/>
            <a:ext cx="150019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3286124"/>
            <a:ext cx="128588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2428868"/>
            <a:ext cx="485778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107504" y="837453"/>
            <a:ext cx="8928992" cy="5616110"/>
            <a:chOff x="1644" y="2549"/>
            <a:chExt cx="9576" cy="5626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644" y="2549"/>
              <a:ext cx="9576" cy="5626"/>
              <a:chOff x="1644" y="2549"/>
              <a:chExt cx="9576" cy="3150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4" y="2549"/>
                <a:ext cx="9576" cy="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 Box 5"/>
              <p:cNvSpPr txBox="1">
                <a:spLocks noChangeArrowheads="1"/>
              </p:cNvSpPr>
              <p:nvPr/>
            </p:nvSpPr>
            <p:spPr bwMode="auto">
              <a:xfrm>
                <a:off x="2929" y="2690"/>
                <a:ext cx="8291" cy="119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en-US" sz="28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Інтернет</a:t>
                </a:r>
                <a:r>
                  <a:rPr kumimoji="0" lang="uk-UA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uk-UA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– </a:t>
                </a:r>
                <a:r>
                  <a:rPr kumimoji="0" lang="uk-UA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Arial" pitchFamily="34" charset="0"/>
                  </a:rPr>
                  <a:t>глобальне об</a:t>
                </a:r>
                <a:r>
                  <a:rPr kumimoji="0" lang="en-US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Arial" pitchFamily="34" charset="0"/>
                  </a:rPr>
                  <a:t>’</a:t>
                </a:r>
                <a:r>
                  <a:rPr kumimoji="0" lang="uk-UA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Arial" pitchFamily="34" charset="0"/>
                  </a:rPr>
                  <a:t>єднання обчислювальних мереж, що надає користувачам різноманітні  сервіси, служби.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en-US" sz="28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uk-UA" altLang="en-US" sz="28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Всесвітня павутина</a:t>
                </a:r>
                <a:r>
                  <a:rPr kumimoji="0" lang="uk-UA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(WWW) </a:t>
                </a:r>
                <a:r>
                  <a:rPr kumimoji="0" lang="uk-UA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– </a:t>
                </a:r>
                <a:r>
                  <a:rPr lang="uk-UA" altLang="en-US" sz="2800" dirty="0" smtClean="0">
                    <a:latin typeface="Calibri" panose="020F0502020204030204" pitchFamily="34" charset="0"/>
                    <a:cs typeface="Arial" pitchFamily="34" charset="0"/>
                  </a:rPr>
                  <a:t>єдиний інформаційний простір</a:t>
                </a:r>
                <a:r>
                  <a:rPr lang="uk-UA" altLang="en-US" sz="2800" dirty="0">
                    <a:latin typeface="Calibri" panose="020F0502020204030204" pitchFamily="34" charset="0"/>
                    <a:cs typeface="Arial" pitchFamily="34" charset="0"/>
                  </a:rPr>
                  <a:t>, </a:t>
                </a:r>
                <a:r>
                  <a:rPr lang="uk-UA" altLang="en-US" sz="2800" dirty="0" smtClean="0">
                    <a:latin typeface="Calibri" panose="020F0502020204030204" pitchFamily="34" charset="0"/>
                    <a:cs typeface="Arial" pitchFamily="34" charset="0"/>
                  </a:rPr>
                  <a:t>який складається з Web-сторінок, </a:t>
                </a:r>
                <a:r>
                  <a:rPr lang="uk-UA" altLang="en-US" sz="2800" dirty="0">
                    <a:latin typeface="Calibri" panose="020F0502020204030204" pitchFamily="34" charset="0"/>
                    <a:cs typeface="Arial" pitchFamily="34" charset="0"/>
                  </a:rPr>
                  <a:t>що </a:t>
                </a:r>
                <a:r>
                  <a:rPr lang="uk-UA" altLang="en-US" sz="2800" dirty="0" smtClean="0">
                    <a:latin typeface="Calibri" panose="020F0502020204030204" pitchFamily="34" charset="0"/>
                    <a:cs typeface="Arial" pitchFamily="34" charset="0"/>
                  </a:rPr>
                  <a:t>зберігаються на Web-серверах.</a:t>
                </a:r>
                <a:endParaRPr lang="uk-UA" altLang="en-US" sz="2800" dirty="0"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1881" y="2754"/>
              <a:ext cx="1026" cy="1197"/>
              <a:chOff x="1824" y="633"/>
              <a:chExt cx="2834" cy="2849"/>
            </a:xfrm>
          </p:grpSpPr>
          <p:sp>
            <p:nvSpPr>
              <p:cNvPr id="14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5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FF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6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7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</p:grpSp>
      <p:pic>
        <p:nvPicPr>
          <p:cNvPr id="2064" name="Picture 16" descr="https://encrypted-tbn3.gstatic.com/images?q=tbn:ANd9GcS3nY9f5qe3ghFcsf5uA5PzXRxbKL1e9ZGWVfHCFeEMCjtaEIoJ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938" l="0" r="100000">
                        <a14:foregroundMark x1="31660" y1="37113" x2="31660" y2="37113"/>
                        <a14:foregroundMark x1="16988" y1="47423" x2="16988" y2="47423"/>
                        <a14:foregroundMark x1="83012" y1="49485" x2="83012" y2="49485"/>
                        <a14:foregroundMark x1="25869" y1="39691" x2="25869" y2="39691"/>
                        <a14:foregroundMark x1="49421" y1="5155" x2="49421" y2="5155"/>
                        <a14:foregroundMark x1="47104" y1="5155" x2="47104" y2="5155"/>
                        <a14:foregroundMark x1="57915" y1="6701" x2="57915" y2="6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19152"/>
            <a:ext cx="4248472" cy="318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25300" y="240781"/>
            <a:ext cx="52789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терміни </a:t>
            </a:r>
            <a:r>
              <a:rPr lang="uk-UA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інтернету</a:t>
            </a:r>
            <a:endParaRPr lang="uk-UA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Правило 1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Використовуйте будильник для обмеження часу, який дитина проводить в інтернеті.</a:t>
            </a:r>
          </a:p>
          <a:p>
            <a:r>
              <a:rPr lang="uk-UA" dirty="0" smtClean="0"/>
              <a:t>Заздалегідь погодьте тривалість перебування в інтернеті.</a:t>
            </a:r>
            <a:endParaRPr lang="uk-UA" dirty="0"/>
          </a:p>
        </p:txBody>
      </p:sp>
      <p:pic>
        <p:nvPicPr>
          <p:cNvPr id="4099" name="Picture 3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2960643" cy="314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Правило 2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Використовуйте технічні засоби захисту: функції батьківського контролю в операційній системі, антивірус та спам-фільтр.</a:t>
            </a:r>
            <a:endParaRPr lang="uk-UA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Правило 3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Створіть «Сімейні </a:t>
            </a:r>
            <a:r>
              <a:rPr lang="uk-UA" dirty="0" err="1" smtClean="0"/>
              <a:t>інтернет-правила</a:t>
            </a:r>
            <a:r>
              <a:rPr lang="uk-UA" dirty="0" smtClean="0"/>
              <a:t>», що містять правила он-лайн безпеки для дітей.</a:t>
            </a:r>
            <a:endParaRPr lang="uk-UA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7200800" cy="673211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42" y="490127"/>
            <a:ext cx="7278116" cy="5877746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1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Правило 4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/>
          <a:lstStyle/>
          <a:p>
            <a:r>
              <a:rPr lang="uk-UA" dirty="0" smtClean="0"/>
              <a:t>Проводьте більше часу із дитиною. Всіляко заохочуйте обговорення тем,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язаних</a:t>
            </a:r>
            <a:r>
              <a:rPr lang="uk-UA" dirty="0" smtClean="0"/>
              <a:t> з </a:t>
            </a:r>
            <a:r>
              <a:rPr lang="uk-UA" dirty="0" err="1" smtClean="0"/>
              <a:t>інтернетом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122" name="Picture 2" descr="C:\Program Files (x86)\Microsoft Office\MEDIA\CAGCAT10\j029755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11560"/>
            <a:ext cx="3600400" cy="54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Правило 5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Навчайте дітей критично ставитися до інформації в інтернеті і не повідомляйте конфіденційні дані он-лайн.</a:t>
            </a:r>
            <a:endParaRPr lang="uk-UA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680" y="-531440"/>
            <a:ext cx="12216680" cy="7389441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4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22-728.jpg"/>
          <p:cNvPicPr>
            <a:picLocks noChangeAspect="1"/>
          </p:cNvPicPr>
          <p:nvPr/>
        </p:nvPicPr>
        <p:blipFill>
          <a:blip r:embed="rId2"/>
          <a:srcRect b="10416"/>
          <a:stretch>
            <a:fillRect/>
          </a:stretch>
        </p:blipFill>
        <p:spPr>
          <a:xfrm>
            <a:off x="0" y="0"/>
            <a:ext cx="9144000" cy="61436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5857892"/>
            <a:ext cx="142876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23-728.webp"/>
          <p:cNvPicPr>
            <a:picLocks noChangeAspect="1"/>
          </p:cNvPicPr>
          <p:nvPr/>
        </p:nvPicPr>
        <p:blipFill>
          <a:blip r:embed="rId2"/>
          <a:srcRect b="9375"/>
          <a:stretch>
            <a:fillRect/>
          </a:stretch>
        </p:blipFill>
        <p:spPr>
          <a:xfrm>
            <a:off x="0" y="285728"/>
            <a:ext cx="9144000" cy="62150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6000768"/>
            <a:ext cx="285752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000892" y="6429396"/>
            <a:ext cx="1857388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http://masterservis24.ru/uploads/posts/2013-09/1378160799_brauz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8" y="479346"/>
            <a:ext cx="47434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349067" y="50334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Звідки браузер знає куди йти?</a:t>
            </a:r>
            <a:endParaRPr lang="uk-UA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6974" y="2525733"/>
            <a:ext cx="8856982" cy="2343427"/>
            <a:chOff x="1727" y="14722"/>
            <a:chExt cx="9576" cy="188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727" y="14722"/>
              <a:ext cx="9576" cy="1889"/>
              <a:chOff x="1727" y="1240"/>
              <a:chExt cx="9576" cy="1889"/>
            </a:xfrm>
          </p:grpSpPr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7" y="1240"/>
                <a:ext cx="9576" cy="1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1769" y="1574"/>
                <a:ext cx="1240" cy="1197"/>
                <a:chOff x="1813" y="-42"/>
                <a:chExt cx="3426" cy="2849"/>
              </a:xfrm>
            </p:grpSpPr>
            <p:sp>
              <p:nvSpPr>
                <p:cNvPr id="6" name="Puzzle3"/>
                <p:cNvSpPr>
                  <a:spLocks noEditPoints="1" noChangeArrowheads="1"/>
                </p:cNvSpPr>
                <p:nvPr/>
              </p:nvSpPr>
              <p:spPr bwMode="auto">
                <a:xfrm>
                  <a:off x="3307" y="-42"/>
                  <a:ext cx="1483" cy="1514"/>
                </a:xfrm>
                <a:custGeom>
                  <a:avLst/>
                  <a:gdLst>
                    <a:gd name="T0" fmla="*/ 10391 w 21600"/>
                    <a:gd name="T1" fmla="*/ 15806 h 21600"/>
                    <a:gd name="T2" fmla="*/ 20551 w 21600"/>
                    <a:gd name="T3" fmla="*/ 21088 h 21600"/>
                    <a:gd name="T4" fmla="*/ 13180 w 21600"/>
                    <a:gd name="T5" fmla="*/ 13801 h 21600"/>
                    <a:gd name="T6" fmla="*/ 20551 w 21600"/>
                    <a:gd name="T7" fmla="*/ 7025 h 21600"/>
                    <a:gd name="T8" fmla="*/ 10500 w 21600"/>
                    <a:gd name="T9" fmla="*/ 52 h 21600"/>
                    <a:gd name="T10" fmla="*/ 692 w 21600"/>
                    <a:gd name="T11" fmla="*/ 6802 h 21600"/>
                    <a:gd name="T12" fmla="*/ 8064 w 21600"/>
                    <a:gd name="T13" fmla="*/ 13526 h 21600"/>
                    <a:gd name="T14" fmla="*/ 692 w 21600"/>
                    <a:gd name="T15" fmla="*/ 21088 h 21600"/>
                    <a:gd name="T16" fmla="*/ 2273 w 21600"/>
                    <a:gd name="T17" fmla="*/ 7719 h 21600"/>
                    <a:gd name="T18" fmla="*/ 19149 w 21600"/>
                    <a:gd name="T19" fmla="*/ 202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6625" y="20892"/>
                      </a:moveTo>
                      <a:lnTo>
                        <a:pt x="7105" y="21023"/>
                      </a:lnTo>
                      <a:lnTo>
                        <a:pt x="7513" y="21088"/>
                      </a:lnTo>
                      <a:lnTo>
                        <a:pt x="7922" y="21115"/>
                      </a:lnTo>
                      <a:lnTo>
                        <a:pt x="8242" y="21115"/>
                      </a:lnTo>
                      <a:lnTo>
                        <a:pt x="8544" y="21062"/>
                      </a:lnTo>
                      <a:lnTo>
                        <a:pt x="8810" y="20997"/>
                      </a:lnTo>
                      <a:lnTo>
                        <a:pt x="9023" y="20892"/>
                      </a:lnTo>
                      <a:lnTo>
                        <a:pt x="9148" y="20761"/>
                      </a:lnTo>
                      <a:lnTo>
                        <a:pt x="9290" y="20616"/>
                      </a:lnTo>
                      <a:lnTo>
                        <a:pt x="9361" y="20459"/>
                      </a:lnTo>
                      <a:lnTo>
                        <a:pt x="9396" y="20289"/>
                      </a:lnTo>
                      <a:lnTo>
                        <a:pt x="9396" y="20092"/>
                      </a:lnTo>
                      <a:lnTo>
                        <a:pt x="9325" y="19909"/>
                      </a:lnTo>
                      <a:lnTo>
                        <a:pt x="9219" y="19738"/>
                      </a:lnTo>
                      <a:lnTo>
                        <a:pt x="9094" y="19555"/>
                      </a:lnTo>
                      <a:lnTo>
                        <a:pt x="8917" y="19384"/>
                      </a:lnTo>
                      <a:lnTo>
                        <a:pt x="8650" y="19162"/>
                      </a:lnTo>
                      <a:lnTo>
                        <a:pt x="8437" y="18900"/>
                      </a:lnTo>
                      <a:lnTo>
                        <a:pt x="8277" y="18624"/>
                      </a:lnTo>
                      <a:lnTo>
                        <a:pt x="8135" y="18349"/>
                      </a:lnTo>
                      <a:lnTo>
                        <a:pt x="8028" y="18048"/>
                      </a:lnTo>
                      <a:lnTo>
                        <a:pt x="7993" y="17746"/>
                      </a:lnTo>
                      <a:lnTo>
                        <a:pt x="7993" y="17471"/>
                      </a:lnTo>
                      <a:lnTo>
                        <a:pt x="8028" y="17169"/>
                      </a:lnTo>
                      <a:lnTo>
                        <a:pt x="8135" y="16920"/>
                      </a:lnTo>
                      <a:lnTo>
                        <a:pt x="8277" y="16671"/>
                      </a:lnTo>
                      <a:lnTo>
                        <a:pt x="8366" y="16540"/>
                      </a:lnTo>
                      <a:lnTo>
                        <a:pt x="8473" y="16409"/>
                      </a:lnTo>
                      <a:lnTo>
                        <a:pt x="8615" y="16317"/>
                      </a:lnTo>
                      <a:lnTo>
                        <a:pt x="8739" y="16213"/>
                      </a:lnTo>
                      <a:lnTo>
                        <a:pt x="8881" y="16134"/>
                      </a:lnTo>
                      <a:lnTo>
                        <a:pt x="9059" y="16055"/>
                      </a:lnTo>
                      <a:lnTo>
                        <a:pt x="9254" y="15990"/>
                      </a:lnTo>
                      <a:lnTo>
                        <a:pt x="9432" y="15911"/>
                      </a:lnTo>
                      <a:lnTo>
                        <a:pt x="9663" y="15885"/>
                      </a:lnTo>
                      <a:lnTo>
                        <a:pt x="9876" y="15833"/>
                      </a:lnTo>
                      <a:lnTo>
                        <a:pt x="10142" y="15806"/>
                      </a:lnTo>
                      <a:lnTo>
                        <a:pt x="10391" y="15806"/>
                      </a:lnTo>
                      <a:lnTo>
                        <a:pt x="10728" y="15806"/>
                      </a:lnTo>
                      <a:lnTo>
                        <a:pt x="10995" y="15806"/>
                      </a:lnTo>
                      <a:lnTo>
                        <a:pt x="11279" y="15833"/>
                      </a:lnTo>
                      <a:lnTo>
                        <a:pt x="11546" y="15885"/>
                      </a:lnTo>
                      <a:lnTo>
                        <a:pt x="11776" y="15937"/>
                      </a:lnTo>
                      <a:lnTo>
                        <a:pt x="12025" y="15990"/>
                      </a:lnTo>
                      <a:lnTo>
                        <a:pt x="12221" y="16055"/>
                      </a:lnTo>
                      <a:lnTo>
                        <a:pt x="12434" y="16134"/>
                      </a:lnTo>
                      <a:lnTo>
                        <a:pt x="12611" y="16213"/>
                      </a:lnTo>
                      <a:lnTo>
                        <a:pt x="12771" y="16317"/>
                      </a:lnTo>
                      <a:lnTo>
                        <a:pt x="12913" y="16409"/>
                      </a:lnTo>
                      <a:lnTo>
                        <a:pt x="13038" y="16514"/>
                      </a:lnTo>
                      <a:lnTo>
                        <a:pt x="13251" y="16737"/>
                      </a:lnTo>
                      <a:lnTo>
                        <a:pt x="13428" y="16986"/>
                      </a:lnTo>
                      <a:lnTo>
                        <a:pt x="13517" y="17248"/>
                      </a:lnTo>
                      <a:lnTo>
                        <a:pt x="13588" y="17523"/>
                      </a:lnTo>
                      <a:lnTo>
                        <a:pt x="13588" y="17799"/>
                      </a:lnTo>
                      <a:lnTo>
                        <a:pt x="13517" y="18074"/>
                      </a:lnTo>
                      <a:lnTo>
                        <a:pt x="13428" y="18323"/>
                      </a:lnTo>
                      <a:lnTo>
                        <a:pt x="13286" y="18572"/>
                      </a:lnTo>
                      <a:lnTo>
                        <a:pt x="13109" y="18808"/>
                      </a:lnTo>
                      <a:lnTo>
                        <a:pt x="12878" y="19031"/>
                      </a:lnTo>
                      <a:lnTo>
                        <a:pt x="12434" y="19411"/>
                      </a:lnTo>
                      <a:lnTo>
                        <a:pt x="12132" y="19738"/>
                      </a:lnTo>
                      <a:lnTo>
                        <a:pt x="12025" y="19856"/>
                      </a:lnTo>
                      <a:lnTo>
                        <a:pt x="11919" y="20014"/>
                      </a:lnTo>
                      <a:lnTo>
                        <a:pt x="11883" y="20132"/>
                      </a:lnTo>
                      <a:lnTo>
                        <a:pt x="11883" y="20263"/>
                      </a:lnTo>
                      <a:lnTo>
                        <a:pt x="11883" y="20394"/>
                      </a:lnTo>
                      <a:lnTo>
                        <a:pt x="11954" y="20485"/>
                      </a:lnTo>
                      <a:lnTo>
                        <a:pt x="12061" y="20590"/>
                      </a:lnTo>
                      <a:lnTo>
                        <a:pt x="12185" y="20695"/>
                      </a:lnTo>
                      <a:lnTo>
                        <a:pt x="12327" y="20787"/>
                      </a:lnTo>
                      <a:lnTo>
                        <a:pt x="12540" y="20892"/>
                      </a:lnTo>
                      <a:lnTo>
                        <a:pt x="12771" y="20997"/>
                      </a:lnTo>
                      <a:lnTo>
                        <a:pt x="13073" y="21088"/>
                      </a:lnTo>
                      <a:lnTo>
                        <a:pt x="13428" y="21193"/>
                      </a:lnTo>
                      <a:lnTo>
                        <a:pt x="13873" y="21298"/>
                      </a:lnTo>
                      <a:lnTo>
                        <a:pt x="14317" y="21390"/>
                      </a:lnTo>
                      <a:lnTo>
                        <a:pt x="14778" y="21468"/>
                      </a:lnTo>
                      <a:lnTo>
                        <a:pt x="15294" y="21547"/>
                      </a:lnTo>
                      <a:lnTo>
                        <a:pt x="15809" y="21600"/>
                      </a:lnTo>
                      <a:lnTo>
                        <a:pt x="16359" y="21652"/>
                      </a:lnTo>
                      <a:lnTo>
                        <a:pt x="16875" y="21678"/>
                      </a:lnTo>
                      <a:lnTo>
                        <a:pt x="17407" y="21678"/>
                      </a:lnTo>
                      <a:lnTo>
                        <a:pt x="17958" y="21678"/>
                      </a:lnTo>
                      <a:lnTo>
                        <a:pt x="18473" y="21652"/>
                      </a:lnTo>
                      <a:lnTo>
                        <a:pt x="18953" y="21573"/>
                      </a:lnTo>
                      <a:lnTo>
                        <a:pt x="19397" y="21495"/>
                      </a:lnTo>
                      <a:lnTo>
                        <a:pt x="19841" y="21390"/>
                      </a:lnTo>
                      <a:lnTo>
                        <a:pt x="20214" y="21272"/>
                      </a:lnTo>
                      <a:lnTo>
                        <a:pt x="20551" y="21088"/>
                      </a:lnTo>
                      <a:lnTo>
                        <a:pt x="20480" y="20787"/>
                      </a:lnTo>
                      <a:lnTo>
                        <a:pt x="20409" y="20485"/>
                      </a:lnTo>
                      <a:lnTo>
                        <a:pt x="20356" y="20158"/>
                      </a:lnTo>
                      <a:lnTo>
                        <a:pt x="20356" y="19804"/>
                      </a:lnTo>
                      <a:lnTo>
                        <a:pt x="20321" y="19083"/>
                      </a:lnTo>
                      <a:lnTo>
                        <a:pt x="20356" y="18349"/>
                      </a:lnTo>
                      <a:lnTo>
                        <a:pt x="20409" y="17641"/>
                      </a:lnTo>
                      <a:lnTo>
                        <a:pt x="20480" y="17012"/>
                      </a:lnTo>
                      <a:lnTo>
                        <a:pt x="20551" y="16488"/>
                      </a:lnTo>
                      <a:lnTo>
                        <a:pt x="20551" y="16055"/>
                      </a:lnTo>
                      <a:lnTo>
                        <a:pt x="20551" y="15911"/>
                      </a:lnTo>
                      <a:lnTo>
                        <a:pt x="20445" y="15754"/>
                      </a:lnTo>
                      <a:lnTo>
                        <a:pt x="20356" y="15610"/>
                      </a:lnTo>
                      <a:lnTo>
                        <a:pt x="20178" y="15452"/>
                      </a:lnTo>
                      <a:lnTo>
                        <a:pt x="20001" y="15334"/>
                      </a:lnTo>
                      <a:lnTo>
                        <a:pt x="19770" y="15230"/>
                      </a:lnTo>
                      <a:lnTo>
                        <a:pt x="19521" y="15125"/>
                      </a:lnTo>
                      <a:lnTo>
                        <a:pt x="19290" y="15059"/>
                      </a:lnTo>
                      <a:lnTo>
                        <a:pt x="19024" y="15007"/>
                      </a:lnTo>
                      <a:lnTo>
                        <a:pt x="18740" y="14954"/>
                      </a:lnTo>
                      <a:lnTo>
                        <a:pt x="18509" y="14954"/>
                      </a:lnTo>
                      <a:lnTo>
                        <a:pt x="18225" y="14954"/>
                      </a:lnTo>
                      <a:lnTo>
                        <a:pt x="17994" y="15007"/>
                      </a:lnTo>
                      <a:lnTo>
                        <a:pt x="17763" y="15085"/>
                      </a:lnTo>
                      <a:lnTo>
                        <a:pt x="17550" y="15177"/>
                      </a:lnTo>
                      <a:lnTo>
                        <a:pt x="17372" y="15308"/>
                      </a:lnTo>
                      <a:lnTo>
                        <a:pt x="17176" y="15426"/>
                      </a:lnTo>
                      <a:lnTo>
                        <a:pt x="16928" y="15557"/>
                      </a:lnTo>
                      <a:lnTo>
                        <a:pt x="16661" y="15636"/>
                      </a:lnTo>
                      <a:lnTo>
                        <a:pt x="16359" y="15688"/>
                      </a:lnTo>
                      <a:lnTo>
                        <a:pt x="16022" y="15715"/>
                      </a:lnTo>
                      <a:lnTo>
                        <a:pt x="15667" y="15688"/>
                      </a:lnTo>
                      <a:lnTo>
                        <a:pt x="15294" y="15662"/>
                      </a:lnTo>
                      <a:lnTo>
                        <a:pt x="14956" y="15583"/>
                      </a:lnTo>
                      <a:lnTo>
                        <a:pt x="14619" y="15479"/>
                      </a:lnTo>
                      <a:lnTo>
                        <a:pt x="14281" y="15334"/>
                      </a:lnTo>
                      <a:lnTo>
                        <a:pt x="13961" y="15177"/>
                      </a:lnTo>
                      <a:lnTo>
                        <a:pt x="13695" y="14981"/>
                      </a:lnTo>
                      <a:lnTo>
                        <a:pt x="13588" y="14850"/>
                      </a:lnTo>
                      <a:lnTo>
                        <a:pt x="13482" y="14732"/>
                      </a:lnTo>
                      <a:lnTo>
                        <a:pt x="13393" y="14600"/>
                      </a:lnTo>
                      <a:lnTo>
                        <a:pt x="13322" y="14456"/>
                      </a:lnTo>
                      <a:lnTo>
                        <a:pt x="13251" y="14299"/>
                      </a:lnTo>
                      <a:lnTo>
                        <a:pt x="13215" y="14155"/>
                      </a:lnTo>
                      <a:lnTo>
                        <a:pt x="13180" y="13971"/>
                      </a:lnTo>
                      <a:lnTo>
                        <a:pt x="13180" y="13801"/>
                      </a:lnTo>
                      <a:lnTo>
                        <a:pt x="13180" y="13591"/>
                      </a:lnTo>
                      <a:lnTo>
                        <a:pt x="13215" y="13395"/>
                      </a:lnTo>
                      <a:lnTo>
                        <a:pt x="13251" y="13198"/>
                      </a:lnTo>
                      <a:lnTo>
                        <a:pt x="13322" y="13015"/>
                      </a:lnTo>
                      <a:lnTo>
                        <a:pt x="13393" y="12870"/>
                      </a:lnTo>
                      <a:lnTo>
                        <a:pt x="13482" y="12713"/>
                      </a:lnTo>
                      <a:lnTo>
                        <a:pt x="13588" y="12569"/>
                      </a:lnTo>
                      <a:lnTo>
                        <a:pt x="13730" y="12438"/>
                      </a:lnTo>
                      <a:lnTo>
                        <a:pt x="13997" y="12215"/>
                      </a:lnTo>
                      <a:lnTo>
                        <a:pt x="14334" y="12005"/>
                      </a:lnTo>
                      <a:lnTo>
                        <a:pt x="14690" y="11861"/>
                      </a:lnTo>
                      <a:lnTo>
                        <a:pt x="15063" y="11756"/>
                      </a:lnTo>
                      <a:lnTo>
                        <a:pt x="15436" y="11678"/>
                      </a:lnTo>
                      <a:lnTo>
                        <a:pt x="15809" y="11638"/>
                      </a:lnTo>
                      <a:lnTo>
                        <a:pt x="16182" y="11638"/>
                      </a:lnTo>
                      <a:lnTo>
                        <a:pt x="16555" y="11678"/>
                      </a:lnTo>
                      <a:lnTo>
                        <a:pt x="16910" y="11730"/>
                      </a:lnTo>
                      <a:lnTo>
                        <a:pt x="17248" y="11835"/>
                      </a:lnTo>
                      <a:lnTo>
                        <a:pt x="17514" y="11966"/>
                      </a:lnTo>
                      <a:lnTo>
                        <a:pt x="17763" y="12110"/>
                      </a:lnTo>
                      <a:lnTo>
                        <a:pt x="17887" y="12215"/>
                      </a:lnTo>
                      <a:lnTo>
                        <a:pt x="18065" y="12307"/>
                      </a:lnTo>
                      <a:lnTo>
                        <a:pt x="18260" y="12412"/>
                      </a:lnTo>
                      <a:lnTo>
                        <a:pt x="18438" y="12464"/>
                      </a:lnTo>
                      <a:lnTo>
                        <a:pt x="18669" y="12543"/>
                      </a:lnTo>
                      <a:lnTo>
                        <a:pt x="18882" y="12569"/>
                      </a:lnTo>
                      <a:lnTo>
                        <a:pt x="19113" y="12595"/>
                      </a:lnTo>
                      <a:lnTo>
                        <a:pt x="19361" y="12608"/>
                      </a:lnTo>
                      <a:lnTo>
                        <a:pt x="19592" y="12608"/>
                      </a:lnTo>
                      <a:lnTo>
                        <a:pt x="19841" y="12595"/>
                      </a:lnTo>
                      <a:lnTo>
                        <a:pt x="20072" y="12543"/>
                      </a:lnTo>
                      <a:lnTo>
                        <a:pt x="20321" y="12490"/>
                      </a:lnTo>
                      <a:lnTo>
                        <a:pt x="20551" y="12438"/>
                      </a:lnTo>
                      <a:lnTo>
                        <a:pt x="20800" y="12333"/>
                      </a:lnTo>
                      <a:lnTo>
                        <a:pt x="20996" y="12241"/>
                      </a:lnTo>
                      <a:lnTo>
                        <a:pt x="21244" y="12110"/>
                      </a:lnTo>
                      <a:lnTo>
                        <a:pt x="21298" y="12032"/>
                      </a:lnTo>
                      <a:lnTo>
                        <a:pt x="21404" y="11966"/>
                      </a:lnTo>
                      <a:lnTo>
                        <a:pt x="21475" y="11861"/>
                      </a:lnTo>
                      <a:lnTo>
                        <a:pt x="21511" y="11730"/>
                      </a:lnTo>
                      <a:lnTo>
                        <a:pt x="21617" y="11481"/>
                      </a:lnTo>
                      <a:lnTo>
                        <a:pt x="21653" y="11180"/>
                      </a:lnTo>
                      <a:lnTo>
                        <a:pt x="21653" y="10826"/>
                      </a:lnTo>
                      <a:lnTo>
                        <a:pt x="21653" y="10472"/>
                      </a:lnTo>
                      <a:lnTo>
                        <a:pt x="21582" y="10092"/>
                      </a:lnTo>
                      <a:lnTo>
                        <a:pt x="21511" y="9725"/>
                      </a:lnTo>
                      <a:lnTo>
                        <a:pt x="21298" y="8912"/>
                      </a:lnTo>
                      <a:lnTo>
                        <a:pt x="21067" y="8191"/>
                      </a:lnTo>
                      <a:lnTo>
                        <a:pt x="20800" y="7536"/>
                      </a:lnTo>
                      <a:lnTo>
                        <a:pt x="20551" y="7025"/>
                      </a:lnTo>
                      <a:lnTo>
                        <a:pt x="20001" y="7103"/>
                      </a:lnTo>
                      <a:lnTo>
                        <a:pt x="19432" y="7156"/>
                      </a:lnTo>
                      <a:lnTo>
                        <a:pt x="18846" y="7208"/>
                      </a:lnTo>
                      <a:lnTo>
                        <a:pt x="18225" y="7208"/>
                      </a:lnTo>
                      <a:lnTo>
                        <a:pt x="17656" y="7208"/>
                      </a:lnTo>
                      <a:lnTo>
                        <a:pt x="17070" y="7182"/>
                      </a:lnTo>
                      <a:lnTo>
                        <a:pt x="16484" y="7156"/>
                      </a:lnTo>
                      <a:lnTo>
                        <a:pt x="15986" y="7103"/>
                      </a:lnTo>
                      <a:lnTo>
                        <a:pt x="14992" y="6999"/>
                      </a:lnTo>
                      <a:lnTo>
                        <a:pt x="14210" y="6907"/>
                      </a:lnTo>
                      <a:lnTo>
                        <a:pt x="13695" y="6828"/>
                      </a:lnTo>
                      <a:lnTo>
                        <a:pt x="13517" y="6802"/>
                      </a:lnTo>
                      <a:lnTo>
                        <a:pt x="13073" y="6645"/>
                      </a:lnTo>
                      <a:lnTo>
                        <a:pt x="12700" y="6474"/>
                      </a:lnTo>
                      <a:lnTo>
                        <a:pt x="12363" y="6304"/>
                      </a:lnTo>
                      <a:lnTo>
                        <a:pt x="12132" y="6094"/>
                      </a:lnTo>
                      <a:lnTo>
                        <a:pt x="11919" y="5871"/>
                      </a:lnTo>
                      <a:lnTo>
                        <a:pt x="11776" y="5649"/>
                      </a:lnTo>
                      <a:lnTo>
                        <a:pt x="11688" y="5413"/>
                      </a:lnTo>
                      <a:lnTo>
                        <a:pt x="11617" y="5190"/>
                      </a:lnTo>
                      <a:lnTo>
                        <a:pt x="11617" y="4941"/>
                      </a:lnTo>
                      <a:lnTo>
                        <a:pt x="11652" y="4718"/>
                      </a:lnTo>
                      <a:lnTo>
                        <a:pt x="11723" y="4482"/>
                      </a:lnTo>
                      <a:lnTo>
                        <a:pt x="11812" y="4285"/>
                      </a:lnTo>
                      <a:lnTo>
                        <a:pt x="11919" y="4089"/>
                      </a:lnTo>
                      <a:lnTo>
                        <a:pt x="12096" y="3905"/>
                      </a:lnTo>
                      <a:lnTo>
                        <a:pt x="12292" y="3735"/>
                      </a:lnTo>
                      <a:lnTo>
                        <a:pt x="12505" y="3604"/>
                      </a:lnTo>
                      <a:lnTo>
                        <a:pt x="12700" y="3460"/>
                      </a:lnTo>
                      <a:lnTo>
                        <a:pt x="12878" y="3250"/>
                      </a:lnTo>
                      <a:lnTo>
                        <a:pt x="13038" y="3027"/>
                      </a:lnTo>
                      <a:lnTo>
                        <a:pt x="13180" y="2752"/>
                      </a:lnTo>
                      <a:lnTo>
                        <a:pt x="13286" y="2477"/>
                      </a:lnTo>
                      <a:lnTo>
                        <a:pt x="13322" y="2175"/>
                      </a:lnTo>
                      <a:lnTo>
                        <a:pt x="13357" y="1874"/>
                      </a:lnTo>
                      <a:lnTo>
                        <a:pt x="13286" y="1572"/>
                      </a:lnTo>
                      <a:lnTo>
                        <a:pt x="13180" y="1271"/>
                      </a:lnTo>
                      <a:lnTo>
                        <a:pt x="13038" y="983"/>
                      </a:lnTo>
                      <a:lnTo>
                        <a:pt x="12949" y="865"/>
                      </a:lnTo>
                      <a:lnTo>
                        <a:pt x="12807" y="733"/>
                      </a:lnTo>
                      <a:lnTo>
                        <a:pt x="12665" y="616"/>
                      </a:lnTo>
                      <a:lnTo>
                        <a:pt x="12505" y="511"/>
                      </a:lnTo>
                      <a:lnTo>
                        <a:pt x="12327" y="406"/>
                      </a:lnTo>
                      <a:lnTo>
                        <a:pt x="12132" y="314"/>
                      </a:lnTo>
                      <a:lnTo>
                        <a:pt x="11883" y="235"/>
                      </a:lnTo>
                      <a:lnTo>
                        <a:pt x="11652" y="183"/>
                      </a:lnTo>
                      <a:lnTo>
                        <a:pt x="11368" y="104"/>
                      </a:lnTo>
                      <a:lnTo>
                        <a:pt x="11101" y="78"/>
                      </a:lnTo>
                      <a:lnTo>
                        <a:pt x="10800" y="52"/>
                      </a:lnTo>
                      <a:lnTo>
                        <a:pt x="10444" y="52"/>
                      </a:lnTo>
                      <a:lnTo>
                        <a:pt x="10142" y="52"/>
                      </a:lnTo>
                      <a:lnTo>
                        <a:pt x="9840" y="78"/>
                      </a:lnTo>
                      <a:lnTo>
                        <a:pt x="9574" y="104"/>
                      </a:lnTo>
                      <a:lnTo>
                        <a:pt x="9325" y="157"/>
                      </a:lnTo>
                      <a:lnTo>
                        <a:pt x="9094" y="209"/>
                      </a:lnTo>
                      <a:lnTo>
                        <a:pt x="8846" y="262"/>
                      </a:lnTo>
                      <a:lnTo>
                        <a:pt x="8650" y="340"/>
                      </a:lnTo>
                      <a:lnTo>
                        <a:pt x="8437" y="432"/>
                      </a:lnTo>
                      <a:lnTo>
                        <a:pt x="8277" y="511"/>
                      </a:lnTo>
                      <a:lnTo>
                        <a:pt x="8100" y="616"/>
                      </a:lnTo>
                      <a:lnTo>
                        <a:pt x="7957" y="707"/>
                      </a:lnTo>
                      <a:lnTo>
                        <a:pt x="7833" y="838"/>
                      </a:lnTo>
                      <a:lnTo>
                        <a:pt x="7620" y="1061"/>
                      </a:lnTo>
                      <a:lnTo>
                        <a:pt x="7442" y="1336"/>
                      </a:lnTo>
                      <a:lnTo>
                        <a:pt x="7353" y="1599"/>
                      </a:lnTo>
                      <a:lnTo>
                        <a:pt x="7318" y="1900"/>
                      </a:lnTo>
                      <a:lnTo>
                        <a:pt x="7318" y="2175"/>
                      </a:lnTo>
                      <a:lnTo>
                        <a:pt x="7353" y="2450"/>
                      </a:lnTo>
                      <a:lnTo>
                        <a:pt x="7442" y="2726"/>
                      </a:lnTo>
                      <a:lnTo>
                        <a:pt x="7620" y="2975"/>
                      </a:lnTo>
                      <a:lnTo>
                        <a:pt x="7833" y="3198"/>
                      </a:lnTo>
                      <a:lnTo>
                        <a:pt x="8064" y="3433"/>
                      </a:lnTo>
                      <a:lnTo>
                        <a:pt x="8295" y="3630"/>
                      </a:lnTo>
                      <a:lnTo>
                        <a:pt x="8508" y="3853"/>
                      </a:lnTo>
                      <a:lnTo>
                        <a:pt x="8686" y="4089"/>
                      </a:lnTo>
                      <a:lnTo>
                        <a:pt x="8775" y="4312"/>
                      </a:lnTo>
                      <a:lnTo>
                        <a:pt x="8846" y="4561"/>
                      </a:lnTo>
                      <a:lnTo>
                        <a:pt x="8846" y="4810"/>
                      </a:lnTo>
                      <a:lnTo>
                        <a:pt x="8810" y="5059"/>
                      </a:lnTo>
                      <a:lnTo>
                        <a:pt x="8721" y="5295"/>
                      </a:lnTo>
                      <a:lnTo>
                        <a:pt x="8579" y="5544"/>
                      </a:lnTo>
                      <a:lnTo>
                        <a:pt x="8366" y="5766"/>
                      </a:lnTo>
                      <a:lnTo>
                        <a:pt x="8135" y="5976"/>
                      </a:lnTo>
                      <a:lnTo>
                        <a:pt x="7833" y="6199"/>
                      </a:lnTo>
                      <a:lnTo>
                        <a:pt x="7478" y="6369"/>
                      </a:lnTo>
                      <a:lnTo>
                        <a:pt x="7069" y="6527"/>
                      </a:lnTo>
                      <a:lnTo>
                        <a:pt x="6590" y="6671"/>
                      </a:lnTo>
                      <a:lnTo>
                        <a:pt x="6092" y="6802"/>
                      </a:lnTo>
                      <a:lnTo>
                        <a:pt x="5684" y="6802"/>
                      </a:lnTo>
                      <a:lnTo>
                        <a:pt x="5133" y="6802"/>
                      </a:lnTo>
                      <a:lnTo>
                        <a:pt x="4547" y="6802"/>
                      </a:lnTo>
                      <a:lnTo>
                        <a:pt x="3872" y="6802"/>
                      </a:lnTo>
                      <a:lnTo>
                        <a:pt x="3144" y="6802"/>
                      </a:lnTo>
                      <a:lnTo>
                        <a:pt x="2362" y="6802"/>
                      </a:lnTo>
                      <a:lnTo>
                        <a:pt x="1545" y="6802"/>
                      </a:lnTo>
                      <a:lnTo>
                        <a:pt x="692" y="6802"/>
                      </a:lnTo>
                      <a:lnTo>
                        <a:pt x="586" y="7234"/>
                      </a:lnTo>
                      <a:lnTo>
                        <a:pt x="461" y="7837"/>
                      </a:lnTo>
                      <a:lnTo>
                        <a:pt x="355" y="8493"/>
                      </a:lnTo>
                      <a:lnTo>
                        <a:pt x="248" y="9187"/>
                      </a:lnTo>
                      <a:lnTo>
                        <a:pt x="142" y="9869"/>
                      </a:lnTo>
                      <a:lnTo>
                        <a:pt x="106" y="10498"/>
                      </a:lnTo>
                      <a:lnTo>
                        <a:pt x="106" y="10983"/>
                      </a:lnTo>
                      <a:lnTo>
                        <a:pt x="106" y="11311"/>
                      </a:lnTo>
                      <a:lnTo>
                        <a:pt x="213" y="11481"/>
                      </a:lnTo>
                      <a:lnTo>
                        <a:pt x="319" y="11651"/>
                      </a:lnTo>
                      <a:lnTo>
                        <a:pt x="497" y="11783"/>
                      </a:lnTo>
                      <a:lnTo>
                        <a:pt x="692" y="11914"/>
                      </a:lnTo>
                      <a:lnTo>
                        <a:pt x="941" y="12032"/>
                      </a:lnTo>
                      <a:lnTo>
                        <a:pt x="1207" y="12110"/>
                      </a:lnTo>
                      <a:lnTo>
                        <a:pt x="1509" y="12189"/>
                      </a:lnTo>
                      <a:lnTo>
                        <a:pt x="1794" y="12241"/>
                      </a:lnTo>
                      <a:lnTo>
                        <a:pt x="2131" y="12267"/>
                      </a:lnTo>
                      <a:lnTo>
                        <a:pt x="2433" y="12281"/>
                      </a:lnTo>
                      <a:lnTo>
                        <a:pt x="2735" y="12267"/>
                      </a:lnTo>
                      <a:lnTo>
                        <a:pt x="3055" y="12241"/>
                      </a:lnTo>
                      <a:lnTo>
                        <a:pt x="3357" y="12189"/>
                      </a:lnTo>
                      <a:lnTo>
                        <a:pt x="3623" y="12084"/>
                      </a:lnTo>
                      <a:lnTo>
                        <a:pt x="3872" y="11979"/>
                      </a:lnTo>
                      <a:lnTo>
                        <a:pt x="4103" y="11861"/>
                      </a:lnTo>
                      <a:lnTo>
                        <a:pt x="4316" y="11704"/>
                      </a:lnTo>
                      <a:lnTo>
                        <a:pt x="4582" y="11612"/>
                      </a:lnTo>
                      <a:lnTo>
                        <a:pt x="4849" y="11533"/>
                      </a:lnTo>
                      <a:lnTo>
                        <a:pt x="5169" y="11507"/>
                      </a:lnTo>
                      <a:lnTo>
                        <a:pt x="5506" y="11481"/>
                      </a:lnTo>
                      <a:lnTo>
                        <a:pt x="5808" y="11507"/>
                      </a:lnTo>
                      <a:lnTo>
                        <a:pt x="6146" y="11560"/>
                      </a:lnTo>
                      <a:lnTo>
                        <a:pt x="6501" y="11651"/>
                      </a:lnTo>
                      <a:lnTo>
                        <a:pt x="6803" y="11783"/>
                      </a:lnTo>
                      <a:lnTo>
                        <a:pt x="7105" y="11940"/>
                      </a:lnTo>
                      <a:lnTo>
                        <a:pt x="7353" y="12110"/>
                      </a:lnTo>
                      <a:lnTo>
                        <a:pt x="7584" y="12333"/>
                      </a:lnTo>
                      <a:lnTo>
                        <a:pt x="7798" y="12595"/>
                      </a:lnTo>
                      <a:lnTo>
                        <a:pt x="7922" y="12870"/>
                      </a:lnTo>
                      <a:lnTo>
                        <a:pt x="8028" y="13198"/>
                      </a:lnTo>
                      <a:lnTo>
                        <a:pt x="8064" y="13526"/>
                      </a:lnTo>
                      <a:lnTo>
                        <a:pt x="8028" y="13775"/>
                      </a:lnTo>
                      <a:lnTo>
                        <a:pt x="7922" y="13998"/>
                      </a:lnTo>
                      <a:lnTo>
                        <a:pt x="7798" y="14220"/>
                      </a:lnTo>
                      <a:lnTo>
                        <a:pt x="7584" y="14404"/>
                      </a:lnTo>
                      <a:lnTo>
                        <a:pt x="7353" y="14574"/>
                      </a:lnTo>
                      <a:lnTo>
                        <a:pt x="7105" y="14732"/>
                      </a:lnTo>
                      <a:lnTo>
                        <a:pt x="6803" y="14850"/>
                      </a:lnTo>
                      <a:lnTo>
                        <a:pt x="6501" y="14954"/>
                      </a:lnTo>
                      <a:lnTo>
                        <a:pt x="6146" y="15033"/>
                      </a:lnTo>
                      <a:lnTo>
                        <a:pt x="5808" y="15085"/>
                      </a:lnTo>
                      <a:lnTo>
                        <a:pt x="5506" y="15085"/>
                      </a:lnTo>
                      <a:lnTo>
                        <a:pt x="5169" y="15059"/>
                      </a:lnTo>
                      <a:lnTo>
                        <a:pt x="4849" y="15007"/>
                      </a:lnTo>
                      <a:lnTo>
                        <a:pt x="4582" y="14902"/>
                      </a:lnTo>
                      <a:lnTo>
                        <a:pt x="4316" y="14784"/>
                      </a:lnTo>
                      <a:lnTo>
                        <a:pt x="4103" y="14600"/>
                      </a:lnTo>
                      <a:lnTo>
                        <a:pt x="3907" y="14430"/>
                      </a:lnTo>
                      <a:lnTo>
                        <a:pt x="3659" y="14299"/>
                      </a:lnTo>
                      <a:lnTo>
                        <a:pt x="3428" y="14194"/>
                      </a:lnTo>
                      <a:lnTo>
                        <a:pt x="3179" y="14129"/>
                      </a:lnTo>
                      <a:lnTo>
                        <a:pt x="2913" y="14102"/>
                      </a:lnTo>
                      <a:lnTo>
                        <a:pt x="2646" y="14102"/>
                      </a:lnTo>
                      <a:lnTo>
                        <a:pt x="2362" y="14129"/>
                      </a:lnTo>
                      <a:lnTo>
                        <a:pt x="2096" y="14168"/>
                      </a:lnTo>
                      <a:lnTo>
                        <a:pt x="1811" y="14273"/>
                      </a:lnTo>
                      <a:lnTo>
                        <a:pt x="1545" y="14378"/>
                      </a:lnTo>
                      <a:lnTo>
                        <a:pt x="1314" y="14496"/>
                      </a:lnTo>
                      <a:lnTo>
                        <a:pt x="1065" y="14653"/>
                      </a:lnTo>
                      <a:lnTo>
                        <a:pt x="870" y="14797"/>
                      </a:lnTo>
                      <a:lnTo>
                        <a:pt x="657" y="14981"/>
                      </a:lnTo>
                      <a:lnTo>
                        <a:pt x="497" y="15177"/>
                      </a:lnTo>
                      <a:lnTo>
                        <a:pt x="390" y="15413"/>
                      </a:lnTo>
                      <a:lnTo>
                        <a:pt x="284" y="15636"/>
                      </a:lnTo>
                      <a:lnTo>
                        <a:pt x="248" y="15911"/>
                      </a:lnTo>
                      <a:lnTo>
                        <a:pt x="284" y="16239"/>
                      </a:lnTo>
                      <a:lnTo>
                        <a:pt x="319" y="16566"/>
                      </a:lnTo>
                      <a:lnTo>
                        <a:pt x="497" y="17340"/>
                      </a:lnTo>
                      <a:lnTo>
                        <a:pt x="692" y="18152"/>
                      </a:lnTo>
                      <a:lnTo>
                        <a:pt x="799" y="18559"/>
                      </a:lnTo>
                      <a:lnTo>
                        <a:pt x="905" y="18978"/>
                      </a:lnTo>
                      <a:lnTo>
                        <a:pt x="959" y="19384"/>
                      </a:lnTo>
                      <a:lnTo>
                        <a:pt x="994" y="19791"/>
                      </a:lnTo>
                      <a:lnTo>
                        <a:pt x="994" y="20132"/>
                      </a:lnTo>
                      <a:lnTo>
                        <a:pt x="959" y="20485"/>
                      </a:lnTo>
                      <a:lnTo>
                        <a:pt x="941" y="20669"/>
                      </a:lnTo>
                      <a:lnTo>
                        <a:pt x="870" y="20813"/>
                      </a:lnTo>
                      <a:lnTo>
                        <a:pt x="799" y="20970"/>
                      </a:lnTo>
                      <a:lnTo>
                        <a:pt x="692" y="21088"/>
                      </a:lnTo>
                      <a:lnTo>
                        <a:pt x="1474" y="20997"/>
                      </a:lnTo>
                      <a:lnTo>
                        <a:pt x="2291" y="20866"/>
                      </a:lnTo>
                      <a:lnTo>
                        <a:pt x="3108" y="20787"/>
                      </a:lnTo>
                      <a:lnTo>
                        <a:pt x="3907" y="20721"/>
                      </a:lnTo>
                      <a:lnTo>
                        <a:pt x="4653" y="20695"/>
                      </a:lnTo>
                      <a:lnTo>
                        <a:pt x="5364" y="20695"/>
                      </a:lnTo>
                      <a:lnTo>
                        <a:pt x="5701" y="20721"/>
                      </a:lnTo>
                      <a:lnTo>
                        <a:pt x="6057" y="20761"/>
                      </a:lnTo>
                      <a:lnTo>
                        <a:pt x="6323" y="20813"/>
                      </a:lnTo>
                      <a:lnTo>
                        <a:pt x="6625" y="20892"/>
                      </a:lnTo>
                      <a:close/>
                    </a:path>
                  </a:pathLst>
                </a:custGeom>
                <a:solidFill>
                  <a:srgbClr val="FFBE7D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7" name="Puzzle2"/>
                <p:cNvSpPr>
                  <a:spLocks noEditPoints="1" noChangeArrowheads="1"/>
                </p:cNvSpPr>
                <p:nvPr/>
              </p:nvSpPr>
              <p:spPr bwMode="auto">
                <a:xfrm>
                  <a:off x="2872" y="1061"/>
                  <a:ext cx="2367" cy="1379"/>
                </a:xfrm>
                <a:custGeom>
                  <a:avLst/>
                  <a:gdLst>
                    <a:gd name="T0" fmla="*/ 11 w 21600"/>
                    <a:gd name="T1" fmla="*/ 13386 h 21600"/>
                    <a:gd name="T2" fmla="*/ 4202 w 21600"/>
                    <a:gd name="T3" fmla="*/ 21161 h 21600"/>
                    <a:gd name="T4" fmla="*/ 10400 w 21600"/>
                    <a:gd name="T5" fmla="*/ 13909 h 21600"/>
                    <a:gd name="T6" fmla="*/ 16821 w 21600"/>
                    <a:gd name="T7" fmla="*/ 21190 h 21600"/>
                    <a:gd name="T8" fmla="*/ 21600 w 21600"/>
                    <a:gd name="T9" fmla="*/ 15083 h 21600"/>
                    <a:gd name="T10" fmla="*/ 16889 w 21600"/>
                    <a:gd name="T11" fmla="*/ 5739 h 21600"/>
                    <a:gd name="T12" fmla="*/ 10800 w 21600"/>
                    <a:gd name="T13" fmla="*/ 28 h 21600"/>
                    <a:gd name="T14" fmla="*/ 4202 w 21600"/>
                    <a:gd name="T15" fmla="*/ 5894 h 21600"/>
                    <a:gd name="T16" fmla="*/ 5388 w 21600"/>
                    <a:gd name="T17" fmla="*/ 6742 h 21600"/>
                    <a:gd name="T18" fmla="*/ 16177 w 21600"/>
                    <a:gd name="T19" fmla="*/ 2044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4247" y="12354"/>
                      </a:moveTo>
                      <a:lnTo>
                        <a:pt x="4134" y="12468"/>
                      </a:lnTo>
                      <a:lnTo>
                        <a:pt x="4010" y="12581"/>
                      </a:lnTo>
                      <a:lnTo>
                        <a:pt x="3897" y="12637"/>
                      </a:lnTo>
                      <a:lnTo>
                        <a:pt x="3773" y="12694"/>
                      </a:lnTo>
                      <a:lnTo>
                        <a:pt x="3637" y="12694"/>
                      </a:lnTo>
                      <a:lnTo>
                        <a:pt x="3524" y="12694"/>
                      </a:lnTo>
                      <a:lnTo>
                        <a:pt x="3400" y="12665"/>
                      </a:lnTo>
                      <a:lnTo>
                        <a:pt x="3287" y="12609"/>
                      </a:lnTo>
                      <a:lnTo>
                        <a:pt x="3027" y="12496"/>
                      </a:lnTo>
                      <a:lnTo>
                        <a:pt x="2790" y="12340"/>
                      </a:lnTo>
                      <a:lnTo>
                        <a:pt x="2530" y="12142"/>
                      </a:lnTo>
                      <a:lnTo>
                        <a:pt x="2293" y="11987"/>
                      </a:lnTo>
                      <a:lnTo>
                        <a:pt x="2033" y="11817"/>
                      </a:lnTo>
                      <a:lnTo>
                        <a:pt x="1773" y="11676"/>
                      </a:lnTo>
                      <a:lnTo>
                        <a:pt x="1638" y="11662"/>
                      </a:lnTo>
                      <a:lnTo>
                        <a:pt x="1513" y="11634"/>
                      </a:lnTo>
                      <a:lnTo>
                        <a:pt x="1378" y="11634"/>
                      </a:lnTo>
                      <a:lnTo>
                        <a:pt x="1253" y="11634"/>
                      </a:lnTo>
                      <a:lnTo>
                        <a:pt x="1118" y="11662"/>
                      </a:lnTo>
                      <a:lnTo>
                        <a:pt x="971" y="11732"/>
                      </a:lnTo>
                      <a:lnTo>
                        <a:pt x="835" y="11817"/>
                      </a:lnTo>
                      <a:lnTo>
                        <a:pt x="711" y="11959"/>
                      </a:lnTo>
                      <a:lnTo>
                        <a:pt x="553" y="12086"/>
                      </a:lnTo>
                      <a:lnTo>
                        <a:pt x="429" y="12284"/>
                      </a:lnTo>
                      <a:lnTo>
                        <a:pt x="271" y="12524"/>
                      </a:lnTo>
                      <a:lnTo>
                        <a:pt x="146" y="12793"/>
                      </a:lnTo>
                      <a:lnTo>
                        <a:pt x="79" y="12962"/>
                      </a:lnTo>
                      <a:lnTo>
                        <a:pt x="33" y="13146"/>
                      </a:lnTo>
                      <a:lnTo>
                        <a:pt x="11" y="13386"/>
                      </a:lnTo>
                      <a:lnTo>
                        <a:pt x="11" y="13641"/>
                      </a:lnTo>
                      <a:lnTo>
                        <a:pt x="33" y="13881"/>
                      </a:lnTo>
                      <a:lnTo>
                        <a:pt x="101" y="14150"/>
                      </a:lnTo>
                      <a:lnTo>
                        <a:pt x="192" y="14404"/>
                      </a:lnTo>
                      <a:lnTo>
                        <a:pt x="293" y="14645"/>
                      </a:lnTo>
                      <a:lnTo>
                        <a:pt x="451" y="14857"/>
                      </a:lnTo>
                      <a:lnTo>
                        <a:pt x="621" y="15054"/>
                      </a:lnTo>
                      <a:lnTo>
                        <a:pt x="734" y="15125"/>
                      </a:lnTo>
                      <a:lnTo>
                        <a:pt x="835" y="15210"/>
                      </a:lnTo>
                      <a:lnTo>
                        <a:pt x="948" y="15267"/>
                      </a:lnTo>
                      <a:lnTo>
                        <a:pt x="1084" y="15323"/>
                      </a:lnTo>
                      <a:lnTo>
                        <a:pt x="1208" y="15351"/>
                      </a:lnTo>
                      <a:lnTo>
                        <a:pt x="1355" y="15380"/>
                      </a:lnTo>
                      <a:lnTo>
                        <a:pt x="1513" y="15380"/>
                      </a:lnTo>
                      <a:lnTo>
                        <a:pt x="1683" y="15380"/>
                      </a:lnTo>
                      <a:lnTo>
                        <a:pt x="1864" y="15351"/>
                      </a:lnTo>
                      <a:lnTo>
                        <a:pt x="2033" y="15323"/>
                      </a:lnTo>
                      <a:lnTo>
                        <a:pt x="2225" y="15238"/>
                      </a:lnTo>
                      <a:lnTo>
                        <a:pt x="2428" y="15153"/>
                      </a:lnTo>
                      <a:lnTo>
                        <a:pt x="2745" y="15026"/>
                      </a:lnTo>
                      <a:lnTo>
                        <a:pt x="3005" y="14913"/>
                      </a:lnTo>
                      <a:lnTo>
                        <a:pt x="3264" y="14828"/>
                      </a:lnTo>
                      <a:lnTo>
                        <a:pt x="3513" y="14800"/>
                      </a:lnTo>
                      <a:lnTo>
                        <a:pt x="3615" y="14828"/>
                      </a:lnTo>
                      <a:lnTo>
                        <a:pt x="3728" y="14857"/>
                      </a:lnTo>
                      <a:lnTo>
                        <a:pt x="3807" y="14913"/>
                      </a:lnTo>
                      <a:lnTo>
                        <a:pt x="3920" y="14998"/>
                      </a:lnTo>
                      <a:lnTo>
                        <a:pt x="4010" y="15097"/>
                      </a:lnTo>
                      <a:lnTo>
                        <a:pt x="4089" y="15238"/>
                      </a:lnTo>
                      <a:lnTo>
                        <a:pt x="4179" y="15408"/>
                      </a:lnTo>
                      <a:lnTo>
                        <a:pt x="4247" y="15620"/>
                      </a:lnTo>
                      <a:lnTo>
                        <a:pt x="4326" y="15860"/>
                      </a:lnTo>
                      <a:lnTo>
                        <a:pt x="4394" y="16129"/>
                      </a:lnTo>
                      <a:lnTo>
                        <a:pt x="4439" y="16440"/>
                      </a:lnTo>
                      <a:lnTo>
                        <a:pt x="4507" y="16737"/>
                      </a:lnTo>
                      <a:lnTo>
                        <a:pt x="4552" y="17090"/>
                      </a:lnTo>
                      <a:lnTo>
                        <a:pt x="4575" y="17443"/>
                      </a:lnTo>
                      <a:lnTo>
                        <a:pt x="4586" y="17825"/>
                      </a:lnTo>
                      <a:lnTo>
                        <a:pt x="4586" y="18193"/>
                      </a:lnTo>
                      <a:lnTo>
                        <a:pt x="4586" y="18574"/>
                      </a:lnTo>
                      <a:lnTo>
                        <a:pt x="4586" y="18984"/>
                      </a:lnTo>
                      <a:lnTo>
                        <a:pt x="4552" y="19366"/>
                      </a:lnTo>
                      <a:lnTo>
                        <a:pt x="4507" y="19748"/>
                      </a:lnTo>
                      <a:lnTo>
                        <a:pt x="4462" y="20129"/>
                      </a:lnTo>
                      <a:lnTo>
                        <a:pt x="4371" y="20483"/>
                      </a:lnTo>
                      <a:lnTo>
                        <a:pt x="4292" y="20836"/>
                      </a:lnTo>
                      <a:lnTo>
                        <a:pt x="4202" y="21161"/>
                      </a:lnTo>
                      <a:lnTo>
                        <a:pt x="4744" y="21161"/>
                      </a:lnTo>
                      <a:lnTo>
                        <a:pt x="5264" y="21161"/>
                      </a:lnTo>
                      <a:lnTo>
                        <a:pt x="5784" y="21161"/>
                      </a:lnTo>
                      <a:lnTo>
                        <a:pt x="6235" y="21161"/>
                      </a:lnTo>
                      <a:lnTo>
                        <a:pt x="6676" y="21161"/>
                      </a:lnTo>
                      <a:lnTo>
                        <a:pt x="7060" y="21161"/>
                      </a:lnTo>
                      <a:lnTo>
                        <a:pt x="7410" y="21161"/>
                      </a:lnTo>
                      <a:lnTo>
                        <a:pt x="7670" y="21161"/>
                      </a:lnTo>
                      <a:lnTo>
                        <a:pt x="8020" y="21020"/>
                      </a:lnTo>
                      <a:lnTo>
                        <a:pt x="8303" y="20893"/>
                      </a:lnTo>
                      <a:lnTo>
                        <a:pt x="8563" y="20695"/>
                      </a:lnTo>
                      <a:lnTo>
                        <a:pt x="8800" y="20511"/>
                      </a:lnTo>
                      <a:lnTo>
                        <a:pt x="8969" y="20285"/>
                      </a:lnTo>
                      <a:lnTo>
                        <a:pt x="9150" y="20045"/>
                      </a:lnTo>
                      <a:lnTo>
                        <a:pt x="9252" y="19804"/>
                      </a:lnTo>
                      <a:lnTo>
                        <a:pt x="9342" y="19550"/>
                      </a:lnTo>
                      <a:lnTo>
                        <a:pt x="9410" y="19281"/>
                      </a:lnTo>
                      <a:lnTo>
                        <a:pt x="9433" y="19013"/>
                      </a:lnTo>
                      <a:lnTo>
                        <a:pt x="9433" y="18744"/>
                      </a:lnTo>
                      <a:lnTo>
                        <a:pt x="9387" y="18504"/>
                      </a:lnTo>
                      <a:lnTo>
                        <a:pt x="9320" y="18221"/>
                      </a:lnTo>
                      <a:lnTo>
                        <a:pt x="9207" y="17981"/>
                      </a:lnTo>
                      <a:lnTo>
                        <a:pt x="9105" y="17740"/>
                      </a:lnTo>
                      <a:lnTo>
                        <a:pt x="8924" y="17514"/>
                      </a:lnTo>
                      <a:lnTo>
                        <a:pt x="8777" y="17274"/>
                      </a:lnTo>
                      <a:lnTo>
                        <a:pt x="8642" y="17034"/>
                      </a:lnTo>
                      <a:lnTo>
                        <a:pt x="8563" y="16765"/>
                      </a:lnTo>
                      <a:lnTo>
                        <a:pt x="8472" y="16468"/>
                      </a:lnTo>
                      <a:lnTo>
                        <a:pt x="8450" y="16157"/>
                      </a:lnTo>
                      <a:lnTo>
                        <a:pt x="8450" y="15860"/>
                      </a:lnTo>
                      <a:lnTo>
                        <a:pt x="8472" y="15563"/>
                      </a:lnTo>
                      <a:lnTo>
                        <a:pt x="8540" y="15267"/>
                      </a:lnTo>
                      <a:lnTo>
                        <a:pt x="8642" y="14998"/>
                      </a:lnTo>
                      <a:lnTo>
                        <a:pt x="8777" y="14729"/>
                      </a:lnTo>
                      <a:lnTo>
                        <a:pt x="8868" y="14616"/>
                      </a:lnTo>
                      <a:lnTo>
                        <a:pt x="8969" y="14475"/>
                      </a:lnTo>
                      <a:lnTo>
                        <a:pt x="9060" y="14376"/>
                      </a:lnTo>
                      <a:lnTo>
                        <a:pt x="9184" y="14291"/>
                      </a:lnTo>
                      <a:lnTo>
                        <a:pt x="9297" y="14206"/>
                      </a:lnTo>
                      <a:lnTo>
                        <a:pt x="9433" y="14121"/>
                      </a:lnTo>
                      <a:lnTo>
                        <a:pt x="9579" y="14051"/>
                      </a:lnTo>
                      <a:lnTo>
                        <a:pt x="9726" y="13994"/>
                      </a:lnTo>
                      <a:lnTo>
                        <a:pt x="9884" y="13938"/>
                      </a:lnTo>
                      <a:lnTo>
                        <a:pt x="10054" y="13909"/>
                      </a:lnTo>
                      <a:lnTo>
                        <a:pt x="10257" y="13881"/>
                      </a:lnTo>
                      <a:lnTo>
                        <a:pt x="10449" y="13881"/>
                      </a:lnTo>
                      <a:lnTo>
                        <a:pt x="10664" y="13881"/>
                      </a:lnTo>
                      <a:lnTo>
                        <a:pt x="10856" y="13909"/>
                      </a:lnTo>
                      <a:lnTo>
                        <a:pt x="11037" y="13966"/>
                      </a:lnTo>
                      <a:lnTo>
                        <a:pt x="11206" y="14023"/>
                      </a:lnTo>
                      <a:lnTo>
                        <a:pt x="11353" y="14093"/>
                      </a:lnTo>
                      <a:lnTo>
                        <a:pt x="11511" y="14178"/>
                      </a:lnTo>
                      <a:lnTo>
                        <a:pt x="11635" y="14263"/>
                      </a:lnTo>
                      <a:lnTo>
                        <a:pt x="11748" y="14376"/>
                      </a:lnTo>
                      <a:lnTo>
                        <a:pt x="11861" y="14475"/>
                      </a:lnTo>
                      <a:lnTo>
                        <a:pt x="11941" y="14616"/>
                      </a:lnTo>
                      <a:lnTo>
                        <a:pt x="12031" y="14758"/>
                      </a:lnTo>
                      <a:lnTo>
                        <a:pt x="12099" y="14885"/>
                      </a:lnTo>
                      <a:lnTo>
                        <a:pt x="12200" y="15210"/>
                      </a:lnTo>
                      <a:lnTo>
                        <a:pt x="12268" y="15507"/>
                      </a:lnTo>
                      <a:lnTo>
                        <a:pt x="12291" y="15832"/>
                      </a:lnTo>
                      <a:lnTo>
                        <a:pt x="12291" y="16157"/>
                      </a:lnTo>
                      <a:lnTo>
                        <a:pt x="12246" y="16482"/>
                      </a:lnTo>
                      <a:lnTo>
                        <a:pt x="12178" y="16807"/>
                      </a:lnTo>
                      <a:lnTo>
                        <a:pt x="12099" y="17090"/>
                      </a:lnTo>
                      <a:lnTo>
                        <a:pt x="12008" y="17330"/>
                      </a:lnTo>
                      <a:lnTo>
                        <a:pt x="11884" y="17542"/>
                      </a:lnTo>
                      <a:lnTo>
                        <a:pt x="11748" y="17712"/>
                      </a:lnTo>
                      <a:lnTo>
                        <a:pt x="11613" y="17839"/>
                      </a:lnTo>
                      <a:lnTo>
                        <a:pt x="11489" y="18037"/>
                      </a:lnTo>
                      <a:lnTo>
                        <a:pt x="11398" y="18221"/>
                      </a:lnTo>
                      <a:lnTo>
                        <a:pt x="11319" y="18447"/>
                      </a:lnTo>
                      <a:lnTo>
                        <a:pt x="11251" y="18659"/>
                      </a:lnTo>
                      <a:lnTo>
                        <a:pt x="11206" y="18900"/>
                      </a:lnTo>
                      <a:lnTo>
                        <a:pt x="11184" y="19154"/>
                      </a:lnTo>
                      <a:lnTo>
                        <a:pt x="11184" y="19423"/>
                      </a:lnTo>
                      <a:lnTo>
                        <a:pt x="11229" y="19663"/>
                      </a:lnTo>
                      <a:lnTo>
                        <a:pt x="11297" y="19903"/>
                      </a:lnTo>
                      <a:lnTo>
                        <a:pt x="11376" y="20158"/>
                      </a:lnTo>
                      <a:lnTo>
                        <a:pt x="11511" y="20398"/>
                      </a:lnTo>
                      <a:lnTo>
                        <a:pt x="11681" y="20610"/>
                      </a:lnTo>
                      <a:lnTo>
                        <a:pt x="11884" y="20808"/>
                      </a:lnTo>
                      <a:lnTo>
                        <a:pt x="12121" y="20992"/>
                      </a:lnTo>
                      <a:lnTo>
                        <a:pt x="12404" y="21161"/>
                      </a:lnTo>
                      <a:lnTo>
                        <a:pt x="12528" y="21190"/>
                      </a:lnTo>
                      <a:lnTo>
                        <a:pt x="12856" y="21274"/>
                      </a:lnTo>
                      <a:lnTo>
                        <a:pt x="13330" y="21373"/>
                      </a:lnTo>
                      <a:lnTo>
                        <a:pt x="13963" y="21486"/>
                      </a:lnTo>
                      <a:lnTo>
                        <a:pt x="14313" y="21543"/>
                      </a:lnTo>
                      <a:lnTo>
                        <a:pt x="14652" y="21571"/>
                      </a:lnTo>
                      <a:lnTo>
                        <a:pt x="15025" y="21600"/>
                      </a:lnTo>
                      <a:lnTo>
                        <a:pt x="15409" y="21600"/>
                      </a:lnTo>
                      <a:lnTo>
                        <a:pt x="15782" y="21600"/>
                      </a:lnTo>
                      <a:lnTo>
                        <a:pt x="16177" y="21571"/>
                      </a:lnTo>
                      <a:lnTo>
                        <a:pt x="16516" y="21486"/>
                      </a:lnTo>
                      <a:lnTo>
                        <a:pt x="16889" y="21402"/>
                      </a:lnTo>
                      <a:lnTo>
                        <a:pt x="16821" y="21190"/>
                      </a:lnTo>
                      <a:lnTo>
                        <a:pt x="16776" y="20935"/>
                      </a:lnTo>
                      <a:lnTo>
                        <a:pt x="16742" y="20667"/>
                      </a:lnTo>
                      <a:lnTo>
                        <a:pt x="16719" y="20370"/>
                      </a:lnTo>
                      <a:lnTo>
                        <a:pt x="16697" y="19719"/>
                      </a:lnTo>
                      <a:lnTo>
                        <a:pt x="16697" y="19013"/>
                      </a:lnTo>
                      <a:lnTo>
                        <a:pt x="16719" y="18306"/>
                      </a:lnTo>
                      <a:lnTo>
                        <a:pt x="16753" y="17599"/>
                      </a:lnTo>
                      <a:lnTo>
                        <a:pt x="16821" y="16949"/>
                      </a:lnTo>
                      <a:lnTo>
                        <a:pt x="16889" y="16383"/>
                      </a:lnTo>
                      <a:lnTo>
                        <a:pt x="16934" y="16129"/>
                      </a:lnTo>
                      <a:lnTo>
                        <a:pt x="17002" y="15945"/>
                      </a:lnTo>
                      <a:lnTo>
                        <a:pt x="17081" y="15790"/>
                      </a:lnTo>
                      <a:lnTo>
                        <a:pt x="17194" y="15648"/>
                      </a:lnTo>
                      <a:lnTo>
                        <a:pt x="17318" y="15563"/>
                      </a:lnTo>
                      <a:lnTo>
                        <a:pt x="17453" y="15507"/>
                      </a:lnTo>
                      <a:lnTo>
                        <a:pt x="17600" y="15450"/>
                      </a:lnTo>
                      <a:lnTo>
                        <a:pt x="17758" y="15450"/>
                      </a:lnTo>
                      <a:lnTo>
                        <a:pt x="17905" y="15479"/>
                      </a:lnTo>
                      <a:lnTo>
                        <a:pt x="18064" y="15535"/>
                      </a:lnTo>
                      <a:lnTo>
                        <a:pt x="18233" y="15620"/>
                      </a:lnTo>
                      <a:lnTo>
                        <a:pt x="18380" y="15733"/>
                      </a:lnTo>
                      <a:lnTo>
                        <a:pt x="18561" y="15832"/>
                      </a:lnTo>
                      <a:lnTo>
                        <a:pt x="18707" y="15973"/>
                      </a:lnTo>
                      <a:lnTo>
                        <a:pt x="18866" y="16129"/>
                      </a:lnTo>
                      <a:lnTo>
                        <a:pt x="18990" y="16327"/>
                      </a:lnTo>
                      <a:lnTo>
                        <a:pt x="19125" y="16482"/>
                      </a:lnTo>
                      <a:lnTo>
                        <a:pt x="19295" y="16624"/>
                      </a:lnTo>
                      <a:lnTo>
                        <a:pt x="19464" y="16737"/>
                      </a:lnTo>
                      <a:lnTo>
                        <a:pt x="19668" y="16807"/>
                      </a:lnTo>
                      <a:lnTo>
                        <a:pt x="19860" y="16836"/>
                      </a:lnTo>
                      <a:lnTo>
                        <a:pt x="20052" y="16864"/>
                      </a:lnTo>
                      <a:lnTo>
                        <a:pt x="20266" y="16836"/>
                      </a:lnTo>
                      <a:lnTo>
                        <a:pt x="20470" y="16793"/>
                      </a:lnTo>
                      <a:lnTo>
                        <a:pt x="20662" y="16708"/>
                      </a:lnTo>
                      <a:lnTo>
                        <a:pt x="20854" y="16567"/>
                      </a:lnTo>
                      <a:lnTo>
                        <a:pt x="21035" y="16412"/>
                      </a:lnTo>
                      <a:lnTo>
                        <a:pt x="21182" y="16214"/>
                      </a:lnTo>
                      <a:lnTo>
                        <a:pt x="21340" y="16002"/>
                      </a:lnTo>
                      <a:lnTo>
                        <a:pt x="21441" y="15733"/>
                      </a:lnTo>
                      <a:lnTo>
                        <a:pt x="21532" y="15436"/>
                      </a:lnTo>
                      <a:lnTo>
                        <a:pt x="21600" y="15083"/>
                      </a:lnTo>
                      <a:lnTo>
                        <a:pt x="21600" y="14885"/>
                      </a:lnTo>
                      <a:lnTo>
                        <a:pt x="21600" y="14729"/>
                      </a:lnTo>
                      <a:lnTo>
                        <a:pt x="21600" y="14531"/>
                      </a:lnTo>
                      <a:lnTo>
                        <a:pt x="21577" y="14376"/>
                      </a:lnTo>
                      <a:lnTo>
                        <a:pt x="21532" y="14206"/>
                      </a:lnTo>
                      <a:lnTo>
                        <a:pt x="21487" y="14051"/>
                      </a:lnTo>
                      <a:lnTo>
                        <a:pt x="21419" y="13909"/>
                      </a:lnTo>
                      <a:lnTo>
                        <a:pt x="21351" y="13768"/>
                      </a:lnTo>
                      <a:lnTo>
                        <a:pt x="21204" y="13500"/>
                      </a:lnTo>
                      <a:lnTo>
                        <a:pt x="21035" y="13287"/>
                      </a:lnTo>
                      <a:lnTo>
                        <a:pt x="20809" y="13090"/>
                      </a:lnTo>
                      <a:lnTo>
                        <a:pt x="20594" y="12962"/>
                      </a:lnTo>
                      <a:lnTo>
                        <a:pt x="20357" y="12821"/>
                      </a:lnTo>
                      <a:lnTo>
                        <a:pt x="20120" y="12764"/>
                      </a:lnTo>
                      <a:lnTo>
                        <a:pt x="19882" y="12708"/>
                      </a:lnTo>
                      <a:lnTo>
                        <a:pt x="19645" y="12736"/>
                      </a:lnTo>
                      <a:lnTo>
                        <a:pt x="19430" y="12793"/>
                      </a:lnTo>
                      <a:lnTo>
                        <a:pt x="19227" y="12906"/>
                      </a:lnTo>
                      <a:lnTo>
                        <a:pt x="19148" y="12962"/>
                      </a:lnTo>
                      <a:lnTo>
                        <a:pt x="19058" y="13047"/>
                      </a:lnTo>
                      <a:lnTo>
                        <a:pt x="18990" y="13146"/>
                      </a:lnTo>
                      <a:lnTo>
                        <a:pt x="18911" y="13259"/>
                      </a:lnTo>
                      <a:lnTo>
                        <a:pt x="18775" y="13471"/>
                      </a:lnTo>
                      <a:lnTo>
                        <a:pt x="18628" y="13641"/>
                      </a:lnTo>
                      <a:lnTo>
                        <a:pt x="18470" y="13740"/>
                      </a:lnTo>
                      <a:lnTo>
                        <a:pt x="18301" y="13825"/>
                      </a:lnTo>
                      <a:lnTo>
                        <a:pt x="18143" y="13853"/>
                      </a:lnTo>
                      <a:lnTo>
                        <a:pt x="17973" y="13881"/>
                      </a:lnTo>
                      <a:lnTo>
                        <a:pt x="17804" y="13853"/>
                      </a:lnTo>
                      <a:lnTo>
                        <a:pt x="17646" y="13796"/>
                      </a:lnTo>
                      <a:lnTo>
                        <a:pt x="17499" y="13726"/>
                      </a:lnTo>
                      <a:lnTo>
                        <a:pt x="17341" y="13641"/>
                      </a:lnTo>
                      <a:lnTo>
                        <a:pt x="17216" y="13528"/>
                      </a:lnTo>
                      <a:lnTo>
                        <a:pt x="17103" y="13386"/>
                      </a:lnTo>
                      <a:lnTo>
                        <a:pt x="17024" y="13259"/>
                      </a:lnTo>
                      <a:lnTo>
                        <a:pt x="16934" y="13118"/>
                      </a:lnTo>
                      <a:lnTo>
                        <a:pt x="16889" y="12991"/>
                      </a:lnTo>
                      <a:lnTo>
                        <a:pt x="16889" y="12849"/>
                      </a:lnTo>
                      <a:lnTo>
                        <a:pt x="16889" y="12383"/>
                      </a:lnTo>
                      <a:lnTo>
                        <a:pt x="16889" y="11662"/>
                      </a:lnTo>
                      <a:lnTo>
                        <a:pt x="16889" y="10701"/>
                      </a:lnTo>
                      <a:lnTo>
                        <a:pt x="16889" y="9640"/>
                      </a:lnTo>
                      <a:lnTo>
                        <a:pt x="16889" y="8566"/>
                      </a:lnTo>
                      <a:lnTo>
                        <a:pt x="16889" y="7478"/>
                      </a:lnTo>
                      <a:lnTo>
                        <a:pt x="16889" y="6502"/>
                      </a:lnTo>
                      <a:lnTo>
                        <a:pt x="16889" y="5739"/>
                      </a:lnTo>
                      <a:lnTo>
                        <a:pt x="16674" y="5894"/>
                      </a:lnTo>
                      <a:lnTo>
                        <a:pt x="16414" y="6036"/>
                      </a:lnTo>
                      <a:lnTo>
                        <a:pt x="16154" y="6177"/>
                      </a:lnTo>
                      <a:lnTo>
                        <a:pt x="15849" y="6248"/>
                      </a:lnTo>
                      <a:lnTo>
                        <a:pt x="15544" y="6304"/>
                      </a:lnTo>
                      <a:lnTo>
                        <a:pt x="15217" y="6332"/>
                      </a:lnTo>
                      <a:lnTo>
                        <a:pt x="14866" y="6361"/>
                      </a:lnTo>
                      <a:lnTo>
                        <a:pt x="14550" y="6361"/>
                      </a:lnTo>
                      <a:lnTo>
                        <a:pt x="14200" y="6332"/>
                      </a:lnTo>
                      <a:lnTo>
                        <a:pt x="13850" y="6276"/>
                      </a:lnTo>
                      <a:lnTo>
                        <a:pt x="13522" y="6219"/>
                      </a:lnTo>
                      <a:lnTo>
                        <a:pt x="13206" y="6149"/>
                      </a:lnTo>
                      <a:lnTo>
                        <a:pt x="12901" y="6064"/>
                      </a:lnTo>
                      <a:lnTo>
                        <a:pt x="12618" y="5951"/>
                      </a:lnTo>
                      <a:lnTo>
                        <a:pt x="12358" y="5838"/>
                      </a:lnTo>
                      <a:lnTo>
                        <a:pt x="12121" y="5739"/>
                      </a:lnTo>
                      <a:lnTo>
                        <a:pt x="11941" y="5626"/>
                      </a:lnTo>
                      <a:lnTo>
                        <a:pt x="11794" y="5513"/>
                      </a:lnTo>
                      <a:lnTo>
                        <a:pt x="11658" y="5414"/>
                      </a:lnTo>
                      <a:lnTo>
                        <a:pt x="11556" y="5301"/>
                      </a:lnTo>
                      <a:lnTo>
                        <a:pt x="11466" y="5187"/>
                      </a:lnTo>
                      <a:lnTo>
                        <a:pt x="11398" y="5089"/>
                      </a:lnTo>
                      <a:lnTo>
                        <a:pt x="11376" y="4947"/>
                      </a:lnTo>
                      <a:lnTo>
                        <a:pt x="11353" y="4834"/>
                      </a:lnTo>
                      <a:lnTo>
                        <a:pt x="11353" y="4707"/>
                      </a:lnTo>
                      <a:lnTo>
                        <a:pt x="11376" y="4565"/>
                      </a:lnTo>
                      <a:lnTo>
                        <a:pt x="11443" y="4410"/>
                      </a:lnTo>
                      <a:lnTo>
                        <a:pt x="11511" y="4240"/>
                      </a:lnTo>
                      <a:lnTo>
                        <a:pt x="11703" y="3887"/>
                      </a:lnTo>
                      <a:lnTo>
                        <a:pt x="11986" y="3505"/>
                      </a:lnTo>
                      <a:lnTo>
                        <a:pt x="12144" y="3265"/>
                      </a:lnTo>
                      <a:lnTo>
                        <a:pt x="12246" y="3025"/>
                      </a:lnTo>
                      <a:lnTo>
                        <a:pt x="12336" y="2756"/>
                      </a:lnTo>
                      <a:lnTo>
                        <a:pt x="12404" y="2445"/>
                      </a:lnTo>
                      <a:lnTo>
                        <a:pt x="12438" y="2176"/>
                      </a:lnTo>
                      <a:lnTo>
                        <a:pt x="12438" y="1880"/>
                      </a:lnTo>
                      <a:lnTo>
                        <a:pt x="12404" y="1583"/>
                      </a:lnTo>
                      <a:lnTo>
                        <a:pt x="12336" y="1314"/>
                      </a:lnTo>
                      <a:lnTo>
                        <a:pt x="12246" y="1046"/>
                      </a:lnTo>
                      <a:lnTo>
                        <a:pt x="12099" y="791"/>
                      </a:lnTo>
                      <a:lnTo>
                        <a:pt x="12008" y="692"/>
                      </a:lnTo>
                      <a:lnTo>
                        <a:pt x="11918" y="579"/>
                      </a:lnTo>
                      <a:lnTo>
                        <a:pt x="11816" y="466"/>
                      </a:lnTo>
                      <a:lnTo>
                        <a:pt x="11703" y="381"/>
                      </a:lnTo>
                      <a:lnTo>
                        <a:pt x="11579" y="310"/>
                      </a:lnTo>
                      <a:lnTo>
                        <a:pt x="11443" y="226"/>
                      </a:lnTo>
                      <a:lnTo>
                        <a:pt x="11297" y="169"/>
                      </a:lnTo>
                      <a:lnTo>
                        <a:pt x="11138" y="113"/>
                      </a:lnTo>
                      <a:lnTo>
                        <a:pt x="10969" y="56"/>
                      </a:lnTo>
                      <a:lnTo>
                        <a:pt x="10800" y="28"/>
                      </a:lnTo>
                      <a:lnTo>
                        <a:pt x="10619" y="28"/>
                      </a:lnTo>
                      <a:lnTo>
                        <a:pt x="10404" y="28"/>
                      </a:lnTo>
                      <a:lnTo>
                        <a:pt x="10257" y="28"/>
                      </a:lnTo>
                      <a:lnTo>
                        <a:pt x="10076" y="56"/>
                      </a:lnTo>
                      <a:lnTo>
                        <a:pt x="9952" y="84"/>
                      </a:lnTo>
                      <a:lnTo>
                        <a:pt x="9794" y="141"/>
                      </a:lnTo>
                      <a:lnTo>
                        <a:pt x="9692" y="226"/>
                      </a:lnTo>
                      <a:lnTo>
                        <a:pt x="9557" y="282"/>
                      </a:lnTo>
                      <a:lnTo>
                        <a:pt x="9455" y="381"/>
                      </a:lnTo>
                      <a:lnTo>
                        <a:pt x="9365" y="466"/>
                      </a:lnTo>
                      <a:lnTo>
                        <a:pt x="9274" y="579"/>
                      </a:lnTo>
                      <a:lnTo>
                        <a:pt x="9184" y="692"/>
                      </a:lnTo>
                      <a:lnTo>
                        <a:pt x="9128" y="791"/>
                      </a:lnTo>
                      <a:lnTo>
                        <a:pt x="9060" y="932"/>
                      </a:lnTo>
                      <a:lnTo>
                        <a:pt x="8969" y="1201"/>
                      </a:lnTo>
                      <a:lnTo>
                        <a:pt x="8913" y="1498"/>
                      </a:lnTo>
                      <a:lnTo>
                        <a:pt x="8890" y="1795"/>
                      </a:lnTo>
                      <a:lnTo>
                        <a:pt x="8890" y="2120"/>
                      </a:lnTo>
                      <a:lnTo>
                        <a:pt x="8913" y="2445"/>
                      </a:lnTo>
                      <a:lnTo>
                        <a:pt x="8969" y="2756"/>
                      </a:lnTo>
                      <a:lnTo>
                        <a:pt x="9060" y="3081"/>
                      </a:lnTo>
                      <a:lnTo>
                        <a:pt x="9173" y="3378"/>
                      </a:lnTo>
                      <a:lnTo>
                        <a:pt x="9297" y="3647"/>
                      </a:lnTo>
                      <a:lnTo>
                        <a:pt x="9466" y="3887"/>
                      </a:lnTo>
                      <a:lnTo>
                        <a:pt x="9579" y="4085"/>
                      </a:lnTo>
                      <a:lnTo>
                        <a:pt x="9670" y="4269"/>
                      </a:lnTo>
                      <a:lnTo>
                        <a:pt x="9726" y="4467"/>
                      </a:lnTo>
                      <a:lnTo>
                        <a:pt x="9771" y="4650"/>
                      </a:lnTo>
                      <a:lnTo>
                        <a:pt x="9771" y="4834"/>
                      </a:lnTo>
                      <a:lnTo>
                        <a:pt x="9749" y="5032"/>
                      </a:lnTo>
                      <a:lnTo>
                        <a:pt x="9715" y="5216"/>
                      </a:lnTo>
                      <a:lnTo>
                        <a:pt x="9625" y="5385"/>
                      </a:lnTo>
                      <a:lnTo>
                        <a:pt x="9534" y="5513"/>
                      </a:lnTo>
                      <a:lnTo>
                        <a:pt x="9410" y="5626"/>
                      </a:lnTo>
                      <a:lnTo>
                        <a:pt x="9229" y="5710"/>
                      </a:lnTo>
                      <a:lnTo>
                        <a:pt x="9060" y="5767"/>
                      </a:lnTo>
                      <a:lnTo>
                        <a:pt x="8845" y="5767"/>
                      </a:lnTo>
                      <a:lnTo>
                        <a:pt x="8585" y="5739"/>
                      </a:lnTo>
                      <a:lnTo>
                        <a:pt x="8325" y="5654"/>
                      </a:lnTo>
                      <a:lnTo>
                        <a:pt x="8020" y="5513"/>
                      </a:lnTo>
                      <a:lnTo>
                        <a:pt x="7840" y="5442"/>
                      </a:lnTo>
                      <a:lnTo>
                        <a:pt x="7648" y="5385"/>
                      </a:lnTo>
                      <a:lnTo>
                        <a:pt x="7433" y="5329"/>
                      </a:lnTo>
                      <a:lnTo>
                        <a:pt x="7241" y="5301"/>
                      </a:lnTo>
                      <a:lnTo>
                        <a:pt x="6755" y="5301"/>
                      </a:lnTo>
                      <a:lnTo>
                        <a:pt x="6281" y="5329"/>
                      </a:lnTo>
                      <a:lnTo>
                        <a:pt x="5784" y="5385"/>
                      </a:lnTo>
                      <a:lnTo>
                        <a:pt x="5264" y="5498"/>
                      </a:lnTo>
                      <a:lnTo>
                        <a:pt x="4744" y="5597"/>
                      </a:lnTo>
                      <a:lnTo>
                        <a:pt x="4247" y="5739"/>
                      </a:lnTo>
                      <a:lnTo>
                        <a:pt x="4202" y="5894"/>
                      </a:lnTo>
                      <a:lnTo>
                        <a:pt x="4202" y="6191"/>
                      </a:lnTo>
                      <a:lnTo>
                        <a:pt x="4202" y="6545"/>
                      </a:lnTo>
                      <a:lnTo>
                        <a:pt x="4225" y="6954"/>
                      </a:lnTo>
                      <a:lnTo>
                        <a:pt x="4315" y="7930"/>
                      </a:lnTo>
                      <a:lnTo>
                        <a:pt x="4394" y="9018"/>
                      </a:lnTo>
                      <a:lnTo>
                        <a:pt x="4439" y="9570"/>
                      </a:lnTo>
                      <a:lnTo>
                        <a:pt x="4462" y="10107"/>
                      </a:lnTo>
                      <a:lnTo>
                        <a:pt x="4484" y="10630"/>
                      </a:lnTo>
                      <a:lnTo>
                        <a:pt x="4507" y="11082"/>
                      </a:lnTo>
                      <a:lnTo>
                        <a:pt x="4484" y="11520"/>
                      </a:lnTo>
                      <a:lnTo>
                        <a:pt x="4439" y="11874"/>
                      </a:lnTo>
                      <a:lnTo>
                        <a:pt x="4394" y="12029"/>
                      </a:lnTo>
                      <a:lnTo>
                        <a:pt x="4349" y="12171"/>
                      </a:lnTo>
                      <a:lnTo>
                        <a:pt x="4315" y="12284"/>
                      </a:lnTo>
                      <a:lnTo>
                        <a:pt x="4247" y="12354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8" name="Puzzle4"/>
                <p:cNvSpPr>
                  <a:spLocks noEditPoints="1" noChangeArrowheads="1"/>
                </p:cNvSpPr>
                <p:nvPr/>
              </p:nvSpPr>
              <p:spPr bwMode="auto">
                <a:xfrm>
                  <a:off x="2301" y="1044"/>
                  <a:ext cx="1427" cy="1763"/>
                </a:xfrm>
                <a:custGeom>
                  <a:avLst/>
                  <a:gdLst>
                    <a:gd name="T0" fmla="*/ 8307 w 21600"/>
                    <a:gd name="T1" fmla="*/ 11593 h 21600"/>
                    <a:gd name="T2" fmla="*/ 453 w 21600"/>
                    <a:gd name="T3" fmla="*/ 16938 h 21600"/>
                    <a:gd name="T4" fmla="*/ 11500 w 21600"/>
                    <a:gd name="T5" fmla="*/ 21600 h 21600"/>
                    <a:gd name="T6" fmla="*/ 20920 w 21600"/>
                    <a:gd name="T7" fmla="*/ 16751 h 21600"/>
                    <a:gd name="T8" fmla="*/ 13972 w 21600"/>
                    <a:gd name="T9" fmla="*/ 10888 h 21600"/>
                    <a:gd name="T10" fmla="*/ 21033 w 21600"/>
                    <a:gd name="T11" fmla="*/ 4716 h 21600"/>
                    <a:gd name="T12" fmla="*/ 11102 w 21600"/>
                    <a:gd name="T13" fmla="*/ 11 h 21600"/>
                    <a:gd name="T14" fmla="*/ 453 w 21600"/>
                    <a:gd name="T15" fmla="*/ 4716 h 21600"/>
                    <a:gd name="T16" fmla="*/ 2076 w 21600"/>
                    <a:gd name="T17" fmla="*/ 5664 h 21600"/>
                    <a:gd name="T18" fmla="*/ 20203 w 21600"/>
                    <a:gd name="T19" fmla="*/ 1598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3813" y="10590"/>
                      </a:moveTo>
                      <a:lnTo>
                        <a:pt x="3927" y="10513"/>
                      </a:lnTo>
                      <a:lnTo>
                        <a:pt x="4078" y="10425"/>
                      </a:lnTo>
                      <a:lnTo>
                        <a:pt x="4210" y="10359"/>
                      </a:lnTo>
                      <a:lnTo>
                        <a:pt x="4361" y="10315"/>
                      </a:lnTo>
                      <a:lnTo>
                        <a:pt x="4682" y="10237"/>
                      </a:lnTo>
                      <a:lnTo>
                        <a:pt x="5041" y="10193"/>
                      </a:lnTo>
                      <a:lnTo>
                        <a:pt x="5456" y="10171"/>
                      </a:lnTo>
                      <a:lnTo>
                        <a:pt x="5853" y="10193"/>
                      </a:lnTo>
                      <a:lnTo>
                        <a:pt x="6249" y="10260"/>
                      </a:lnTo>
                      <a:lnTo>
                        <a:pt x="6646" y="10337"/>
                      </a:lnTo>
                      <a:lnTo>
                        <a:pt x="7004" y="10469"/>
                      </a:lnTo>
                      <a:lnTo>
                        <a:pt x="7363" y="10612"/>
                      </a:lnTo>
                      <a:lnTo>
                        <a:pt x="7665" y="10788"/>
                      </a:lnTo>
                      <a:lnTo>
                        <a:pt x="7911" y="10998"/>
                      </a:lnTo>
                      <a:lnTo>
                        <a:pt x="8024" y="11097"/>
                      </a:lnTo>
                      <a:lnTo>
                        <a:pt x="8137" y="11207"/>
                      </a:lnTo>
                      <a:lnTo>
                        <a:pt x="8194" y="11340"/>
                      </a:lnTo>
                      <a:lnTo>
                        <a:pt x="8269" y="11461"/>
                      </a:lnTo>
                      <a:lnTo>
                        <a:pt x="8307" y="11593"/>
                      </a:lnTo>
                      <a:lnTo>
                        <a:pt x="8307" y="11714"/>
                      </a:lnTo>
                      <a:lnTo>
                        <a:pt x="8307" y="11868"/>
                      </a:lnTo>
                      <a:lnTo>
                        <a:pt x="8307" y="12012"/>
                      </a:lnTo>
                      <a:lnTo>
                        <a:pt x="8194" y="12265"/>
                      </a:lnTo>
                      <a:lnTo>
                        <a:pt x="8062" y="12519"/>
                      </a:lnTo>
                      <a:lnTo>
                        <a:pt x="7873" y="12706"/>
                      </a:lnTo>
                      <a:lnTo>
                        <a:pt x="7627" y="12904"/>
                      </a:lnTo>
                      <a:lnTo>
                        <a:pt x="7363" y="13048"/>
                      </a:lnTo>
                      <a:lnTo>
                        <a:pt x="7080" y="13180"/>
                      </a:lnTo>
                      <a:lnTo>
                        <a:pt x="6759" y="13257"/>
                      </a:lnTo>
                      <a:lnTo>
                        <a:pt x="6419" y="13345"/>
                      </a:lnTo>
                      <a:lnTo>
                        <a:pt x="6098" y="13389"/>
                      </a:lnTo>
                      <a:lnTo>
                        <a:pt x="5739" y="13389"/>
                      </a:lnTo>
                      <a:lnTo>
                        <a:pt x="5418" y="13389"/>
                      </a:lnTo>
                      <a:lnTo>
                        <a:pt x="5079" y="13345"/>
                      </a:lnTo>
                      <a:lnTo>
                        <a:pt x="4758" y="13301"/>
                      </a:lnTo>
                      <a:lnTo>
                        <a:pt x="4474" y="13213"/>
                      </a:lnTo>
                      <a:lnTo>
                        <a:pt x="4172" y="13114"/>
                      </a:lnTo>
                      <a:lnTo>
                        <a:pt x="3965" y="12982"/>
                      </a:lnTo>
                      <a:lnTo>
                        <a:pt x="3738" y="12838"/>
                      </a:lnTo>
                      <a:lnTo>
                        <a:pt x="3493" y="12706"/>
                      </a:lnTo>
                      <a:lnTo>
                        <a:pt x="3228" y="12607"/>
                      </a:lnTo>
                      <a:lnTo>
                        <a:pt x="2945" y="12519"/>
                      </a:lnTo>
                      <a:lnTo>
                        <a:pt x="2700" y="12431"/>
                      </a:lnTo>
                      <a:lnTo>
                        <a:pt x="2397" y="12375"/>
                      </a:lnTo>
                      <a:lnTo>
                        <a:pt x="2152" y="12331"/>
                      </a:lnTo>
                      <a:lnTo>
                        <a:pt x="1888" y="12309"/>
                      </a:lnTo>
                      <a:lnTo>
                        <a:pt x="1642" y="12309"/>
                      </a:lnTo>
                      <a:lnTo>
                        <a:pt x="1397" y="12331"/>
                      </a:lnTo>
                      <a:lnTo>
                        <a:pt x="1170" y="12397"/>
                      </a:lnTo>
                      <a:lnTo>
                        <a:pt x="962" y="12453"/>
                      </a:lnTo>
                      <a:lnTo>
                        <a:pt x="774" y="12563"/>
                      </a:lnTo>
                      <a:lnTo>
                        <a:pt x="623" y="12684"/>
                      </a:lnTo>
                      <a:lnTo>
                        <a:pt x="528" y="12838"/>
                      </a:lnTo>
                      <a:lnTo>
                        <a:pt x="453" y="13026"/>
                      </a:lnTo>
                      <a:lnTo>
                        <a:pt x="339" y="13477"/>
                      </a:lnTo>
                      <a:lnTo>
                        <a:pt x="226" y="13984"/>
                      </a:lnTo>
                      <a:lnTo>
                        <a:pt x="151" y="14535"/>
                      </a:lnTo>
                      <a:lnTo>
                        <a:pt x="113" y="15075"/>
                      </a:lnTo>
                      <a:lnTo>
                        <a:pt x="113" y="15626"/>
                      </a:lnTo>
                      <a:lnTo>
                        <a:pt x="151" y="16133"/>
                      </a:lnTo>
                      <a:lnTo>
                        <a:pt x="188" y="16376"/>
                      </a:lnTo>
                      <a:lnTo>
                        <a:pt x="264" y="16585"/>
                      </a:lnTo>
                      <a:lnTo>
                        <a:pt x="339" y="16773"/>
                      </a:lnTo>
                      <a:lnTo>
                        <a:pt x="453" y="16938"/>
                      </a:lnTo>
                      <a:lnTo>
                        <a:pt x="1095" y="16883"/>
                      </a:lnTo>
                      <a:lnTo>
                        <a:pt x="1963" y="16795"/>
                      </a:lnTo>
                      <a:lnTo>
                        <a:pt x="2945" y="16751"/>
                      </a:lnTo>
                      <a:lnTo>
                        <a:pt x="3965" y="16706"/>
                      </a:lnTo>
                      <a:lnTo>
                        <a:pt x="5022" y="16684"/>
                      </a:lnTo>
                      <a:lnTo>
                        <a:pt x="5947" y="16684"/>
                      </a:lnTo>
                      <a:lnTo>
                        <a:pt x="6759" y="16706"/>
                      </a:lnTo>
                      <a:lnTo>
                        <a:pt x="7363" y="16751"/>
                      </a:lnTo>
                      <a:lnTo>
                        <a:pt x="7948" y="16839"/>
                      </a:lnTo>
                      <a:lnTo>
                        <a:pt x="8458" y="16916"/>
                      </a:lnTo>
                      <a:lnTo>
                        <a:pt x="8893" y="17026"/>
                      </a:lnTo>
                      <a:lnTo>
                        <a:pt x="9289" y="17158"/>
                      </a:lnTo>
                      <a:lnTo>
                        <a:pt x="9572" y="17280"/>
                      </a:lnTo>
                      <a:lnTo>
                        <a:pt x="9799" y="17412"/>
                      </a:lnTo>
                      <a:lnTo>
                        <a:pt x="9969" y="17555"/>
                      </a:lnTo>
                      <a:lnTo>
                        <a:pt x="10120" y="17687"/>
                      </a:lnTo>
                      <a:lnTo>
                        <a:pt x="10158" y="17831"/>
                      </a:lnTo>
                      <a:lnTo>
                        <a:pt x="10195" y="17974"/>
                      </a:lnTo>
                      <a:lnTo>
                        <a:pt x="10158" y="18128"/>
                      </a:lnTo>
                      <a:lnTo>
                        <a:pt x="10082" y="18271"/>
                      </a:lnTo>
                      <a:lnTo>
                        <a:pt x="9969" y="18426"/>
                      </a:lnTo>
                      <a:lnTo>
                        <a:pt x="9837" y="18569"/>
                      </a:lnTo>
                      <a:lnTo>
                        <a:pt x="9648" y="18701"/>
                      </a:lnTo>
                      <a:lnTo>
                        <a:pt x="9440" y="18822"/>
                      </a:lnTo>
                      <a:lnTo>
                        <a:pt x="9213" y="18999"/>
                      </a:lnTo>
                      <a:lnTo>
                        <a:pt x="9044" y="19186"/>
                      </a:lnTo>
                      <a:lnTo>
                        <a:pt x="8893" y="19395"/>
                      </a:lnTo>
                      <a:lnTo>
                        <a:pt x="8817" y="19627"/>
                      </a:lnTo>
                      <a:lnTo>
                        <a:pt x="8779" y="19858"/>
                      </a:lnTo>
                      <a:lnTo>
                        <a:pt x="8779" y="20112"/>
                      </a:lnTo>
                      <a:lnTo>
                        <a:pt x="8855" y="20354"/>
                      </a:lnTo>
                      <a:lnTo>
                        <a:pt x="8968" y="20586"/>
                      </a:lnTo>
                      <a:lnTo>
                        <a:pt x="9138" y="20817"/>
                      </a:lnTo>
                      <a:lnTo>
                        <a:pt x="9365" y="21026"/>
                      </a:lnTo>
                      <a:lnTo>
                        <a:pt x="9610" y="21192"/>
                      </a:lnTo>
                      <a:lnTo>
                        <a:pt x="9950" y="21368"/>
                      </a:lnTo>
                      <a:lnTo>
                        <a:pt x="10120" y="21445"/>
                      </a:lnTo>
                      <a:lnTo>
                        <a:pt x="10346" y="21511"/>
                      </a:lnTo>
                      <a:lnTo>
                        <a:pt x="10516" y="21555"/>
                      </a:lnTo>
                      <a:lnTo>
                        <a:pt x="10743" y="21600"/>
                      </a:lnTo>
                      <a:lnTo>
                        <a:pt x="10988" y="21644"/>
                      </a:lnTo>
                      <a:lnTo>
                        <a:pt x="11215" y="21666"/>
                      </a:lnTo>
                      <a:lnTo>
                        <a:pt x="11498" y="21666"/>
                      </a:lnTo>
                      <a:lnTo>
                        <a:pt x="11762" y="21666"/>
                      </a:lnTo>
                      <a:lnTo>
                        <a:pt x="12253" y="21644"/>
                      </a:lnTo>
                      <a:lnTo>
                        <a:pt x="12763" y="21577"/>
                      </a:lnTo>
                      <a:lnTo>
                        <a:pt x="13197" y="21467"/>
                      </a:lnTo>
                      <a:lnTo>
                        <a:pt x="13556" y="21346"/>
                      </a:lnTo>
                      <a:lnTo>
                        <a:pt x="13896" y="21192"/>
                      </a:lnTo>
                      <a:lnTo>
                        <a:pt x="14179" y="21026"/>
                      </a:lnTo>
                      <a:lnTo>
                        <a:pt x="14444" y="20839"/>
                      </a:lnTo>
                      <a:lnTo>
                        <a:pt x="14576" y="20641"/>
                      </a:lnTo>
                      <a:lnTo>
                        <a:pt x="14727" y="20431"/>
                      </a:lnTo>
                      <a:lnTo>
                        <a:pt x="14765" y="20200"/>
                      </a:lnTo>
                      <a:lnTo>
                        <a:pt x="14802" y="19991"/>
                      </a:lnTo>
                      <a:lnTo>
                        <a:pt x="14727" y="19759"/>
                      </a:lnTo>
                      <a:lnTo>
                        <a:pt x="14613" y="19550"/>
                      </a:lnTo>
                      <a:lnTo>
                        <a:pt x="14444" y="19307"/>
                      </a:lnTo>
                      <a:lnTo>
                        <a:pt x="14217" y="19098"/>
                      </a:lnTo>
                      <a:lnTo>
                        <a:pt x="13934" y="18911"/>
                      </a:lnTo>
                      <a:lnTo>
                        <a:pt x="13669" y="18745"/>
                      </a:lnTo>
                      <a:lnTo>
                        <a:pt x="13462" y="18547"/>
                      </a:lnTo>
                      <a:lnTo>
                        <a:pt x="13311" y="18337"/>
                      </a:lnTo>
                      <a:lnTo>
                        <a:pt x="13197" y="18150"/>
                      </a:lnTo>
                      <a:lnTo>
                        <a:pt x="13122" y="17941"/>
                      </a:lnTo>
                      <a:lnTo>
                        <a:pt x="13122" y="17720"/>
                      </a:lnTo>
                      <a:lnTo>
                        <a:pt x="13122" y="17533"/>
                      </a:lnTo>
                      <a:lnTo>
                        <a:pt x="13197" y="17346"/>
                      </a:lnTo>
                      <a:lnTo>
                        <a:pt x="13273" y="17158"/>
                      </a:lnTo>
                      <a:lnTo>
                        <a:pt x="13386" y="16982"/>
                      </a:lnTo>
                      <a:lnTo>
                        <a:pt x="13537" y="16839"/>
                      </a:lnTo>
                      <a:lnTo>
                        <a:pt x="13707" y="16706"/>
                      </a:lnTo>
                      <a:lnTo>
                        <a:pt x="13896" y="16607"/>
                      </a:lnTo>
                      <a:lnTo>
                        <a:pt x="14104" y="16519"/>
                      </a:lnTo>
                      <a:lnTo>
                        <a:pt x="14330" y="16453"/>
                      </a:lnTo>
                      <a:lnTo>
                        <a:pt x="14538" y="16431"/>
                      </a:lnTo>
                      <a:lnTo>
                        <a:pt x="14897" y="16453"/>
                      </a:lnTo>
                      <a:lnTo>
                        <a:pt x="15406" y="16497"/>
                      </a:lnTo>
                      <a:lnTo>
                        <a:pt x="16105" y="16541"/>
                      </a:lnTo>
                      <a:lnTo>
                        <a:pt x="16898" y="16607"/>
                      </a:lnTo>
                      <a:lnTo>
                        <a:pt x="17804" y="16651"/>
                      </a:lnTo>
                      <a:lnTo>
                        <a:pt x="18786" y="16684"/>
                      </a:lnTo>
                      <a:lnTo>
                        <a:pt x="19844" y="16728"/>
                      </a:lnTo>
                      <a:lnTo>
                        <a:pt x="20920" y="16751"/>
                      </a:lnTo>
                      <a:lnTo>
                        <a:pt x="21109" y="16497"/>
                      </a:lnTo>
                      <a:lnTo>
                        <a:pt x="21241" y="16222"/>
                      </a:lnTo>
                      <a:lnTo>
                        <a:pt x="21392" y="15946"/>
                      </a:lnTo>
                      <a:lnTo>
                        <a:pt x="21467" y="15648"/>
                      </a:lnTo>
                      <a:lnTo>
                        <a:pt x="21543" y="15351"/>
                      </a:lnTo>
                      <a:lnTo>
                        <a:pt x="21618" y="15042"/>
                      </a:lnTo>
                      <a:lnTo>
                        <a:pt x="21618" y="14745"/>
                      </a:lnTo>
                      <a:lnTo>
                        <a:pt x="21618" y="14447"/>
                      </a:lnTo>
                      <a:lnTo>
                        <a:pt x="21618" y="14150"/>
                      </a:lnTo>
                      <a:lnTo>
                        <a:pt x="21581" y="13852"/>
                      </a:lnTo>
                      <a:lnTo>
                        <a:pt x="21505" y="13577"/>
                      </a:lnTo>
                      <a:lnTo>
                        <a:pt x="21430" y="13301"/>
                      </a:lnTo>
                      <a:lnTo>
                        <a:pt x="21354" y="13048"/>
                      </a:lnTo>
                      <a:lnTo>
                        <a:pt x="21241" y="12816"/>
                      </a:lnTo>
                      <a:lnTo>
                        <a:pt x="21146" y="12607"/>
                      </a:lnTo>
                      <a:lnTo>
                        <a:pt x="21033" y="12431"/>
                      </a:lnTo>
                      <a:lnTo>
                        <a:pt x="20920" y="12265"/>
                      </a:lnTo>
                      <a:lnTo>
                        <a:pt x="20769" y="12144"/>
                      </a:lnTo>
                      <a:lnTo>
                        <a:pt x="20637" y="12034"/>
                      </a:lnTo>
                      <a:lnTo>
                        <a:pt x="20486" y="11946"/>
                      </a:lnTo>
                      <a:lnTo>
                        <a:pt x="20297" y="11891"/>
                      </a:lnTo>
                      <a:lnTo>
                        <a:pt x="20165" y="11846"/>
                      </a:lnTo>
                      <a:lnTo>
                        <a:pt x="19976" y="11824"/>
                      </a:lnTo>
                      <a:lnTo>
                        <a:pt x="19806" y="11802"/>
                      </a:lnTo>
                      <a:lnTo>
                        <a:pt x="19390" y="11824"/>
                      </a:lnTo>
                      <a:lnTo>
                        <a:pt x="18956" y="11891"/>
                      </a:lnTo>
                      <a:lnTo>
                        <a:pt x="18503" y="11968"/>
                      </a:lnTo>
                      <a:lnTo>
                        <a:pt x="17993" y="12078"/>
                      </a:lnTo>
                      <a:lnTo>
                        <a:pt x="17653" y="12144"/>
                      </a:lnTo>
                      <a:lnTo>
                        <a:pt x="17332" y="12199"/>
                      </a:lnTo>
                      <a:lnTo>
                        <a:pt x="17049" y="12221"/>
                      </a:lnTo>
                      <a:lnTo>
                        <a:pt x="16747" y="12243"/>
                      </a:lnTo>
                      <a:lnTo>
                        <a:pt x="16464" y="12243"/>
                      </a:lnTo>
                      <a:lnTo>
                        <a:pt x="16218" y="12243"/>
                      </a:lnTo>
                      <a:lnTo>
                        <a:pt x="15992" y="12221"/>
                      </a:lnTo>
                      <a:lnTo>
                        <a:pt x="15746" y="12199"/>
                      </a:lnTo>
                      <a:lnTo>
                        <a:pt x="15520" y="12155"/>
                      </a:lnTo>
                      <a:lnTo>
                        <a:pt x="15350" y="12122"/>
                      </a:lnTo>
                      <a:lnTo>
                        <a:pt x="15161" y="12056"/>
                      </a:lnTo>
                      <a:lnTo>
                        <a:pt x="14972" y="11990"/>
                      </a:lnTo>
                      <a:lnTo>
                        <a:pt x="14689" y="11846"/>
                      </a:lnTo>
                      <a:lnTo>
                        <a:pt x="14444" y="11670"/>
                      </a:lnTo>
                      <a:lnTo>
                        <a:pt x="14255" y="11483"/>
                      </a:lnTo>
                      <a:lnTo>
                        <a:pt x="14104" y="11295"/>
                      </a:lnTo>
                      <a:lnTo>
                        <a:pt x="14028" y="11086"/>
                      </a:lnTo>
                      <a:lnTo>
                        <a:pt x="13972" y="10888"/>
                      </a:lnTo>
                      <a:lnTo>
                        <a:pt x="13972" y="10700"/>
                      </a:lnTo>
                      <a:lnTo>
                        <a:pt x="14009" y="10513"/>
                      </a:lnTo>
                      <a:lnTo>
                        <a:pt x="14066" y="10359"/>
                      </a:lnTo>
                      <a:lnTo>
                        <a:pt x="14179" y="10215"/>
                      </a:lnTo>
                      <a:lnTo>
                        <a:pt x="14406" y="10006"/>
                      </a:lnTo>
                      <a:lnTo>
                        <a:pt x="14651" y="9830"/>
                      </a:lnTo>
                      <a:lnTo>
                        <a:pt x="14878" y="9686"/>
                      </a:lnTo>
                      <a:lnTo>
                        <a:pt x="15123" y="9554"/>
                      </a:lnTo>
                      <a:lnTo>
                        <a:pt x="15350" y="9477"/>
                      </a:lnTo>
                      <a:lnTo>
                        <a:pt x="15558" y="9411"/>
                      </a:lnTo>
                      <a:lnTo>
                        <a:pt x="15803" y="9345"/>
                      </a:lnTo>
                      <a:lnTo>
                        <a:pt x="16030" y="9323"/>
                      </a:lnTo>
                      <a:lnTo>
                        <a:pt x="16256" y="9301"/>
                      </a:lnTo>
                      <a:lnTo>
                        <a:pt x="16464" y="9323"/>
                      </a:lnTo>
                      <a:lnTo>
                        <a:pt x="16690" y="9345"/>
                      </a:lnTo>
                      <a:lnTo>
                        <a:pt x="16898" y="9367"/>
                      </a:lnTo>
                      <a:lnTo>
                        <a:pt x="17332" y="9477"/>
                      </a:lnTo>
                      <a:lnTo>
                        <a:pt x="17767" y="9598"/>
                      </a:lnTo>
                      <a:lnTo>
                        <a:pt x="18163" y="9731"/>
                      </a:lnTo>
                      <a:lnTo>
                        <a:pt x="18597" y="9874"/>
                      </a:lnTo>
                      <a:lnTo>
                        <a:pt x="18994" y="10006"/>
                      </a:lnTo>
                      <a:lnTo>
                        <a:pt x="19428" y="10083"/>
                      </a:lnTo>
                      <a:lnTo>
                        <a:pt x="19617" y="10127"/>
                      </a:lnTo>
                      <a:lnTo>
                        <a:pt x="19844" y="10149"/>
                      </a:lnTo>
                      <a:lnTo>
                        <a:pt x="20013" y="10149"/>
                      </a:lnTo>
                      <a:lnTo>
                        <a:pt x="20240" y="10127"/>
                      </a:lnTo>
                      <a:lnTo>
                        <a:pt x="20410" y="10105"/>
                      </a:lnTo>
                      <a:lnTo>
                        <a:pt x="20637" y="10061"/>
                      </a:lnTo>
                      <a:lnTo>
                        <a:pt x="20844" y="9984"/>
                      </a:lnTo>
                      <a:lnTo>
                        <a:pt x="21033" y="9896"/>
                      </a:lnTo>
                      <a:lnTo>
                        <a:pt x="21146" y="9830"/>
                      </a:lnTo>
                      <a:lnTo>
                        <a:pt x="21203" y="9753"/>
                      </a:lnTo>
                      <a:lnTo>
                        <a:pt x="21279" y="9642"/>
                      </a:lnTo>
                      <a:lnTo>
                        <a:pt x="21354" y="9521"/>
                      </a:lnTo>
                      <a:lnTo>
                        <a:pt x="21430" y="9246"/>
                      </a:lnTo>
                      <a:lnTo>
                        <a:pt x="21430" y="8904"/>
                      </a:lnTo>
                      <a:lnTo>
                        <a:pt x="21430" y="8540"/>
                      </a:lnTo>
                      <a:lnTo>
                        <a:pt x="21392" y="8144"/>
                      </a:lnTo>
                      <a:lnTo>
                        <a:pt x="21354" y="7714"/>
                      </a:lnTo>
                      <a:lnTo>
                        <a:pt x="21279" y="7295"/>
                      </a:lnTo>
                      <a:lnTo>
                        <a:pt x="21146" y="6446"/>
                      </a:lnTo>
                      <a:lnTo>
                        <a:pt x="20995" y="5686"/>
                      </a:lnTo>
                      <a:lnTo>
                        <a:pt x="20958" y="5366"/>
                      </a:lnTo>
                      <a:lnTo>
                        <a:pt x="20958" y="5091"/>
                      </a:lnTo>
                      <a:lnTo>
                        <a:pt x="20958" y="4860"/>
                      </a:lnTo>
                      <a:lnTo>
                        <a:pt x="21033" y="4716"/>
                      </a:lnTo>
                      <a:lnTo>
                        <a:pt x="20637" y="4860"/>
                      </a:lnTo>
                      <a:lnTo>
                        <a:pt x="20127" y="4992"/>
                      </a:lnTo>
                      <a:lnTo>
                        <a:pt x="19617" y="5069"/>
                      </a:lnTo>
                      <a:lnTo>
                        <a:pt x="19032" y="5157"/>
                      </a:lnTo>
                      <a:lnTo>
                        <a:pt x="18465" y="5201"/>
                      </a:lnTo>
                      <a:lnTo>
                        <a:pt x="17842" y="5245"/>
                      </a:lnTo>
                      <a:lnTo>
                        <a:pt x="17219" y="5267"/>
                      </a:lnTo>
                      <a:lnTo>
                        <a:pt x="16615" y="5267"/>
                      </a:lnTo>
                      <a:lnTo>
                        <a:pt x="15992" y="5245"/>
                      </a:lnTo>
                      <a:lnTo>
                        <a:pt x="15369" y="5201"/>
                      </a:lnTo>
                      <a:lnTo>
                        <a:pt x="14840" y="5157"/>
                      </a:lnTo>
                      <a:lnTo>
                        <a:pt x="14293" y="5091"/>
                      </a:lnTo>
                      <a:lnTo>
                        <a:pt x="13783" y="5014"/>
                      </a:lnTo>
                      <a:lnTo>
                        <a:pt x="13386" y="4926"/>
                      </a:lnTo>
                      <a:lnTo>
                        <a:pt x="13027" y="4815"/>
                      </a:lnTo>
                      <a:lnTo>
                        <a:pt x="12725" y="4716"/>
                      </a:lnTo>
                      <a:lnTo>
                        <a:pt x="12480" y="4606"/>
                      </a:lnTo>
                      <a:lnTo>
                        <a:pt x="12291" y="4496"/>
                      </a:lnTo>
                      <a:lnTo>
                        <a:pt x="12197" y="4397"/>
                      </a:lnTo>
                      <a:lnTo>
                        <a:pt x="12083" y="4286"/>
                      </a:lnTo>
                      <a:lnTo>
                        <a:pt x="12046" y="4187"/>
                      </a:lnTo>
                      <a:lnTo>
                        <a:pt x="12008" y="4077"/>
                      </a:lnTo>
                      <a:lnTo>
                        <a:pt x="12046" y="3967"/>
                      </a:lnTo>
                      <a:lnTo>
                        <a:pt x="12121" y="3868"/>
                      </a:lnTo>
                      <a:lnTo>
                        <a:pt x="12197" y="3735"/>
                      </a:lnTo>
                      <a:lnTo>
                        <a:pt x="12291" y="3614"/>
                      </a:lnTo>
                      <a:lnTo>
                        <a:pt x="12442" y="3482"/>
                      </a:lnTo>
                      <a:lnTo>
                        <a:pt x="12631" y="3361"/>
                      </a:lnTo>
                      <a:lnTo>
                        <a:pt x="13065" y="3085"/>
                      </a:lnTo>
                      <a:lnTo>
                        <a:pt x="13537" y="2766"/>
                      </a:lnTo>
                      <a:lnTo>
                        <a:pt x="13783" y="2578"/>
                      </a:lnTo>
                      <a:lnTo>
                        <a:pt x="13934" y="2380"/>
                      </a:lnTo>
                      <a:lnTo>
                        <a:pt x="14028" y="2171"/>
                      </a:lnTo>
                      <a:lnTo>
                        <a:pt x="14104" y="1961"/>
                      </a:lnTo>
                      <a:lnTo>
                        <a:pt x="14104" y="1730"/>
                      </a:lnTo>
                      <a:lnTo>
                        <a:pt x="14066" y="1498"/>
                      </a:lnTo>
                      <a:lnTo>
                        <a:pt x="13972" y="1267"/>
                      </a:lnTo>
                      <a:lnTo>
                        <a:pt x="13820" y="1057"/>
                      </a:lnTo>
                      <a:lnTo>
                        <a:pt x="13594" y="837"/>
                      </a:lnTo>
                      <a:lnTo>
                        <a:pt x="13386" y="628"/>
                      </a:lnTo>
                      <a:lnTo>
                        <a:pt x="13103" y="462"/>
                      </a:lnTo>
                      <a:lnTo>
                        <a:pt x="12763" y="308"/>
                      </a:lnTo>
                      <a:lnTo>
                        <a:pt x="12404" y="187"/>
                      </a:lnTo>
                      <a:lnTo>
                        <a:pt x="12008" y="77"/>
                      </a:lnTo>
                      <a:lnTo>
                        <a:pt x="11574" y="33"/>
                      </a:lnTo>
                      <a:lnTo>
                        <a:pt x="11102" y="11"/>
                      </a:lnTo>
                      <a:lnTo>
                        <a:pt x="10667" y="11"/>
                      </a:lnTo>
                      <a:lnTo>
                        <a:pt x="10233" y="77"/>
                      </a:lnTo>
                      <a:lnTo>
                        <a:pt x="9837" y="187"/>
                      </a:lnTo>
                      <a:lnTo>
                        <a:pt x="9440" y="286"/>
                      </a:lnTo>
                      <a:lnTo>
                        <a:pt x="9062" y="462"/>
                      </a:lnTo>
                      <a:lnTo>
                        <a:pt x="8741" y="628"/>
                      </a:lnTo>
                      <a:lnTo>
                        <a:pt x="8458" y="815"/>
                      </a:lnTo>
                      <a:lnTo>
                        <a:pt x="8232" y="1035"/>
                      </a:lnTo>
                      <a:lnTo>
                        <a:pt x="8062" y="1245"/>
                      </a:lnTo>
                      <a:lnTo>
                        <a:pt x="7911" y="1476"/>
                      </a:lnTo>
                      <a:lnTo>
                        <a:pt x="7835" y="1708"/>
                      </a:lnTo>
                      <a:lnTo>
                        <a:pt x="7797" y="1961"/>
                      </a:lnTo>
                      <a:lnTo>
                        <a:pt x="7835" y="2193"/>
                      </a:lnTo>
                      <a:lnTo>
                        <a:pt x="7948" y="2402"/>
                      </a:lnTo>
                      <a:lnTo>
                        <a:pt x="8062" y="2534"/>
                      </a:lnTo>
                      <a:lnTo>
                        <a:pt x="8175" y="2644"/>
                      </a:lnTo>
                      <a:lnTo>
                        <a:pt x="8269" y="2744"/>
                      </a:lnTo>
                      <a:lnTo>
                        <a:pt x="8420" y="2832"/>
                      </a:lnTo>
                      <a:lnTo>
                        <a:pt x="8704" y="3019"/>
                      </a:lnTo>
                      <a:lnTo>
                        <a:pt x="8968" y="3206"/>
                      </a:lnTo>
                      <a:lnTo>
                        <a:pt x="9138" y="3405"/>
                      </a:lnTo>
                      <a:lnTo>
                        <a:pt x="9327" y="3570"/>
                      </a:lnTo>
                      <a:lnTo>
                        <a:pt x="9440" y="3735"/>
                      </a:lnTo>
                      <a:lnTo>
                        <a:pt x="9516" y="3890"/>
                      </a:lnTo>
                      <a:lnTo>
                        <a:pt x="9534" y="4033"/>
                      </a:lnTo>
                      <a:lnTo>
                        <a:pt x="9534" y="4165"/>
                      </a:lnTo>
                      <a:lnTo>
                        <a:pt x="9516" y="4286"/>
                      </a:lnTo>
                      <a:lnTo>
                        <a:pt x="9440" y="4397"/>
                      </a:lnTo>
                      <a:lnTo>
                        <a:pt x="9327" y="4496"/>
                      </a:lnTo>
                      <a:lnTo>
                        <a:pt x="9176" y="4562"/>
                      </a:lnTo>
                      <a:lnTo>
                        <a:pt x="9006" y="4628"/>
                      </a:lnTo>
                      <a:lnTo>
                        <a:pt x="8779" y="4694"/>
                      </a:lnTo>
                      <a:lnTo>
                        <a:pt x="8534" y="4716"/>
                      </a:lnTo>
                      <a:lnTo>
                        <a:pt x="8232" y="4716"/>
                      </a:lnTo>
                      <a:lnTo>
                        <a:pt x="7118" y="4738"/>
                      </a:lnTo>
                      <a:lnTo>
                        <a:pt x="5947" y="4771"/>
                      </a:lnTo>
                      <a:lnTo>
                        <a:pt x="4795" y="4815"/>
                      </a:lnTo>
                      <a:lnTo>
                        <a:pt x="3681" y="4860"/>
                      </a:lnTo>
                      <a:lnTo>
                        <a:pt x="2662" y="4882"/>
                      </a:lnTo>
                      <a:lnTo>
                        <a:pt x="1755" y="4882"/>
                      </a:lnTo>
                      <a:lnTo>
                        <a:pt x="1359" y="4860"/>
                      </a:lnTo>
                      <a:lnTo>
                        <a:pt x="981" y="4837"/>
                      </a:lnTo>
                      <a:lnTo>
                        <a:pt x="698" y="4771"/>
                      </a:lnTo>
                      <a:lnTo>
                        <a:pt x="453" y="4716"/>
                      </a:lnTo>
                      <a:lnTo>
                        <a:pt x="453" y="5322"/>
                      </a:lnTo>
                      <a:lnTo>
                        <a:pt x="453" y="6083"/>
                      </a:lnTo>
                      <a:lnTo>
                        <a:pt x="453" y="6909"/>
                      </a:lnTo>
                      <a:lnTo>
                        <a:pt x="453" y="7780"/>
                      </a:lnTo>
                      <a:lnTo>
                        <a:pt x="453" y="8606"/>
                      </a:lnTo>
                      <a:lnTo>
                        <a:pt x="453" y="9345"/>
                      </a:lnTo>
                      <a:lnTo>
                        <a:pt x="453" y="9918"/>
                      </a:lnTo>
                      <a:lnTo>
                        <a:pt x="453" y="10282"/>
                      </a:lnTo>
                      <a:lnTo>
                        <a:pt x="490" y="10381"/>
                      </a:lnTo>
                      <a:lnTo>
                        <a:pt x="547" y="10491"/>
                      </a:lnTo>
                      <a:lnTo>
                        <a:pt x="660" y="10590"/>
                      </a:lnTo>
                      <a:lnTo>
                        <a:pt x="811" y="10700"/>
                      </a:lnTo>
                      <a:lnTo>
                        <a:pt x="981" y="10811"/>
                      </a:lnTo>
                      <a:lnTo>
                        <a:pt x="1208" y="10888"/>
                      </a:lnTo>
                      <a:lnTo>
                        <a:pt x="1453" y="10954"/>
                      </a:lnTo>
                      <a:lnTo>
                        <a:pt x="1718" y="11020"/>
                      </a:lnTo>
                      <a:lnTo>
                        <a:pt x="1963" y="11064"/>
                      </a:lnTo>
                      <a:lnTo>
                        <a:pt x="2265" y="11086"/>
                      </a:lnTo>
                      <a:lnTo>
                        <a:pt x="2548" y="11064"/>
                      </a:lnTo>
                      <a:lnTo>
                        <a:pt x="2794" y="11042"/>
                      </a:lnTo>
                      <a:lnTo>
                        <a:pt x="3096" y="10976"/>
                      </a:lnTo>
                      <a:lnTo>
                        <a:pt x="3341" y="10888"/>
                      </a:lnTo>
                      <a:lnTo>
                        <a:pt x="3606" y="10766"/>
                      </a:lnTo>
                      <a:lnTo>
                        <a:pt x="3813" y="10590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9" name="Puzzle1"/>
                <p:cNvSpPr>
                  <a:spLocks noEditPoints="1" noChangeArrowheads="1"/>
                </p:cNvSpPr>
                <p:nvPr/>
              </p:nvSpPr>
              <p:spPr bwMode="auto">
                <a:xfrm>
                  <a:off x="1813" y="416"/>
                  <a:ext cx="2396" cy="1051"/>
                </a:xfrm>
                <a:custGeom>
                  <a:avLst/>
                  <a:gdLst>
                    <a:gd name="T0" fmla="*/ 16740 w 21600"/>
                    <a:gd name="T1" fmla="*/ 21078 h 21600"/>
                    <a:gd name="T2" fmla="*/ 16976 w 21600"/>
                    <a:gd name="T3" fmla="*/ 521 h 21600"/>
                    <a:gd name="T4" fmla="*/ 4725 w 21600"/>
                    <a:gd name="T5" fmla="*/ 856 h 21600"/>
                    <a:gd name="T6" fmla="*/ 5040 w 21600"/>
                    <a:gd name="T7" fmla="*/ 21004 h 21600"/>
                    <a:gd name="T8" fmla="*/ 10811 w 21600"/>
                    <a:gd name="T9" fmla="*/ 12885 h 21600"/>
                    <a:gd name="T10" fmla="*/ 10845 w 21600"/>
                    <a:gd name="T11" fmla="*/ 8714 h 21600"/>
                    <a:gd name="T12" fmla="*/ 21600 w 21600"/>
                    <a:gd name="T13" fmla="*/ 10000 h 21600"/>
                    <a:gd name="T14" fmla="*/ 56 w 21600"/>
                    <a:gd name="T15" fmla="*/ 10000 h 21600"/>
                    <a:gd name="T16" fmla="*/ 6086 w 21600"/>
                    <a:gd name="T17" fmla="*/ 2569 h 21600"/>
                    <a:gd name="T18" fmla="*/ 16132 w 21600"/>
                    <a:gd name="T19" fmla="*/ 19552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0" y="20836"/>
                      </a:moveTo>
                      <a:lnTo>
                        <a:pt x="9528" y="20836"/>
                      </a:lnTo>
                      <a:lnTo>
                        <a:pt x="9686" y="20762"/>
                      </a:lnTo>
                      <a:lnTo>
                        <a:pt x="9810" y="20687"/>
                      </a:lnTo>
                      <a:lnTo>
                        <a:pt x="9922" y="20575"/>
                      </a:lnTo>
                      <a:lnTo>
                        <a:pt x="10012" y="20426"/>
                      </a:lnTo>
                      <a:lnTo>
                        <a:pt x="10068" y="20296"/>
                      </a:lnTo>
                      <a:lnTo>
                        <a:pt x="10113" y="20110"/>
                      </a:lnTo>
                      <a:lnTo>
                        <a:pt x="10136" y="19905"/>
                      </a:lnTo>
                      <a:lnTo>
                        <a:pt x="10136" y="19682"/>
                      </a:lnTo>
                      <a:lnTo>
                        <a:pt x="10113" y="19440"/>
                      </a:lnTo>
                      <a:lnTo>
                        <a:pt x="10068" y="19142"/>
                      </a:lnTo>
                      <a:lnTo>
                        <a:pt x="10012" y="18900"/>
                      </a:lnTo>
                      <a:lnTo>
                        <a:pt x="9900" y="18620"/>
                      </a:lnTo>
                      <a:lnTo>
                        <a:pt x="9787" y="18285"/>
                      </a:lnTo>
                      <a:lnTo>
                        <a:pt x="9641" y="17968"/>
                      </a:lnTo>
                      <a:lnTo>
                        <a:pt x="9472" y="17652"/>
                      </a:lnTo>
                      <a:lnTo>
                        <a:pt x="9382" y="17466"/>
                      </a:lnTo>
                      <a:lnTo>
                        <a:pt x="9315" y="17298"/>
                      </a:lnTo>
                      <a:lnTo>
                        <a:pt x="9258" y="17112"/>
                      </a:lnTo>
                      <a:lnTo>
                        <a:pt x="9191" y="16926"/>
                      </a:lnTo>
                      <a:lnTo>
                        <a:pt x="9123" y="16535"/>
                      </a:lnTo>
                      <a:lnTo>
                        <a:pt x="9101" y="16144"/>
                      </a:lnTo>
                      <a:lnTo>
                        <a:pt x="9101" y="15753"/>
                      </a:lnTo>
                      <a:lnTo>
                        <a:pt x="9168" y="15362"/>
                      </a:lnTo>
                      <a:lnTo>
                        <a:pt x="9236" y="14971"/>
                      </a:lnTo>
                      <a:lnTo>
                        <a:pt x="9360" y="14580"/>
                      </a:lnTo>
                      <a:lnTo>
                        <a:pt x="9495" y="14244"/>
                      </a:lnTo>
                      <a:lnTo>
                        <a:pt x="9663" y="13891"/>
                      </a:lnTo>
                      <a:lnTo>
                        <a:pt x="9855" y="13611"/>
                      </a:lnTo>
                      <a:lnTo>
                        <a:pt x="10068" y="13351"/>
                      </a:lnTo>
                      <a:lnTo>
                        <a:pt x="10293" y="13146"/>
                      </a:lnTo>
                      <a:lnTo>
                        <a:pt x="10552" y="12997"/>
                      </a:lnTo>
                      <a:lnTo>
                        <a:pt x="10811" y="12885"/>
                      </a:lnTo>
                      <a:lnTo>
                        <a:pt x="11069" y="12866"/>
                      </a:lnTo>
                      <a:lnTo>
                        <a:pt x="11351" y="12885"/>
                      </a:lnTo>
                      <a:lnTo>
                        <a:pt x="11610" y="12997"/>
                      </a:lnTo>
                      <a:lnTo>
                        <a:pt x="11846" y="13183"/>
                      </a:lnTo>
                      <a:lnTo>
                        <a:pt x="12060" y="13388"/>
                      </a:lnTo>
                      <a:lnTo>
                        <a:pt x="12251" y="13648"/>
                      </a:lnTo>
                      <a:lnTo>
                        <a:pt x="12419" y="13928"/>
                      </a:lnTo>
                      <a:lnTo>
                        <a:pt x="12555" y="14244"/>
                      </a:lnTo>
                      <a:lnTo>
                        <a:pt x="12690" y="14617"/>
                      </a:lnTo>
                      <a:lnTo>
                        <a:pt x="12768" y="15008"/>
                      </a:lnTo>
                      <a:lnTo>
                        <a:pt x="12836" y="15399"/>
                      </a:lnTo>
                      <a:lnTo>
                        <a:pt x="12858" y="15753"/>
                      </a:lnTo>
                      <a:lnTo>
                        <a:pt x="12858" y="16144"/>
                      </a:lnTo>
                      <a:lnTo>
                        <a:pt x="12813" y="16535"/>
                      </a:lnTo>
                      <a:lnTo>
                        <a:pt x="12746" y="16888"/>
                      </a:lnTo>
                      <a:lnTo>
                        <a:pt x="12667" y="17224"/>
                      </a:lnTo>
                      <a:lnTo>
                        <a:pt x="12510" y="17503"/>
                      </a:lnTo>
                      <a:lnTo>
                        <a:pt x="12228" y="18043"/>
                      </a:lnTo>
                      <a:lnTo>
                        <a:pt x="11970" y="18546"/>
                      </a:lnTo>
                      <a:lnTo>
                        <a:pt x="11868" y="18751"/>
                      </a:lnTo>
                      <a:lnTo>
                        <a:pt x="11778" y="18974"/>
                      </a:lnTo>
                      <a:lnTo>
                        <a:pt x="11711" y="19179"/>
                      </a:lnTo>
                      <a:lnTo>
                        <a:pt x="11666" y="19365"/>
                      </a:lnTo>
                      <a:lnTo>
                        <a:pt x="11632" y="19570"/>
                      </a:lnTo>
                      <a:lnTo>
                        <a:pt x="11632" y="19756"/>
                      </a:lnTo>
                      <a:lnTo>
                        <a:pt x="11632" y="19942"/>
                      </a:lnTo>
                      <a:lnTo>
                        <a:pt x="11643" y="20110"/>
                      </a:lnTo>
                      <a:lnTo>
                        <a:pt x="11711" y="20296"/>
                      </a:lnTo>
                      <a:lnTo>
                        <a:pt x="11801" y="20464"/>
                      </a:lnTo>
                      <a:lnTo>
                        <a:pt x="11891" y="20650"/>
                      </a:lnTo>
                      <a:lnTo>
                        <a:pt x="12037" y="20836"/>
                      </a:lnTo>
                      <a:lnTo>
                        <a:pt x="12206" y="21004"/>
                      </a:lnTo>
                      <a:lnTo>
                        <a:pt x="12419" y="21190"/>
                      </a:lnTo>
                      <a:lnTo>
                        <a:pt x="12667" y="21320"/>
                      </a:lnTo>
                      <a:lnTo>
                        <a:pt x="12960" y="21432"/>
                      </a:lnTo>
                      <a:lnTo>
                        <a:pt x="13286" y="21544"/>
                      </a:lnTo>
                      <a:lnTo>
                        <a:pt x="13612" y="21655"/>
                      </a:lnTo>
                      <a:lnTo>
                        <a:pt x="13983" y="21693"/>
                      </a:lnTo>
                      <a:lnTo>
                        <a:pt x="14343" y="21730"/>
                      </a:lnTo>
                      <a:lnTo>
                        <a:pt x="14715" y="21730"/>
                      </a:lnTo>
                      <a:lnTo>
                        <a:pt x="15075" y="21730"/>
                      </a:lnTo>
                      <a:lnTo>
                        <a:pt x="15446" y="21655"/>
                      </a:lnTo>
                      <a:lnTo>
                        <a:pt x="15794" y="21581"/>
                      </a:lnTo>
                      <a:lnTo>
                        <a:pt x="16132" y="21432"/>
                      </a:lnTo>
                      <a:lnTo>
                        <a:pt x="16458" y="21302"/>
                      </a:lnTo>
                      <a:lnTo>
                        <a:pt x="16740" y="21078"/>
                      </a:lnTo>
                      <a:lnTo>
                        <a:pt x="16976" y="20836"/>
                      </a:lnTo>
                      <a:lnTo>
                        <a:pt x="17043" y="20650"/>
                      </a:lnTo>
                      <a:lnTo>
                        <a:pt x="17088" y="20426"/>
                      </a:lnTo>
                      <a:lnTo>
                        <a:pt x="17133" y="20222"/>
                      </a:lnTo>
                      <a:lnTo>
                        <a:pt x="17156" y="19980"/>
                      </a:lnTo>
                      <a:lnTo>
                        <a:pt x="17167" y="19477"/>
                      </a:lnTo>
                      <a:lnTo>
                        <a:pt x="17167" y="18974"/>
                      </a:lnTo>
                      <a:lnTo>
                        <a:pt x="17156" y="18397"/>
                      </a:lnTo>
                      <a:lnTo>
                        <a:pt x="17111" y="17820"/>
                      </a:lnTo>
                      <a:lnTo>
                        <a:pt x="17066" y="17261"/>
                      </a:lnTo>
                      <a:lnTo>
                        <a:pt x="16998" y="16646"/>
                      </a:lnTo>
                      <a:lnTo>
                        <a:pt x="16852" y="15511"/>
                      </a:lnTo>
                      <a:lnTo>
                        <a:pt x="16740" y="14393"/>
                      </a:lnTo>
                      <a:lnTo>
                        <a:pt x="16717" y="13928"/>
                      </a:lnTo>
                      <a:lnTo>
                        <a:pt x="16695" y="13462"/>
                      </a:lnTo>
                      <a:lnTo>
                        <a:pt x="16717" y="13071"/>
                      </a:lnTo>
                      <a:lnTo>
                        <a:pt x="16785" y="12755"/>
                      </a:lnTo>
                      <a:lnTo>
                        <a:pt x="16852" y="12419"/>
                      </a:lnTo>
                      <a:lnTo>
                        <a:pt x="16953" y="12140"/>
                      </a:lnTo>
                      <a:lnTo>
                        <a:pt x="17088" y="11898"/>
                      </a:lnTo>
                      <a:lnTo>
                        <a:pt x="17212" y="11675"/>
                      </a:lnTo>
                      <a:lnTo>
                        <a:pt x="17370" y="11470"/>
                      </a:lnTo>
                      <a:lnTo>
                        <a:pt x="17516" y="11284"/>
                      </a:lnTo>
                      <a:lnTo>
                        <a:pt x="17696" y="11135"/>
                      </a:lnTo>
                      <a:lnTo>
                        <a:pt x="17865" y="11042"/>
                      </a:lnTo>
                      <a:lnTo>
                        <a:pt x="18033" y="10930"/>
                      </a:lnTo>
                      <a:lnTo>
                        <a:pt x="18213" y="10893"/>
                      </a:lnTo>
                      <a:lnTo>
                        <a:pt x="18382" y="10893"/>
                      </a:lnTo>
                      <a:lnTo>
                        <a:pt x="18551" y="10967"/>
                      </a:lnTo>
                      <a:lnTo>
                        <a:pt x="18708" y="11042"/>
                      </a:lnTo>
                      <a:lnTo>
                        <a:pt x="18855" y="11172"/>
                      </a:lnTo>
                      <a:lnTo>
                        <a:pt x="19012" y="11358"/>
                      </a:lnTo>
                      <a:lnTo>
                        <a:pt x="19136" y="11600"/>
                      </a:lnTo>
                      <a:lnTo>
                        <a:pt x="19271" y="11861"/>
                      </a:lnTo>
                      <a:lnTo>
                        <a:pt x="19440" y="12028"/>
                      </a:lnTo>
                      <a:lnTo>
                        <a:pt x="19608" y="12177"/>
                      </a:lnTo>
                      <a:lnTo>
                        <a:pt x="19822" y="12289"/>
                      </a:lnTo>
                      <a:lnTo>
                        <a:pt x="20025" y="12289"/>
                      </a:lnTo>
                      <a:lnTo>
                        <a:pt x="20238" y="12289"/>
                      </a:lnTo>
                      <a:lnTo>
                        <a:pt x="20452" y="12215"/>
                      </a:lnTo>
                      <a:lnTo>
                        <a:pt x="20643" y="12103"/>
                      </a:lnTo>
                      <a:lnTo>
                        <a:pt x="20846" y="11973"/>
                      </a:lnTo>
                      <a:lnTo>
                        <a:pt x="21037" y="11786"/>
                      </a:lnTo>
                      <a:lnTo>
                        <a:pt x="21206" y="11563"/>
                      </a:lnTo>
                      <a:lnTo>
                        <a:pt x="21363" y="11321"/>
                      </a:lnTo>
                      <a:lnTo>
                        <a:pt x="21465" y="11079"/>
                      </a:lnTo>
                      <a:lnTo>
                        <a:pt x="21577" y="10744"/>
                      </a:lnTo>
                      <a:lnTo>
                        <a:pt x="21622" y="10427"/>
                      </a:lnTo>
                      <a:lnTo>
                        <a:pt x="21645" y="10111"/>
                      </a:lnTo>
                      <a:lnTo>
                        <a:pt x="21622" y="9608"/>
                      </a:lnTo>
                      <a:lnTo>
                        <a:pt x="21577" y="9142"/>
                      </a:lnTo>
                      <a:lnTo>
                        <a:pt x="21465" y="8751"/>
                      </a:lnTo>
                      <a:lnTo>
                        <a:pt x="21363" y="8397"/>
                      </a:lnTo>
                      <a:lnTo>
                        <a:pt x="21206" y="8062"/>
                      </a:lnTo>
                      <a:lnTo>
                        <a:pt x="21037" y="7820"/>
                      </a:lnTo>
                      <a:lnTo>
                        <a:pt x="20846" y="7597"/>
                      </a:lnTo>
                      <a:lnTo>
                        <a:pt x="20643" y="7429"/>
                      </a:lnTo>
                      <a:lnTo>
                        <a:pt x="20452" y="7317"/>
                      </a:lnTo>
                      <a:lnTo>
                        <a:pt x="20238" y="7206"/>
                      </a:lnTo>
                      <a:lnTo>
                        <a:pt x="20025" y="7168"/>
                      </a:lnTo>
                      <a:lnTo>
                        <a:pt x="19822" y="7206"/>
                      </a:lnTo>
                      <a:lnTo>
                        <a:pt x="19608" y="7243"/>
                      </a:lnTo>
                      <a:lnTo>
                        <a:pt x="19440" y="7355"/>
                      </a:lnTo>
                      <a:lnTo>
                        <a:pt x="19271" y="7504"/>
                      </a:lnTo>
                      <a:lnTo>
                        <a:pt x="19136" y="7708"/>
                      </a:lnTo>
                      <a:lnTo>
                        <a:pt x="19012" y="7895"/>
                      </a:lnTo>
                      <a:lnTo>
                        <a:pt x="18832" y="8025"/>
                      </a:lnTo>
                      <a:lnTo>
                        <a:pt x="18663" y="8174"/>
                      </a:lnTo>
                      <a:lnTo>
                        <a:pt x="18472" y="8248"/>
                      </a:lnTo>
                      <a:lnTo>
                        <a:pt x="18270" y="8286"/>
                      </a:lnTo>
                      <a:lnTo>
                        <a:pt x="18078" y="8323"/>
                      </a:lnTo>
                      <a:lnTo>
                        <a:pt x="17887" y="8323"/>
                      </a:lnTo>
                      <a:lnTo>
                        <a:pt x="17696" y="8248"/>
                      </a:lnTo>
                      <a:lnTo>
                        <a:pt x="17493" y="8174"/>
                      </a:lnTo>
                      <a:lnTo>
                        <a:pt x="17302" y="8062"/>
                      </a:lnTo>
                      <a:lnTo>
                        <a:pt x="17133" y="7969"/>
                      </a:lnTo>
                      <a:lnTo>
                        <a:pt x="16976" y="7783"/>
                      </a:lnTo>
                      <a:lnTo>
                        <a:pt x="16852" y="7597"/>
                      </a:lnTo>
                      <a:lnTo>
                        <a:pt x="16740" y="7429"/>
                      </a:lnTo>
                      <a:lnTo>
                        <a:pt x="16672" y="7168"/>
                      </a:lnTo>
                      <a:lnTo>
                        <a:pt x="16638" y="6926"/>
                      </a:lnTo>
                      <a:lnTo>
                        <a:pt x="16616" y="6498"/>
                      </a:lnTo>
                      <a:lnTo>
                        <a:pt x="16616" y="5772"/>
                      </a:lnTo>
                      <a:lnTo>
                        <a:pt x="16650" y="4915"/>
                      </a:lnTo>
                      <a:lnTo>
                        <a:pt x="16695" y="3928"/>
                      </a:lnTo>
                      <a:lnTo>
                        <a:pt x="16762" y="2960"/>
                      </a:lnTo>
                      <a:lnTo>
                        <a:pt x="16830" y="1992"/>
                      </a:lnTo>
                      <a:lnTo>
                        <a:pt x="16908" y="1173"/>
                      </a:lnTo>
                      <a:lnTo>
                        <a:pt x="16976" y="521"/>
                      </a:lnTo>
                      <a:lnTo>
                        <a:pt x="16953" y="521"/>
                      </a:lnTo>
                      <a:lnTo>
                        <a:pt x="16931" y="521"/>
                      </a:lnTo>
                      <a:lnTo>
                        <a:pt x="16267" y="484"/>
                      </a:lnTo>
                      <a:lnTo>
                        <a:pt x="15637" y="428"/>
                      </a:lnTo>
                      <a:lnTo>
                        <a:pt x="15063" y="353"/>
                      </a:lnTo>
                      <a:lnTo>
                        <a:pt x="14523" y="279"/>
                      </a:lnTo>
                      <a:lnTo>
                        <a:pt x="14040" y="167"/>
                      </a:lnTo>
                      <a:lnTo>
                        <a:pt x="13635" y="93"/>
                      </a:lnTo>
                      <a:lnTo>
                        <a:pt x="13331" y="18"/>
                      </a:lnTo>
                      <a:lnTo>
                        <a:pt x="13117" y="18"/>
                      </a:lnTo>
                      <a:lnTo>
                        <a:pt x="12982" y="18"/>
                      </a:lnTo>
                      <a:lnTo>
                        <a:pt x="12858" y="130"/>
                      </a:lnTo>
                      <a:lnTo>
                        <a:pt x="12723" y="279"/>
                      </a:lnTo>
                      <a:lnTo>
                        <a:pt x="12622" y="446"/>
                      </a:lnTo>
                      <a:lnTo>
                        <a:pt x="12510" y="670"/>
                      </a:lnTo>
                      <a:lnTo>
                        <a:pt x="12419" y="912"/>
                      </a:lnTo>
                      <a:lnTo>
                        <a:pt x="12363" y="1210"/>
                      </a:lnTo>
                      <a:lnTo>
                        <a:pt x="12318" y="1526"/>
                      </a:lnTo>
                      <a:lnTo>
                        <a:pt x="12273" y="1843"/>
                      </a:lnTo>
                      <a:lnTo>
                        <a:pt x="12251" y="2215"/>
                      </a:lnTo>
                      <a:lnTo>
                        <a:pt x="12273" y="2532"/>
                      </a:lnTo>
                      <a:lnTo>
                        <a:pt x="12318" y="2886"/>
                      </a:lnTo>
                      <a:lnTo>
                        <a:pt x="12386" y="3240"/>
                      </a:lnTo>
                      <a:lnTo>
                        <a:pt x="12464" y="3556"/>
                      </a:lnTo>
                      <a:lnTo>
                        <a:pt x="12577" y="3891"/>
                      </a:lnTo>
                      <a:lnTo>
                        <a:pt x="12746" y="4171"/>
                      </a:lnTo>
                      <a:lnTo>
                        <a:pt x="12926" y="4487"/>
                      </a:lnTo>
                      <a:lnTo>
                        <a:pt x="13050" y="4860"/>
                      </a:lnTo>
                      <a:lnTo>
                        <a:pt x="13162" y="5251"/>
                      </a:lnTo>
                      <a:lnTo>
                        <a:pt x="13218" y="5604"/>
                      </a:lnTo>
                      <a:lnTo>
                        <a:pt x="13263" y="5995"/>
                      </a:lnTo>
                      <a:lnTo>
                        <a:pt x="13241" y="6386"/>
                      </a:lnTo>
                      <a:lnTo>
                        <a:pt x="13218" y="6740"/>
                      </a:lnTo>
                      <a:lnTo>
                        <a:pt x="13139" y="7094"/>
                      </a:lnTo>
                      <a:lnTo>
                        <a:pt x="13050" y="7429"/>
                      </a:lnTo>
                      <a:lnTo>
                        <a:pt x="12903" y="7746"/>
                      </a:lnTo>
                      <a:lnTo>
                        <a:pt x="12723" y="8025"/>
                      </a:lnTo>
                      <a:lnTo>
                        <a:pt x="12532" y="8286"/>
                      </a:lnTo>
                      <a:lnTo>
                        <a:pt x="12318" y="8491"/>
                      </a:lnTo>
                      <a:lnTo>
                        <a:pt x="12060" y="8677"/>
                      </a:lnTo>
                      <a:lnTo>
                        <a:pt x="11756" y="8788"/>
                      </a:lnTo>
                      <a:lnTo>
                        <a:pt x="11452" y="8826"/>
                      </a:lnTo>
                      <a:lnTo>
                        <a:pt x="11283" y="8826"/>
                      </a:lnTo>
                      <a:lnTo>
                        <a:pt x="11126" y="8826"/>
                      </a:lnTo>
                      <a:lnTo>
                        <a:pt x="11002" y="8788"/>
                      </a:lnTo>
                      <a:lnTo>
                        <a:pt x="10845" y="8714"/>
                      </a:lnTo>
                      <a:lnTo>
                        <a:pt x="10721" y="8640"/>
                      </a:lnTo>
                      <a:lnTo>
                        <a:pt x="10608" y="8565"/>
                      </a:lnTo>
                      <a:lnTo>
                        <a:pt x="10485" y="8453"/>
                      </a:lnTo>
                      <a:lnTo>
                        <a:pt x="10372" y="8323"/>
                      </a:lnTo>
                      <a:lnTo>
                        <a:pt x="10181" y="8062"/>
                      </a:lnTo>
                      <a:lnTo>
                        <a:pt x="10035" y="7746"/>
                      </a:lnTo>
                      <a:lnTo>
                        <a:pt x="9900" y="7392"/>
                      </a:lnTo>
                      <a:lnTo>
                        <a:pt x="9787" y="7001"/>
                      </a:lnTo>
                      <a:lnTo>
                        <a:pt x="9731" y="6610"/>
                      </a:lnTo>
                      <a:lnTo>
                        <a:pt x="9686" y="6219"/>
                      </a:lnTo>
                      <a:lnTo>
                        <a:pt x="9663" y="5772"/>
                      </a:lnTo>
                      <a:lnTo>
                        <a:pt x="9686" y="5381"/>
                      </a:lnTo>
                      <a:lnTo>
                        <a:pt x="9753" y="4990"/>
                      </a:lnTo>
                      <a:lnTo>
                        <a:pt x="9832" y="4636"/>
                      </a:lnTo>
                      <a:lnTo>
                        <a:pt x="9945" y="4320"/>
                      </a:lnTo>
                      <a:lnTo>
                        <a:pt x="10068" y="4022"/>
                      </a:lnTo>
                      <a:lnTo>
                        <a:pt x="10203" y="3817"/>
                      </a:lnTo>
                      <a:lnTo>
                        <a:pt x="10316" y="3593"/>
                      </a:lnTo>
                      <a:lnTo>
                        <a:pt x="10395" y="3351"/>
                      </a:lnTo>
                      <a:lnTo>
                        <a:pt x="10462" y="3109"/>
                      </a:lnTo>
                      <a:lnTo>
                        <a:pt x="10507" y="2848"/>
                      </a:lnTo>
                      <a:lnTo>
                        <a:pt x="10530" y="2606"/>
                      </a:lnTo>
                      <a:lnTo>
                        <a:pt x="10507" y="2346"/>
                      </a:lnTo>
                      <a:lnTo>
                        <a:pt x="10462" y="2141"/>
                      </a:lnTo>
                      <a:lnTo>
                        <a:pt x="10395" y="1880"/>
                      </a:lnTo>
                      <a:lnTo>
                        <a:pt x="10293" y="1638"/>
                      </a:lnTo>
                      <a:lnTo>
                        <a:pt x="10158" y="1415"/>
                      </a:lnTo>
                      <a:lnTo>
                        <a:pt x="9967" y="1210"/>
                      </a:lnTo>
                      <a:lnTo>
                        <a:pt x="9753" y="986"/>
                      </a:lnTo>
                      <a:lnTo>
                        <a:pt x="9495" y="819"/>
                      </a:lnTo>
                      <a:lnTo>
                        <a:pt x="9191" y="670"/>
                      </a:lnTo>
                      <a:lnTo>
                        <a:pt x="8842" y="521"/>
                      </a:lnTo>
                      <a:lnTo>
                        <a:pt x="8471" y="446"/>
                      </a:lnTo>
                      <a:lnTo>
                        <a:pt x="7998" y="428"/>
                      </a:lnTo>
                      <a:lnTo>
                        <a:pt x="7413" y="428"/>
                      </a:lnTo>
                      <a:lnTo>
                        <a:pt x="6817" y="446"/>
                      </a:lnTo>
                      <a:lnTo>
                        <a:pt x="6187" y="521"/>
                      </a:lnTo>
                      <a:lnTo>
                        <a:pt x="5602" y="633"/>
                      </a:lnTo>
                      <a:lnTo>
                        <a:pt x="5107" y="744"/>
                      </a:lnTo>
                      <a:lnTo>
                        <a:pt x="4725" y="856"/>
                      </a:lnTo>
                      <a:lnTo>
                        <a:pt x="4848" y="1564"/>
                      </a:lnTo>
                      <a:lnTo>
                        <a:pt x="5028" y="2495"/>
                      </a:lnTo>
                      <a:lnTo>
                        <a:pt x="5175" y="3556"/>
                      </a:lnTo>
                      <a:lnTo>
                        <a:pt x="5298" y="4673"/>
                      </a:lnTo>
                      <a:lnTo>
                        <a:pt x="5343" y="5213"/>
                      </a:lnTo>
                      <a:lnTo>
                        <a:pt x="5388" y="5753"/>
                      </a:lnTo>
                      <a:lnTo>
                        <a:pt x="5411" y="6275"/>
                      </a:lnTo>
                      <a:lnTo>
                        <a:pt x="5411" y="6740"/>
                      </a:lnTo>
                      <a:lnTo>
                        <a:pt x="5366" y="7168"/>
                      </a:lnTo>
                      <a:lnTo>
                        <a:pt x="5321" y="7541"/>
                      </a:lnTo>
                      <a:lnTo>
                        <a:pt x="5287" y="7708"/>
                      </a:lnTo>
                      <a:lnTo>
                        <a:pt x="5242" y="7857"/>
                      </a:lnTo>
                      <a:lnTo>
                        <a:pt x="5197" y="7969"/>
                      </a:lnTo>
                      <a:lnTo>
                        <a:pt x="5130" y="8062"/>
                      </a:lnTo>
                      <a:lnTo>
                        <a:pt x="5006" y="8248"/>
                      </a:lnTo>
                      <a:lnTo>
                        <a:pt x="4848" y="8397"/>
                      </a:lnTo>
                      <a:lnTo>
                        <a:pt x="4725" y="8528"/>
                      </a:lnTo>
                      <a:lnTo>
                        <a:pt x="4567" y="8640"/>
                      </a:lnTo>
                      <a:lnTo>
                        <a:pt x="4421" y="8714"/>
                      </a:lnTo>
                      <a:lnTo>
                        <a:pt x="4263" y="8751"/>
                      </a:lnTo>
                      <a:lnTo>
                        <a:pt x="4095" y="8788"/>
                      </a:lnTo>
                      <a:lnTo>
                        <a:pt x="3948" y="8788"/>
                      </a:lnTo>
                      <a:lnTo>
                        <a:pt x="3791" y="8751"/>
                      </a:lnTo>
                      <a:lnTo>
                        <a:pt x="3667" y="8714"/>
                      </a:lnTo>
                      <a:lnTo>
                        <a:pt x="3510" y="8677"/>
                      </a:lnTo>
                      <a:lnTo>
                        <a:pt x="3386" y="8602"/>
                      </a:lnTo>
                      <a:lnTo>
                        <a:pt x="3251" y="8491"/>
                      </a:lnTo>
                      <a:lnTo>
                        <a:pt x="3127" y="8360"/>
                      </a:lnTo>
                      <a:lnTo>
                        <a:pt x="3015" y="8248"/>
                      </a:lnTo>
                      <a:lnTo>
                        <a:pt x="2925" y="8062"/>
                      </a:lnTo>
                      <a:lnTo>
                        <a:pt x="2778" y="7857"/>
                      </a:lnTo>
                      <a:lnTo>
                        <a:pt x="2610" y="7671"/>
                      </a:lnTo>
                      <a:lnTo>
                        <a:pt x="2407" y="7541"/>
                      </a:lnTo>
                      <a:lnTo>
                        <a:pt x="2171" y="7466"/>
                      </a:lnTo>
                      <a:lnTo>
                        <a:pt x="1957" y="7429"/>
                      </a:lnTo>
                      <a:lnTo>
                        <a:pt x="1698" y="7429"/>
                      </a:lnTo>
                      <a:lnTo>
                        <a:pt x="1462" y="7466"/>
                      </a:lnTo>
                      <a:lnTo>
                        <a:pt x="1226" y="7559"/>
                      </a:lnTo>
                      <a:lnTo>
                        <a:pt x="989" y="7708"/>
                      </a:lnTo>
                      <a:lnTo>
                        <a:pt x="776" y="7932"/>
                      </a:lnTo>
                      <a:lnTo>
                        <a:pt x="551" y="8211"/>
                      </a:lnTo>
                      <a:lnTo>
                        <a:pt x="382" y="8528"/>
                      </a:lnTo>
                      <a:lnTo>
                        <a:pt x="315" y="8714"/>
                      </a:lnTo>
                      <a:lnTo>
                        <a:pt x="236" y="8919"/>
                      </a:lnTo>
                      <a:lnTo>
                        <a:pt x="191" y="9142"/>
                      </a:lnTo>
                      <a:lnTo>
                        <a:pt x="123" y="9347"/>
                      </a:lnTo>
                      <a:lnTo>
                        <a:pt x="78" y="9608"/>
                      </a:lnTo>
                      <a:lnTo>
                        <a:pt x="56" y="9887"/>
                      </a:lnTo>
                      <a:lnTo>
                        <a:pt x="33" y="10185"/>
                      </a:lnTo>
                      <a:lnTo>
                        <a:pt x="33" y="10464"/>
                      </a:lnTo>
                      <a:lnTo>
                        <a:pt x="33" y="10706"/>
                      </a:lnTo>
                      <a:lnTo>
                        <a:pt x="56" y="10967"/>
                      </a:lnTo>
                      <a:lnTo>
                        <a:pt x="78" y="11172"/>
                      </a:lnTo>
                      <a:lnTo>
                        <a:pt x="123" y="11395"/>
                      </a:lnTo>
                      <a:lnTo>
                        <a:pt x="168" y="11600"/>
                      </a:lnTo>
                      <a:lnTo>
                        <a:pt x="236" y="11786"/>
                      </a:lnTo>
                      <a:lnTo>
                        <a:pt x="292" y="11973"/>
                      </a:lnTo>
                      <a:lnTo>
                        <a:pt x="382" y="12140"/>
                      </a:lnTo>
                      <a:lnTo>
                        <a:pt x="540" y="12419"/>
                      </a:lnTo>
                      <a:lnTo>
                        <a:pt x="731" y="12680"/>
                      </a:lnTo>
                      <a:lnTo>
                        <a:pt x="944" y="12866"/>
                      </a:lnTo>
                      <a:lnTo>
                        <a:pt x="1158" y="12997"/>
                      </a:lnTo>
                      <a:lnTo>
                        <a:pt x="1395" y="13108"/>
                      </a:lnTo>
                      <a:lnTo>
                        <a:pt x="1608" y="13183"/>
                      </a:lnTo>
                      <a:lnTo>
                        <a:pt x="1856" y="13183"/>
                      </a:lnTo>
                      <a:lnTo>
                        <a:pt x="2070" y="13146"/>
                      </a:lnTo>
                      <a:lnTo>
                        <a:pt x="2261" y="13071"/>
                      </a:lnTo>
                      <a:lnTo>
                        <a:pt x="2430" y="12960"/>
                      </a:lnTo>
                      <a:lnTo>
                        <a:pt x="2587" y="12792"/>
                      </a:lnTo>
                      <a:lnTo>
                        <a:pt x="2688" y="12606"/>
                      </a:lnTo>
                      <a:lnTo>
                        <a:pt x="2801" y="12419"/>
                      </a:lnTo>
                      <a:lnTo>
                        <a:pt x="2925" y="12289"/>
                      </a:lnTo>
                      <a:lnTo>
                        <a:pt x="3082" y="12177"/>
                      </a:lnTo>
                      <a:lnTo>
                        <a:pt x="3228" y="12103"/>
                      </a:lnTo>
                      <a:lnTo>
                        <a:pt x="3408" y="12103"/>
                      </a:lnTo>
                      <a:lnTo>
                        <a:pt x="3577" y="12103"/>
                      </a:lnTo>
                      <a:lnTo>
                        <a:pt x="3723" y="12177"/>
                      </a:lnTo>
                      <a:lnTo>
                        <a:pt x="3903" y="12252"/>
                      </a:lnTo>
                      <a:lnTo>
                        <a:pt x="4072" y="12364"/>
                      </a:lnTo>
                      <a:lnTo>
                        <a:pt x="4230" y="12494"/>
                      </a:lnTo>
                      <a:lnTo>
                        <a:pt x="4353" y="12643"/>
                      </a:lnTo>
                      <a:lnTo>
                        <a:pt x="4488" y="12829"/>
                      </a:lnTo>
                      <a:lnTo>
                        <a:pt x="4567" y="13034"/>
                      </a:lnTo>
                      <a:lnTo>
                        <a:pt x="4657" y="13257"/>
                      </a:lnTo>
                      <a:lnTo>
                        <a:pt x="4702" y="13462"/>
                      </a:lnTo>
                      <a:lnTo>
                        <a:pt x="4725" y="13686"/>
                      </a:lnTo>
                      <a:lnTo>
                        <a:pt x="4702" y="14282"/>
                      </a:lnTo>
                      <a:lnTo>
                        <a:pt x="4657" y="15045"/>
                      </a:lnTo>
                      <a:lnTo>
                        <a:pt x="4612" y="15976"/>
                      </a:lnTo>
                      <a:lnTo>
                        <a:pt x="4590" y="16926"/>
                      </a:lnTo>
                      <a:lnTo>
                        <a:pt x="4567" y="17968"/>
                      </a:lnTo>
                      <a:lnTo>
                        <a:pt x="4567" y="19011"/>
                      </a:lnTo>
                      <a:lnTo>
                        <a:pt x="4590" y="19514"/>
                      </a:lnTo>
                      <a:lnTo>
                        <a:pt x="4612" y="19980"/>
                      </a:lnTo>
                      <a:lnTo>
                        <a:pt x="4657" y="20426"/>
                      </a:lnTo>
                      <a:lnTo>
                        <a:pt x="4725" y="20836"/>
                      </a:lnTo>
                      <a:lnTo>
                        <a:pt x="4848" y="20929"/>
                      </a:lnTo>
                      <a:lnTo>
                        <a:pt x="5040" y="21004"/>
                      </a:lnTo>
                      <a:lnTo>
                        <a:pt x="5265" y="21078"/>
                      </a:lnTo>
                      <a:lnTo>
                        <a:pt x="5478" y="21115"/>
                      </a:lnTo>
                      <a:lnTo>
                        <a:pt x="6041" y="21115"/>
                      </a:lnTo>
                      <a:lnTo>
                        <a:pt x="6637" y="21078"/>
                      </a:lnTo>
                      <a:lnTo>
                        <a:pt x="7312" y="21004"/>
                      </a:lnTo>
                      <a:lnTo>
                        <a:pt x="7998" y="20929"/>
                      </a:lnTo>
                      <a:lnTo>
                        <a:pt x="8696" y="20855"/>
                      </a:lnTo>
                      <a:lnTo>
                        <a:pt x="9360" y="2083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</p:grpSp>
        </p:grpSp>
        <p:sp>
          <p:nvSpPr>
            <p:cNvPr id="4" name="Text Box 10"/>
            <p:cNvSpPr txBox="1">
              <a:spLocks noChangeArrowheads="1"/>
            </p:cNvSpPr>
            <p:nvPr/>
          </p:nvSpPr>
          <p:spPr bwMode="auto">
            <a:xfrm>
              <a:off x="2982" y="14883"/>
              <a:ext cx="8094" cy="119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8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Браузер</a:t>
              </a:r>
              <a:r>
                <a:rPr kumimoji="0" lang="ru-RU" altLang="en-US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(</a:t>
              </a:r>
              <a:r>
                <a:rPr kumimoji="0" lang="en-US" altLang="en-US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Browser</a:t>
              </a:r>
              <a:r>
                <a:rPr kumimoji="0" lang="ru-RU" altLang="en-US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r>
                <a:rPr kumimoji="0" lang="ru-RU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– </a:t>
              </a:r>
              <a:r>
                <a:rPr kumimoji="0" lang="uk-UA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програма, що дозволяє зчитувати данні (документи, сторінки) з віддалених комп’ютерів серверів, а потім демонструвати їх на комп’ютерах клієнтах</a:t>
              </a:r>
              <a:r>
                <a:rPr kumimoji="0" lang="ru-RU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26-728.webp"/>
          <p:cNvPicPr>
            <a:picLocks noChangeAspect="1"/>
          </p:cNvPicPr>
          <p:nvPr/>
        </p:nvPicPr>
        <p:blipFill>
          <a:blip r:embed="rId2"/>
          <a:srcRect b="8333"/>
          <a:stretch>
            <a:fillRect/>
          </a:stretch>
        </p:blipFill>
        <p:spPr>
          <a:xfrm>
            <a:off x="0" y="214290"/>
            <a:ext cx="9144000" cy="628652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27-728.webp"/>
          <p:cNvPicPr>
            <a:picLocks noChangeAspect="1"/>
          </p:cNvPicPr>
          <p:nvPr/>
        </p:nvPicPr>
        <p:blipFill>
          <a:blip r:embed="rId2"/>
          <a:srcRect b="8333"/>
          <a:stretch>
            <a:fillRect/>
          </a:stretch>
        </p:blipFill>
        <p:spPr>
          <a:xfrm>
            <a:off x="0" y="214290"/>
            <a:ext cx="9144000" cy="628652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28-728.web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0-728.webp"/>
          <p:cNvPicPr>
            <a:picLocks noChangeAspect="1"/>
          </p:cNvPicPr>
          <p:nvPr/>
        </p:nvPicPr>
        <p:blipFill>
          <a:blip r:embed="rId2"/>
          <a:srcRect b="8333"/>
          <a:stretch>
            <a:fillRect/>
          </a:stretch>
        </p:blipFill>
        <p:spPr>
          <a:xfrm>
            <a:off x="0" y="285728"/>
            <a:ext cx="9144000" cy="628652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1-728.webp"/>
          <p:cNvPicPr>
            <a:picLocks noChangeAspect="1"/>
          </p:cNvPicPr>
          <p:nvPr/>
        </p:nvPicPr>
        <p:blipFill>
          <a:blip r:embed="rId2"/>
          <a:srcRect b="12500"/>
          <a:stretch>
            <a:fillRect/>
          </a:stretch>
        </p:blipFill>
        <p:spPr>
          <a:xfrm>
            <a:off x="26775" y="836712"/>
            <a:ext cx="9144000" cy="6055738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105369"/>
              </p:ext>
            </p:extLst>
          </p:nvPr>
        </p:nvGraphicFramePr>
        <p:xfrm>
          <a:off x="-540568" y="-171400"/>
          <a:ext cx="10945216" cy="70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24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54759AB-A4E5-4532-B5AC-855348FFC827}" type="slidenum">
              <a:rPr lang="ru-RU" altLang="en-US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ru-RU" altLang="en-US" sz="1200" smtClean="0">
              <a:latin typeface="Arial Black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23528" y="404664"/>
            <a:ext cx="2890664" cy="8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</a:t>
            </a:r>
          </a:p>
          <a:p>
            <a:endParaRPr lang="uk-UA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uk-UA" altLang="en-US" b="1" dirty="0" smtClean="0"/>
              <a:t>Висновки</a:t>
            </a:r>
            <a:r>
              <a:rPr lang="uk-UA" altLang="en-US" dirty="0" smtClean="0"/>
              <a:t/>
            </a:r>
            <a:br>
              <a:rPr lang="uk-UA" altLang="en-US" dirty="0" smtClean="0"/>
            </a:br>
            <a:r>
              <a:rPr lang="uk-UA" altLang="en-US" dirty="0" smtClean="0"/>
              <a:t>Забезпечення безпеки дітей в інтернеті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320795" y="2420888"/>
            <a:ext cx="8435975" cy="3886200"/>
          </a:xfrm>
        </p:spPr>
        <p:txBody>
          <a:bodyPr>
            <a:normAutofit fontScale="92500"/>
          </a:bodyPr>
          <a:lstStyle/>
          <a:p>
            <a:r>
              <a:rPr lang="uk-UA" altLang="en-US" dirty="0"/>
              <a:t>Неприпустимо </a:t>
            </a:r>
            <a:r>
              <a:rPr lang="uk-UA" altLang="en-US" dirty="0" smtClean="0"/>
              <a:t>розголошувати особисту інформацію</a:t>
            </a:r>
          </a:p>
          <a:p>
            <a:r>
              <a:rPr lang="uk-UA" altLang="en-US" dirty="0" smtClean="0"/>
              <a:t>Небажано спілкуватися з незнайомими людьми</a:t>
            </a:r>
          </a:p>
          <a:p>
            <a:r>
              <a:rPr lang="uk-UA" altLang="en-US" dirty="0" smtClean="0"/>
              <a:t>Важливо розробити сімейні правила поведінки в мережі</a:t>
            </a:r>
          </a:p>
          <a:p>
            <a:r>
              <a:rPr lang="uk-UA" altLang="en-US" dirty="0" smtClean="0"/>
              <a:t>Необхідно використовувати спеціальні фільтри або моніторингове програмне забезпечення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7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Перевір себе: Контрольні питання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Чи одне і те саме «інтернет» та «</a:t>
            </a:r>
            <a:r>
              <a:rPr lang="en-US" dirty="0" smtClean="0"/>
              <a:t>www</a:t>
            </a:r>
            <a:r>
              <a:rPr lang="ru-RU" dirty="0" smtClean="0"/>
              <a:t>»?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Що таке </a:t>
            </a:r>
            <a:r>
              <a:rPr lang="ru-RU" dirty="0" smtClean="0"/>
              <a:t>браузер? Як</a:t>
            </a:r>
            <a:r>
              <a:rPr lang="uk-UA" dirty="0" smtClean="0"/>
              <a:t>і браузери ви знаєте?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Що таке </a:t>
            </a:r>
            <a:r>
              <a:rPr lang="en-US" dirty="0"/>
              <a:t>URL </a:t>
            </a:r>
            <a:r>
              <a:rPr lang="uk-UA" dirty="0" smtClean="0"/>
              <a:t>та з яких частин він складається?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Чи можна довіряти даним, що опублікованим на сайті, зареєстрованому у домені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</a:t>
            </a:r>
            <a:r>
              <a:rPr lang="ru-RU" dirty="0" smtClean="0"/>
              <a:t>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Чи</a:t>
            </a:r>
            <a:r>
              <a:rPr lang="ru-RU" dirty="0" smtClean="0"/>
              <a:t> гаранту</a:t>
            </a:r>
            <a:r>
              <a:rPr lang="uk-UA" dirty="0" smtClean="0"/>
              <a:t>є «свіжа» дата публікації матеріалу його актуальність?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Назвіть основні правила безпечної поведінки в мережі.</a:t>
            </a:r>
          </a:p>
          <a:p>
            <a:pPr marL="514350" indent="-514350">
              <a:buFont typeface="+mj-lt"/>
              <a:buAutoNum type="arabicPeriod"/>
            </a:pP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ИТ и ТС коррекционного образования. Лекция 3.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901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2-728.webp"/>
          <p:cNvPicPr>
            <a:picLocks noChangeAspect="1"/>
          </p:cNvPicPr>
          <p:nvPr/>
        </p:nvPicPr>
        <p:blipFill>
          <a:blip r:embed="rId2"/>
          <a:srcRect b="20833"/>
          <a:stretch>
            <a:fillRect/>
          </a:stretch>
        </p:blipFill>
        <p:spPr>
          <a:xfrm>
            <a:off x="0" y="857232"/>
            <a:ext cx="9144000" cy="5429264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ИТ и ТС коррекционного образования. Лекция 3.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8190" y="1937452"/>
            <a:ext cx="8712968" cy="1800200"/>
            <a:chOff x="1727" y="15186"/>
            <a:chExt cx="9576" cy="142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727" y="15186"/>
              <a:ext cx="9576" cy="1425"/>
              <a:chOff x="1727" y="1704"/>
              <a:chExt cx="9576" cy="1425"/>
            </a:xfrm>
          </p:grpSpPr>
          <p:pic>
            <p:nvPicPr>
              <p:cNvPr id="614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7" y="1704"/>
                <a:ext cx="9576" cy="1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1845" y="1849"/>
                <a:ext cx="1092" cy="1197"/>
                <a:chOff x="2035" y="633"/>
                <a:chExt cx="3018" cy="2849"/>
              </a:xfrm>
            </p:grpSpPr>
            <p:sp>
              <p:nvSpPr>
                <p:cNvPr id="6" name="Puzzle3"/>
                <p:cNvSpPr>
                  <a:spLocks noEditPoints="1" noChangeArrowheads="1"/>
                </p:cNvSpPr>
                <p:nvPr/>
              </p:nvSpPr>
              <p:spPr bwMode="auto">
                <a:xfrm>
                  <a:off x="3450" y="633"/>
                  <a:ext cx="1227" cy="1514"/>
                </a:xfrm>
                <a:custGeom>
                  <a:avLst/>
                  <a:gdLst>
                    <a:gd name="T0" fmla="*/ 10391 w 21600"/>
                    <a:gd name="T1" fmla="*/ 15806 h 21600"/>
                    <a:gd name="T2" fmla="*/ 20551 w 21600"/>
                    <a:gd name="T3" fmla="*/ 21088 h 21600"/>
                    <a:gd name="T4" fmla="*/ 13180 w 21600"/>
                    <a:gd name="T5" fmla="*/ 13801 h 21600"/>
                    <a:gd name="T6" fmla="*/ 20551 w 21600"/>
                    <a:gd name="T7" fmla="*/ 7025 h 21600"/>
                    <a:gd name="T8" fmla="*/ 10500 w 21600"/>
                    <a:gd name="T9" fmla="*/ 52 h 21600"/>
                    <a:gd name="T10" fmla="*/ 692 w 21600"/>
                    <a:gd name="T11" fmla="*/ 6802 h 21600"/>
                    <a:gd name="T12" fmla="*/ 8064 w 21600"/>
                    <a:gd name="T13" fmla="*/ 13526 h 21600"/>
                    <a:gd name="T14" fmla="*/ 692 w 21600"/>
                    <a:gd name="T15" fmla="*/ 21088 h 21600"/>
                    <a:gd name="T16" fmla="*/ 2273 w 21600"/>
                    <a:gd name="T17" fmla="*/ 7719 h 21600"/>
                    <a:gd name="T18" fmla="*/ 19149 w 21600"/>
                    <a:gd name="T19" fmla="*/ 202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6625" y="20892"/>
                      </a:moveTo>
                      <a:lnTo>
                        <a:pt x="7105" y="21023"/>
                      </a:lnTo>
                      <a:lnTo>
                        <a:pt x="7513" y="21088"/>
                      </a:lnTo>
                      <a:lnTo>
                        <a:pt x="7922" y="21115"/>
                      </a:lnTo>
                      <a:lnTo>
                        <a:pt x="8242" y="21115"/>
                      </a:lnTo>
                      <a:lnTo>
                        <a:pt x="8544" y="21062"/>
                      </a:lnTo>
                      <a:lnTo>
                        <a:pt x="8810" y="20997"/>
                      </a:lnTo>
                      <a:lnTo>
                        <a:pt x="9023" y="20892"/>
                      </a:lnTo>
                      <a:lnTo>
                        <a:pt x="9148" y="20761"/>
                      </a:lnTo>
                      <a:lnTo>
                        <a:pt x="9290" y="20616"/>
                      </a:lnTo>
                      <a:lnTo>
                        <a:pt x="9361" y="20459"/>
                      </a:lnTo>
                      <a:lnTo>
                        <a:pt x="9396" y="20289"/>
                      </a:lnTo>
                      <a:lnTo>
                        <a:pt x="9396" y="20092"/>
                      </a:lnTo>
                      <a:lnTo>
                        <a:pt x="9325" y="19909"/>
                      </a:lnTo>
                      <a:lnTo>
                        <a:pt x="9219" y="19738"/>
                      </a:lnTo>
                      <a:lnTo>
                        <a:pt x="9094" y="19555"/>
                      </a:lnTo>
                      <a:lnTo>
                        <a:pt x="8917" y="19384"/>
                      </a:lnTo>
                      <a:lnTo>
                        <a:pt x="8650" y="19162"/>
                      </a:lnTo>
                      <a:lnTo>
                        <a:pt x="8437" y="18900"/>
                      </a:lnTo>
                      <a:lnTo>
                        <a:pt x="8277" y="18624"/>
                      </a:lnTo>
                      <a:lnTo>
                        <a:pt x="8135" y="18349"/>
                      </a:lnTo>
                      <a:lnTo>
                        <a:pt x="8028" y="18048"/>
                      </a:lnTo>
                      <a:lnTo>
                        <a:pt x="7993" y="17746"/>
                      </a:lnTo>
                      <a:lnTo>
                        <a:pt x="7993" y="17471"/>
                      </a:lnTo>
                      <a:lnTo>
                        <a:pt x="8028" y="17169"/>
                      </a:lnTo>
                      <a:lnTo>
                        <a:pt x="8135" y="16920"/>
                      </a:lnTo>
                      <a:lnTo>
                        <a:pt x="8277" y="16671"/>
                      </a:lnTo>
                      <a:lnTo>
                        <a:pt x="8366" y="16540"/>
                      </a:lnTo>
                      <a:lnTo>
                        <a:pt x="8473" y="16409"/>
                      </a:lnTo>
                      <a:lnTo>
                        <a:pt x="8615" y="16317"/>
                      </a:lnTo>
                      <a:lnTo>
                        <a:pt x="8739" y="16213"/>
                      </a:lnTo>
                      <a:lnTo>
                        <a:pt x="8881" y="16134"/>
                      </a:lnTo>
                      <a:lnTo>
                        <a:pt x="9059" y="16055"/>
                      </a:lnTo>
                      <a:lnTo>
                        <a:pt x="9254" y="15990"/>
                      </a:lnTo>
                      <a:lnTo>
                        <a:pt x="9432" y="15911"/>
                      </a:lnTo>
                      <a:lnTo>
                        <a:pt x="9663" y="15885"/>
                      </a:lnTo>
                      <a:lnTo>
                        <a:pt x="9876" y="15833"/>
                      </a:lnTo>
                      <a:lnTo>
                        <a:pt x="10142" y="15806"/>
                      </a:lnTo>
                      <a:lnTo>
                        <a:pt x="10391" y="15806"/>
                      </a:lnTo>
                      <a:lnTo>
                        <a:pt x="10728" y="15806"/>
                      </a:lnTo>
                      <a:lnTo>
                        <a:pt x="10995" y="15806"/>
                      </a:lnTo>
                      <a:lnTo>
                        <a:pt x="11279" y="15833"/>
                      </a:lnTo>
                      <a:lnTo>
                        <a:pt x="11546" y="15885"/>
                      </a:lnTo>
                      <a:lnTo>
                        <a:pt x="11776" y="15937"/>
                      </a:lnTo>
                      <a:lnTo>
                        <a:pt x="12025" y="15990"/>
                      </a:lnTo>
                      <a:lnTo>
                        <a:pt x="12221" y="16055"/>
                      </a:lnTo>
                      <a:lnTo>
                        <a:pt x="12434" y="16134"/>
                      </a:lnTo>
                      <a:lnTo>
                        <a:pt x="12611" y="16213"/>
                      </a:lnTo>
                      <a:lnTo>
                        <a:pt x="12771" y="16317"/>
                      </a:lnTo>
                      <a:lnTo>
                        <a:pt x="12913" y="16409"/>
                      </a:lnTo>
                      <a:lnTo>
                        <a:pt x="13038" y="16514"/>
                      </a:lnTo>
                      <a:lnTo>
                        <a:pt x="13251" y="16737"/>
                      </a:lnTo>
                      <a:lnTo>
                        <a:pt x="13428" y="16986"/>
                      </a:lnTo>
                      <a:lnTo>
                        <a:pt x="13517" y="17248"/>
                      </a:lnTo>
                      <a:lnTo>
                        <a:pt x="13588" y="17523"/>
                      </a:lnTo>
                      <a:lnTo>
                        <a:pt x="13588" y="17799"/>
                      </a:lnTo>
                      <a:lnTo>
                        <a:pt x="13517" y="18074"/>
                      </a:lnTo>
                      <a:lnTo>
                        <a:pt x="13428" y="18323"/>
                      </a:lnTo>
                      <a:lnTo>
                        <a:pt x="13286" y="18572"/>
                      </a:lnTo>
                      <a:lnTo>
                        <a:pt x="13109" y="18808"/>
                      </a:lnTo>
                      <a:lnTo>
                        <a:pt x="12878" y="19031"/>
                      </a:lnTo>
                      <a:lnTo>
                        <a:pt x="12434" y="19411"/>
                      </a:lnTo>
                      <a:lnTo>
                        <a:pt x="12132" y="19738"/>
                      </a:lnTo>
                      <a:lnTo>
                        <a:pt x="12025" y="19856"/>
                      </a:lnTo>
                      <a:lnTo>
                        <a:pt x="11919" y="20014"/>
                      </a:lnTo>
                      <a:lnTo>
                        <a:pt x="11883" y="20132"/>
                      </a:lnTo>
                      <a:lnTo>
                        <a:pt x="11883" y="20263"/>
                      </a:lnTo>
                      <a:lnTo>
                        <a:pt x="11883" y="20394"/>
                      </a:lnTo>
                      <a:lnTo>
                        <a:pt x="11954" y="20485"/>
                      </a:lnTo>
                      <a:lnTo>
                        <a:pt x="12061" y="20590"/>
                      </a:lnTo>
                      <a:lnTo>
                        <a:pt x="12185" y="20695"/>
                      </a:lnTo>
                      <a:lnTo>
                        <a:pt x="12327" y="20787"/>
                      </a:lnTo>
                      <a:lnTo>
                        <a:pt x="12540" y="20892"/>
                      </a:lnTo>
                      <a:lnTo>
                        <a:pt x="12771" y="20997"/>
                      </a:lnTo>
                      <a:lnTo>
                        <a:pt x="13073" y="21088"/>
                      </a:lnTo>
                      <a:lnTo>
                        <a:pt x="13428" y="21193"/>
                      </a:lnTo>
                      <a:lnTo>
                        <a:pt x="13873" y="21298"/>
                      </a:lnTo>
                      <a:lnTo>
                        <a:pt x="14317" y="21390"/>
                      </a:lnTo>
                      <a:lnTo>
                        <a:pt x="14778" y="21468"/>
                      </a:lnTo>
                      <a:lnTo>
                        <a:pt x="15294" y="21547"/>
                      </a:lnTo>
                      <a:lnTo>
                        <a:pt x="15809" y="21600"/>
                      </a:lnTo>
                      <a:lnTo>
                        <a:pt x="16359" y="21652"/>
                      </a:lnTo>
                      <a:lnTo>
                        <a:pt x="16875" y="21678"/>
                      </a:lnTo>
                      <a:lnTo>
                        <a:pt x="17407" y="21678"/>
                      </a:lnTo>
                      <a:lnTo>
                        <a:pt x="17958" y="21678"/>
                      </a:lnTo>
                      <a:lnTo>
                        <a:pt x="18473" y="21652"/>
                      </a:lnTo>
                      <a:lnTo>
                        <a:pt x="18953" y="21573"/>
                      </a:lnTo>
                      <a:lnTo>
                        <a:pt x="19397" y="21495"/>
                      </a:lnTo>
                      <a:lnTo>
                        <a:pt x="19841" y="21390"/>
                      </a:lnTo>
                      <a:lnTo>
                        <a:pt x="20214" y="21272"/>
                      </a:lnTo>
                      <a:lnTo>
                        <a:pt x="20551" y="21088"/>
                      </a:lnTo>
                      <a:lnTo>
                        <a:pt x="20480" y="20787"/>
                      </a:lnTo>
                      <a:lnTo>
                        <a:pt x="20409" y="20485"/>
                      </a:lnTo>
                      <a:lnTo>
                        <a:pt x="20356" y="20158"/>
                      </a:lnTo>
                      <a:lnTo>
                        <a:pt x="20356" y="19804"/>
                      </a:lnTo>
                      <a:lnTo>
                        <a:pt x="20321" y="19083"/>
                      </a:lnTo>
                      <a:lnTo>
                        <a:pt x="20356" y="18349"/>
                      </a:lnTo>
                      <a:lnTo>
                        <a:pt x="20409" y="17641"/>
                      </a:lnTo>
                      <a:lnTo>
                        <a:pt x="20480" y="17012"/>
                      </a:lnTo>
                      <a:lnTo>
                        <a:pt x="20551" y="16488"/>
                      </a:lnTo>
                      <a:lnTo>
                        <a:pt x="20551" y="16055"/>
                      </a:lnTo>
                      <a:lnTo>
                        <a:pt x="20551" y="15911"/>
                      </a:lnTo>
                      <a:lnTo>
                        <a:pt x="20445" y="15754"/>
                      </a:lnTo>
                      <a:lnTo>
                        <a:pt x="20356" y="15610"/>
                      </a:lnTo>
                      <a:lnTo>
                        <a:pt x="20178" y="15452"/>
                      </a:lnTo>
                      <a:lnTo>
                        <a:pt x="20001" y="15334"/>
                      </a:lnTo>
                      <a:lnTo>
                        <a:pt x="19770" y="15230"/>
                      </a:lnTo>
                      <a:lnTo>
                        <a:pt x="19521" y="15125"/>
                      </a:lnTo>
                      <a:lnTo>
                        <a:pt x="19290" y="15059"/>
                      </a:lnTo>
                      <a:lnTo>
                        <a:pt x="19024" y="15007"/>
                      </a:lnTo>
                      <a:lnTo>
                        <a:pt x="18740" y="14954"/>
                      </a:lnTo>
                      <a:lnTo>
                        <a:pt x="18509" y="14954"/>
                      </a:lnTo>
                      <a:lnTo>
                        <a:pt x="18225" y="14954"/>
                      </a:lnTo>
                      <a:lnTo>
                        <a:pt x="17994" y="15007"/>
                      </a:lnTo>
                      <a:lnTo>
                        <a:pt x="17763" y="15085"/>
                      </a:lnTo>
                      <a:lnTo>
                        <a:pt x="17550" y="15177"/>
                      </a:lnTo>
                      <a:lnTo>
                        <a:pt x="17372" y="15308"/>
                      </a:lnTo>
                      <a:lnTo>
                        <a:pt x="17176" y="15426"/>
                      </a:lnTo>
                      <a:lnTo>
                        <a:pt x="16928" y="15557"/>
                      </a:lnTo>
                      <a:lnTo>
                        <a:pt x="16661" y="15636"/>
                      </a:lnTo>
                      <a:lnTo>
                        <a:pt x="16359" y="15688"/>
                      </a:lnTo>
                      <a:lnTo>
                        <a:pt x="16022" y="15715"/>
                      </a:lnTo>
                      <a:lnTo>
                        <a:pt x="15667" y="15688"/>
                      </a:lnTo>
                      <a:lnTo>
                        <a:pt x="15294" y="15662"/>
                      </a:lnTo>
                      <a:lnTo>
                        <a:pt x="14956" y="15583"/>
                      </a:lnTo>
                      <a:lnTo>
                        <a:pt x="14619" y="15479"/>
                      </a:lnTo>
                      <a:lnTo>
                        <a:pt x="14281" y="15334"/>
                      </a:lnTo>
                      <a:lnTo>
                        <a:pt x="13961" y="15177"/>
                      </a:lnTo>
                      <a:lnTo>
                        <a:pt x="13695" y="14981"/>
                      </a:lnTo>
                      <a:lnTo>
                        <a:pt x="13588" y="14850"/>
                      </a:lnTo>
                      <a:lnTo>
                        <a:pt x="13482" y="14732"/>
                      </a:lnTo>
                      <a:lnTo>
                        <a:pt x="13393" y="14600"/>
                      </a:lnTo>
                      <a:lnTo>
                        <a:pt x="13322" y="14456"/>
                      </a:lnTo>
                      <a:lnTo>
                        <a:pt x="13251" y="14299"/>
                      </a:lnTo>
                      <a:lnTo>
                        <a:pt x="13215" y="14155"/>
                      </a:lnTo>
                      <a:lnTo>
                        <a:pt x="13180" y="13971"/>
                      </a:lnTo>
                      <a:lnTo>
                        <a:pt x="13180" y="13801"/>
                      </a:lnTo>
                      <a:lnTo>
                        <a:pt x="13180" y="13591"/>
                      </a:lnTo>
                      <a:lnTo>
                        <a:pt x="13215" y="13395"/>
                      </a:lnTo>
                      <a:lnTo>
                        <a:pt x="13251" y="13198"/>
                      </a:lnTo>
                      <a:lnTo>
                        <a:pt x="13322" y="13015"/>
                      </a:lnTo>
                      <a:lnTo>
                        <a:pt x="13393" y="12870"/>
                      </a:lnTo>
                      <a:lnTo>
                        <a:pt x="13482" y="12713"/>
                      </a:lnTo>
                      <a:lnTo>
                        <a:pt x="13588" y="12569"/>
                      </a:lnTo>
                      <a:lnTo>
                        <a:pt x="13730" y="12438"/>
                      </a:lnTo>
                      <a:lnTo>
                        <a:pt x="13997" y="12215"/>
                      </a:lnTo>
                      <a:lnTo>
                        <a:pt x="14334" y="12005"/>
                      </a:lnTo>
                      <a:lnTo>
                        <a:pt x="14690" y="11861"/>
                      </a:lnTo>
                      <a:lnTo>
                        <a:pt x="15063" y="11756"/>
                      </a:lnTo>
                      <a:lnTo>
                        <a:pt x="15436" y="11678"/>
                      </a:lnTo>
                      <a:lnTo>
                        <a:pt x="15809" y="11638"/>
                      </a:lnTo>
                      <a:lnTo>
                        <a:pt x="16182" y="11638"/>
                      </a:lnTo>
                      <a:lnTo>
                        <a:pt x="16555" y="11678"/>
                      </a:lnTo>
                      <a:lnTo>
                        <a:pt x="16910" y="11730"/>
                      </a:lnTo>
                      <a:lnTo>
                        <a:pt x="17248" y="11835"/>
                      </a:lnTo>
                      <a:lnTo>
                        <a:pt x="17514" y="11966"/>
                      </a:lnTo>
                      <a:lnTo>
                        <a:pt x="17763" y="12110"/>
                      </a:lnTo>
                      <a:lnTo>
                        <a:pt x="17887" y="12215"/>
                      </a:lnTo>
                      <a:lnTo>
                        <a:pt x="18065" y="12307"/>
                      </a:lnTo>
                      <a:lnTo>
                        <a:pt x="18260" y="12412"/>
                      </a:lnTo>
                      <a:lnTo>
                        <a:pt x="18438" y="12464"/>
                      </a:lnTo>
                      <a:lnTo>
                        <a:pt x="18669" y="12543"/>
                      </a:lnTo>
                      <a:lnTo>
                        <a:pt x="18882" y="12569"/>
                      </a:lnTo>
                      <a:lnTo>
                        <a:pt x="19113" y="12595"/>
                      </a:lnTo>
                      <a:lnTo>
                        <a:pt x="19361" y="12608"/>
                      </a:lnTo>
                      <a:lnTo>
                        <a:pt x="19592" y="12608"/>
                      </a:lnTo>
                      <a:lnTo>
                        <a:pt x="19841" y="12595"/>
                      </a:lnTo>
                      <a:lnTo>
                        <a:pt x="20072" y="12543"/>
                      </a:lnTo>
                      <a:lnTo>
                        <a:pt x="20321" y="12490"/>
                      </a:lnTo>
                      <a:lnTo>
                        <a:pt x="20551" y="12438"/>
                      </a:lnTo>
                      <a:lnTo>
                        <a:pt x="20800" y="12333"/>
                      </a:lnTo>
                      <a:lnTo>
                        <a:pt x="20996" y="12241"/>
                      </a:lnTo>
                      <a:lnTo>
                        <a:pt x="21244" y="12110"/>
                      </a:lnTo>
                      <a:lnTo>
                        <a:pt x="21298" y="12032"/>
                      </a:lnTo>
                      <a:lnTo>
                        <a:pt x="21404" y="11966"/>
                      </a:lnTo>
                      <a:lnTo>
                        <a:pt x="21475" y="11861"/>
                      </a:lnTo>
                      <a:lnTo>
                        <a:pt x="21511" y="11730"/>
                      </a:lnTo>
                      <a:lnTo>
                        <a:pt x="21617" y="11481"/>
                      </a:lnTo>
                      <a:lnTo>
                        <a:pt x="21653" y="11180"/>
                      </a:lnTo>
                      <a:lnTo>
                        <a:pt x="21653" y="10826"/>
                      </a:lnTo>
                      <a:lnTo>
                        <a:pt x="21653" y="10472"/>
                      </a:lnTo>
                      <a:lnTo>
                        <a:pt x="21582" y="10092"/>
                      </a:lnTo>
                      <a:lnTo>
                        <a:pt x="21511" y="9725"/>
                      </a:lnTo>
                      <a:lnTo>
                        <a:pt x="21298" y="8912"/>
                      </a:lnTo>
                      <a:lnTo>
                        <a:pt x="21067" y="8191"/>
                      </a:lnTo>
                      <a:lnTo>
                        <a:pt x="20800" y="7536"/>
                      </a:lnTo>
                      <a:lnTo>
                        <a:pt x="20551" y="7025"/>
                      </a:lnTo>
                      <a:lnTo>
                        <a:pt x="20001" y="7103"/>
                      </a:lnTo>
                      <a:lnTo>
                        <a:pt x="19432" y="7156"/>
                      </a:lnTo>
                      <a:lnTo>
                        <a:pt x="18846" y="7208"/>
                      </a:lnTo>
                      <a:lnTo>
                        <a:pt x="18225" y="7208"/>
                      </a:lnTo>
                      <a:lnTo>
                        <a:pt x="17656" y="7208"/>
                      </a:lnTo>
                      <a:lnTo>
                        <a:pt x="17070" y="7182"/>
                      </a:lnTo>
                      <a:lnTo>
                        <a:pt x="16484" y="7156"/>
                      </a:lnTo>
                      <a:lnTo>
                        <a:pt x="15986" y="7103"/>
                      </a:lnTo>
                      <a:lnTo>
                        <a:pt x="14992" y="6999"/>
                      </a:lnTo>
                      <a:lnTo>
                        <a:pt x="14210" y="6907"/>
                      </a:lnTo>
                      <a:lnTo>
                        <a:pt x="13695" y="6828"/>
                      </a:lnTo>
                      <a:lnTo>
                        <a:pt x="13517" y="6802"/>
                      </a:lnTo>
                      <a:lnTo>
                        <a:pt x="13073" y="6645"/>
                      </a:lnTo>
                      <a:lnTo>
                        <a:pt x="12700" y="6474"/>
                      </a:lnTo>
                      <a:lnTo>
                        <a:pt x="12363" y="6304"/>
                      </a:lnTo>
                      <a:lnTo>
                        <a:pt x="12132" y="6094"/>
                      </a:lnTo>
                      <a:lnTo>
                        <a:pt x="11919" y="5871"/>
                      </a:lnTo>
                      <a:lnTo>
                        <a:pt x="11776" y="5649"/>
                      </a:lnTo>
                      <a:lnTo>
                        <a:pt x="11688" y="5413"/>
                      </a:lnTo>
                      <a:lnTo>
                        <a:pt x="11617" y="5190"/>
                      </a:lnTo>
                      <a:lnTo>
                        <a:pt x="11617" y="4941"/>
                      </a:lnTo>
                      <a:lnTo>
                        <a:pt x="11652" y="4718"/>
                      </a:lnTo>
                      <a:lnTo>
                        <a:pt x="11723" y="4482"/>
                      </a:lnTo>
                      <a:lnTo>
                        <a:pt x="11812" y="4285"/>
                      </a:lnTo>
                      <a:lnTo>
                        <a:pt x="11919" y="4089"/>
                      </a:lnTo>
                      <a:lnTo>
                        <a:pt x="12096" y="3905"/>
                      </a:lnTo>
                      <a:lnTo>
                        <a:pt x="12292" y="3735"/>
                      </a:lnTo>
                      <a:lnTo>
                        <a:pt x="12505" y="3604"/>
                      </a:lnTo>
                      <a:lnTo>
                        <a:pt x="12700" y="3460"/>
                      </a:lnTo>
                      <a:lnTo>
                        <a:pt x="12878" y="3250"/>
                      </a:lnTo>
                      <a:lnTo>
                        <a:pt x="13038" y="3027"/>
                      </a:lnTo>
                      <a:lnTo>
                        <a:pt x="13180" y="2752"/>
                      </a:lnTo>
                      <a:lnTo>
                        <a:pt x="13286" y="2477"/>
                      </a:lnTo>
                      <a:lnTo>
                        <a:pt x="13322" y="2175"/>
                      </a:lnTo>
                      <a:lnTo>
                        <a:pt x="13357" y="1874"/>
                      </a:lnTo>
                      <a:lnTo>
                        <a:pt x="13286" y="1572"/>
                      </a:lnTo>
                      <a:lnTo>
                        <a:pt x="13180" y="1271"/>
                      </a:lnTo>
                      <a:lnTo>
                        <a:pt x="13038" y="983"/>
                      </a:lnTo>
                      <a:lnTo>
                        <a:pt x="12949" y="865"/>
                      </a:lnTo>
                      <a:lnTo>
                        <a:pt x="12807" y="733"/>
                      </a:lnTo>
                      <a:lnTo>
                        <a:pt x="12665" y="616"/>
                      </a:lnTo>
                      <a:lnTo>
                        <a:pt x="12505" y="511"/>
                      </a:lnTo>
                      <a:lnTo>
                        <a:pt x="12327" y="406"/>
                      </a:lnTo>
                      <a:lnTo>
                        <a:pt x="12132" y="314"/>
                      </a:lnTo>
                      <a:lnTo>
                        <a:pt x="11883" y="235"/>
                      </a:lnTo>
                      <a:lnTo>
                        <a:pt x="11652" y="183"/>
                      </a:lnTo>
                      <a:lnTo>
                        <a:pt x="11368" y="104"/>
                      </a:lnTo>
                      <a:lnTo>
                        <a:pt x="11101" y="78"/>
                      </a:lnTo>
                      <a:lnTo>
                        <a:pt x="10800" y="52"/>
                      </a:lnTo>
                      <a:lnTo>
                        <a:pt x="10444" y="52"/>
                      </a:lnTo>
                      <a:lnTo>
                        <a:pt x="10142" y="52"/>
                      </a:lnTo>
                      <a:lnTo>
                        <a:pt x="9840" y="78"/>
                      </a:lnTo>
                      <a:lnTo>
                        <a:pt x="9574" y="104"/>
                      </a:lnTo>
                      <a:lnTo>
                        <a:pt x="9325" y="157"/>
                      </a:lnTo>
                      <a:lnTo>
                        <a:pt x="9094" y="209"/>
                      </a:lnTo>
                      <a:lnTo>
                        <a:pt x="8846" y="262"/>
                      </a:lnTo>
                      <a:lnTo>
                        <a:pt x="8650" y="340"/>
                      </a:lnTo>
                      <a:lnTo>
                        <a:pt x="8437" y="432"/>
                      </a:lnTo>
                      <a:lnTo>
                        <a:pt x="8277" y="511"/>
                      </a:lnTo>
                      <a:lnTo>
                        <a:pt x="8100" y="616"/>
                      </a:lnTo>
                      <a:lnTo>
                        <a:pt x="7957" y="707"/>
                      </a:lnTo>
                      <a:lnTo>
                        <a:pt x="7833" y="838"/>
                      </a:lnTo>
                      <a:lnTo>
                        <a:pt x="7620" y="1061"/>
                      </a:lnTo>
                      <a:lnTo>
                        <a:pt x="7442" y="1336"/>
                      </a:lnTo>
                      <a:lnTo>
                        <a:pt x="7353" y="1599"/>
                      </a:lnTo>
                      <a:lnTo>
                        <a:pt x="7318" y="1900"/>
                      </a:lnTo>
                      <a:lnTo>
                        <a:pt x="7318" y="2175"/>
                      </a:lnTo>
                      <a:lnTo>
                        <a:pt x="7353" y="2450"/>
                      </a:lnTo>
                      <a:lnTo>
                        <a:pt x="7442" y="2726"/>
                      </a:lnTo>
                      <a:lnTo>
                        <a:pt x="7620" y="2975"/>
                      </a:lnTo>
                      <a:lnTo>
                        <a:pt x="7833" y="3198"/>
                      </a:lnTo>
                      <a:lnTo>
                        <a:pt x="8064" y="3433"/>
                      </a:lnTo>
                      <a:lnTo>
                        <a:pt x="8295" y="3630"/>
                      </a:lnTo>
                      <a:lnTo>
                        <a:pt x="8508" y="3853"/>
                      </a:lnTo>
                      <a:lnTo>
                        <a:pt x="8686" y="4089"/>
                      </a:lnTo>
                      <a:lnTo>
                        <a:pt x="8775" y="4312"/>
                      </a:lnTo>
                      <a:lnTo>
                        <a:pt x="8846" y="4561"/>
                      </a:lnTo>
                      <a:lnTo>
                        <a:pt x="8846" y="4810"/>
                      </a:lnTo>
                      <a:lnTo>
                        <a:pt x="8810" y="5059"/>
                      </a:lnTo>
                      <a:lnTo>
                        <a:pt x="8721" y="5295"/>
                      </a:lnTo>
                      <a:lnTo>
                        <a:pt x="8579" y="5544"/>
                      </a:lnTo>
                      <a:lnTo>
                        <a:pt x="8366" y="5766"/>
                      </a:lnTo>
                      <a:lnTo>
                        <a:pt x="8135" y="5976"/>
                      </a:lnTo>
                      <a:lnTo>
                        <a:pt x="7833" y="6199"/>
                      </a:lnTo>
                      <a:lnTo>
                        <a:pt x="7478" y="6369"/>
                      </a:lnTo>
                      <a:lnTo>
                        <a:pt x="7069" y="6527"/>
                      </a:lnTo>
                      <a:lnTo>
                        <a:pt x="6590" y="6671"/>
                      </a:lnTo>
                      <a:lnTo>
                        <a:pt x="6092" y="6802"/>
                      </a:lnTo>
                      <a:lnTo>
                        <a:pt x="5684" y="6802"/>
                      </a:lnTo>
                      <a:lnTo>
                        <a:pt x="5133" y="6802"/>
                      </a:lnTo>
                      <a:lnTo>
                        <a:pt x="4547" y="6802"/>
                      </a:lnTo>
                      <a:lnTo>
                        <a:pt x="3872" y="6802"/>
                      </a:lnTo>
                      <a:lnTo>
                        <a:pt x="3144" y="6802"/>
                      </a:lnTo>
                      <a:lnTo>
                        <a:pt x="2362" y="6802"/>
                      </a:lnTo>
                      <a:lnTo>
                        <a:pt x="1545" y="6802"/>
                      </a:lnTo>
                      <a:lnTo>
                        <a:pt x="692" y="6802"/>
                      </a:lnTo>
                      <a:lnTo>
                        <a:pt x="586" y="7234"/>
                      </a:lnTo>
                      <a:lnTo>
                        <a:pt x="461" y="7837"/>
                      </a:lnTo>
                      <a:lnTo>
                        <a:pt x="355" y="8493"/>
                      </a:lnTo>
                      <a:lnTo>
                        <a:pt x="248" y="9187"/>
                      </a:lnTo>
                      <a:lnTo>
                        <a:pt x="142" y="9869"/>
                      </a:lnTo>
                      <a:lnTo>
                        <a:pt x="106" y="10498"/>
                      </a:lnTo>
                      <a:lnTo>
                        <a:pt x="106" y="10983"/>
                      </a:lnTo>
                      <a:lnTo>
                        <a:pt x="106" y="11311"/>
                      </a:lnTo>
                      <a:lnTo>
                        <a:pt x="213" y="11481"/>
                      </a:lnTo>
                      <a:lnTo>
                        <a:pt x="319" y="11651"/>
                      </a:lnTo>
                      <a:lnTo>
                        <a:pt x="497" y="11783"/>
                      </a:lnTo>
                      <a:lnTo>
                        <a:pt x="692" y="11914"/>
                      </a:lnTo>
                      <a:lnTo>
                        <a:pt x="941" y="12032"/>
                      </a:lnTo>
                      <a:lnTo>
                        <a:pt x="1207" y="12110"/>
                      </a:lnTo>
                      <a:lnTo>
                        <a:pt x="1509" y="12189"/>
                      </a:lnTo>
                      <a:lnTo>
                        <a:pt x="1794" y="12241"/>
                      </a:lnTo>
                      <a:lnTo>
                        <a:pt x="2131" y="12267"/>
                      </a:lnTo>
                      <a:lnTo>
                        <a:pt x="2433" y="12281"/>
                      </a:lnTo>
                      <a:lnTo>
                        <a:pt x="2735" y="12267"/>
                      </a:lnTo>
                      <a:lnTo>
                        <a:pt x="3055" y="12241"/>
                      </a:lnTo>
                      <a:lnTo>
                        <a:pt x="3357" y="12189"/>
                      </a:lnTo>
                      <a:lnTo>
                        <a:pt x="3623" y="12084"/>
                      </a:lnTo>
                      <a:lnTo>
                        <a:pt x="3872" y="11979"/>
                      </a:lnTo>
                      <a:lnTo>
                        <a:pt x="4103" y="11861"/>
                      </a:lnTo>
                      <a:lnTo>
                        <a:pt x="4316" y="11704"/>
                      </a:lnTo>
                      <a:lnTo>
                        <a:pt x="4582" y="11612"/>
                      </a:lnTo>
                      <a:lnTo>
                        <a:pt x="4849" y="11533"/>
                      </a:lnTo>
                      <a:lnTo>
                        <a:pt x="5169" y="11507"/>
                      </a:lnTo>
                      <a:lnTo>
                        <a:pt x="5506" y="11481"/>
                      </a:lnTo>
                      <a:lnTo>
                        <a:pt x="5808" y="11507"/>
                      </a:lnTo>
                      <a:lnTo>
                        <a:pt x="6146" y="11560"/>
                      </a:lnTo>
                      <a:lnTo>
                        <a:pt x="6501" y="11651"/>
                      </a:lnTo>
                      <a:lnTo>
                        <a:pt x="6803" y="11783"/>
                      </a:lnTo>
                      <a:lnTo>
                        <a:pt x="7105" y="11940"/>
                      </a:lnTo>
                      <a:lnTo>
                        <a:pt x="7353" y="12110"/>
                      </a:lnTo>
                      <a:lnTo>
                        <a:pt x="7584" y="12333"/>
                      </a:lnTo>
                      <a:lnTo>
                        <a:pt x="7798" y="12595"/>
                      </a:lnTo>
                      <a:lnTo>
                        <a:pt x="7922" y="12870"/>
                      </a:lnTo>
                      <a:lnTo>
                        <a:pt x="8028" y="13198"/>
                      </a:lnTo>
                      <a:lnTo>
                        <a:pt x="8064" y="13526"/>
                      </a:lnTo>
                      <a:lnTo>
                        <a:pt x="8028" y="13775"/>
                      </a:lnTo>
                      <a:lnTo>
                        <a:pt x="7922" y="13998"/>
                      </a:lnTo>
                      <a:lnTo>
                        <a:pt x="7798" y="14220"/>
                      </a:lnTo>
                      <a:lnTo>
                        <a:pt x="7584" y="14404"/>
                      </a:lnTo>
                      <a:lnTo>
                        <a:pt x="7353" y="14574"/>
                      </a:lnTo>
                      <a:lnTo>
                        <a:pt x="7105" y="14732"/>
                      </a:lnTo>
                      <a:lnTo>
                        <a:pt x="6803" y="14850"/>
                      </a:lnTo>
                      <a:lnTo>
                        <a:pt x="6501" y="14954"/>
                      </a:lnTo>
                      <a:lnTo>
                        <a:pt x="6146" y="15033"/>
                      </a:lnTo>
                      <a:lnTo>
                        <a:pt x="5808" y="15085"/>
                      </a:lnTo>
                      <a:lnTo>
                        <a:pt x="5506" y="15085"/>
                      </a:lnTo>
                      <a:lnTo>
                        <a:pt x="5169" y="15059"/>
                      </a:lnTo>
                      <a:lnTo>
                        <a:pt x="4849" y="15007"/>
                      </a:lnTo>
                      <a:lnTo>
                        <a:pt x="4582" y="14902"/>
                      </a:lnTo>
                      <a:lnTo>
                        <a:pt x="4316" y="14784"/>
                      </a:lnTo>
                      <a:lnTo>
                        <a:pt x="4103" y="14600"/>
                      </a:lnTo>
                      <a:lnTo>
                        <a:pt x="3907" y="14430"/>
                      </a:lnTo>
                      <a:lnTo>
                        <a:pt x="3659" y="14299"/>
                      </a:lnTo>
                      <a:lnTo>
                        <a:pt x="3428" y="14194"/>
                      </a:lnTo>
                      <a:lnTo>
                        <a:pt x="3179" y="14129"/>
                      </a:lnTo>
                      <a:lnTo>
                        <a:pt x="2913" y="14102"/>
                      </a:lnTo>
                      <a:lnTo>
                        <a:pt x="2646" y="14102"/>
                      </a:lnTo>
                      <a:lnTo>
                        <a:pt x="2362" y="14129"/>
                      </a:lnTo>
                      <a:lnTo>
                        <a:pt x="2096" y="14168"/>
                      </a:lnTo>
                      <a:lnTo>
                        <a:pt x="1811" y="14273"/>
                      </a:lnTo>
                      <a:lnTo>
                        <a:pt x="1545" y="14378"/>
                      </a:lnTo>
                      <a:lnTo>
                        <a:pt x="1314" y="14496"/>
                      </a:lnTo>
                      <a:lnTo>
                        <a:pt x="1065" y="14653"/>
                      </a:lnTo>
                      <a:lnTo>
                        <a:pt x="870" y="14797"/>
                      </a:lnTo>
                      <a:lnTo>
                        <a:pt x="657" y="14981"/>
                      </a:lnTo>
                      <a:lnTo>
                        <a:pt x="497" y="15177"/>
                      </a:lnTo>
                      <a:lnTo>
                        <a:pt x="390" y="15413"/>
                      </a:lnTo>
                      <a:lnTo>
                        <a:pt x="284" y="15636"/>
                      </a:lnTo>
                      <a:lnTo>
                        <a:pt x="248" y="15911"/>
                      </a:lnTo>
                      <a:lnTo>
                        <a:pt x="284" y="16239"/>
                      </a:lnTo>
                      <a:lnTo>
                        <a:pt x="319" y="16566"/>
                      </a:lnTo>
                      <a:lnTo>
                        <a:pt x="497" y="17340"/>
                      </a:lnTo>
                      <a:lnTo>
                        <a:pt x="692" y="18152"/>
                      </a:lnTo>
                      <a:lnTo>
                        <a:pt x="799" y="18559"/>
                      </a:lnTo>
                      <a:lnTo>
                        <a:pt x="905" y="18978"/>
                      </a:lnTo>
                      <a:lnTo>
                        <a:pt x="959" y="19384"/>
                      </a:lnTo>
                      <a:lnTo>
                        <a:pt x="994" y="19791"/>
                      </a:lnTo>
                      <a:lnTo>
                        <a:pt x="994" y="20132"/>
                      </a:lnTo>
                      <a:lnTo>
                        <a:pt x="959" y="20485"/>
                      </a:lnTo>
                      <a:lnTo>
                        <a:pt x="941" y="20669"/>
                      </a:lnTo>
                      <a:lnTo>
                        <a:pt x="870" y="20813"/>
                      </a:lnTo>
                      <a:lnTo>
                        <a:pt x="799" y="20970"/>
                      </a:lnTo>
                      <a:lnTo>
                        <a:pt x="692" y="21088"/>
                      </a:lnTo>
                      <a:lnTo>
                        <a:pt x="1474" y="20997"/>
                      </a:lnTo>
                      <a:lnTo>
                        <a:pt x="2291" y="20866"/>
                      </a:lnTo>
                      <a:lnTo>
                        <a:pt x="3108" y="20787"/>
                      </a:lnTo>
                      <a:lnTo>
                        <a:pt x="3907" y="20721"/>
                      </a:lnTo>
                      <a:lnTo>
                        <a:pt x="4653" y="20695"/>
                      </a:lnTo>
                      <a:lnTo>
                        <a:pt x="5364" y="20695"/>
                      </a:lnTo>
                      <a:lnTo>
                        <a:pt x="5701" y="20721"/>
                      </a:lnTo>
                      <a:lnTo>
                        <a:pt x="6057" y="20761"/>
                      </a:lnTo>
                      <a:lnTo>
                        <a:pt x="6323" y="20813"/>
                      </a:lnTo>
                      <a:lnTo>
                        <a:pt x="6625" y="20892"/>
                      </a:lnTo>
                      <a:close/>
                    </a:path>
                  </a:pathLst>
                </a:custGeom>
                <a:solidFill>
                  <a:srgbClr val="FFBE7D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7" name="Puzzle2"/>
                <p:cNvSpPr>
                  <a:spLocks noEditPoints="1" noChangeArrowheads="1"/>
                </p:cNvSpPr>
                <p:nvPr/>
              </p:nvSpPr>
              <p:spPr bwMode="auto">
                <a:xfrm>
                  <a:off x="3095" y="1736"/>
                  <a:ext cx="1958" cy="1379"/>
                </a:xfrm>
                <a:custGeom>
                  <a:avLst/>
                  <a:gdLst>
                    <a:gd name="T0" fmla="*/ 11 w 21600"/>
                    <a:gd name="T1" fmla="*/ 13386 h 21600"/>
                    <a:gd name="T2" fmla="*/ 4202 w 21600"/>
                    <a:gd name="T3" fmla="*/ 21161 h 21600"/>
                    <a:gd name="T4" fmla="*/ 10400 w 21600"/>
                    <a:gd name="T5" fmla="*/ 13909 h 21600"/>
                    <a:gd name="T6" fmla="*/ 16821 w 21600"/>
                    <a:gd name="T7" fmla="*/ 21190 h 21600"/>
                    <a:gd name="T8" fmla="*/ 21600 w 21600"/>
                    <a:gd name="T9" fmla="*/ 15083 h 21600"/>
                    <a:gd name="T10" fmla="*/ 16889 w 21600"/>
                    <a:gd name="T11" fmla="*/ 5739 h 21600"/>
                    <a:gd name="T12" fmla="*/ 10800 w 21600"/>
                    <a:gd name="T13" fmla="*/ 28 h 21600"/>
                    <a:gd name="T14" fmla="*/ 4202 w 21600"/>
                    <a:gd name="T15" fmla="*/ 5894 h 21600"/>
                    <a:gd name="T16" fmla="*/ 5388 w 21600"/>
                    <a:gd name="T17" fmla="*/ 6742 h 21600"/>
                    <a:gd name="T18" fmla="*/ 16177 w 21600"/>
                    <a:gd name="T19" fmla="*/ 2044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4247" y="12354"/>
                      </a:moveTo>
                      <a:lnTo>
                        <a:pt x="4134" y="12468"/>
                      </a:lnTo>
                      <a:lnTo>
                        <a:pt x="4010" y="12581"/>
                      </a:lnTo>
                      <a:lnTo>
                        <a:pt x="3897" y="12637"/>
                      </a:lnTo>
                      <a:lnTo>
                        <a:pt x="3773" y="12694"/>
                      </a:lnTo>
                      <a:lnTo>
                        <a:pt x="3637" y="12694"/>
                      </a:lnTo>
                      <a:lnTo>
                        <a:pt x="3524" y="12694"/>
                      </a:lnTo>
                      <a:lnTo>
                        <a:pt x="3400" y="12665"/>
                      </a:lnTo>
                      <a:lnTo>
                        <a:pt x="3287" y="12609"/>
                      </a:lnTo>
                      <a:lnTo>
                        <a:pt x="3027" y="12496"/>
                      </a:lnTo>
                      <a:lnTo>
                        <a:pt x="2790" y="12340"/>
                      </a:lnTo>
                      <a:lnTo>
                        <a:pt x="2530" y="12142"/>
                      </a:lnTo>
                      <a:lnTo>
                        <a:pt x="2293" y="11987"/>
                      </a:lnTo>
                      <a:lnTo>
                        <a:pt x="2033" y="11817"/>
                      </a:lnTo>
                      <a:lnTo>
                        <a:pt x="1773" y="11676"/>
                      </a:lnTo>
                      <a:lnTo>
                        <a:pt x="1638" y="11662"/>
                      </a:lnTo>
                      <a:lnTo>
                        <a:pt x="1513" y="11634"/>
                      </a:lnTo>
                      <a:lnTo>
                        <a:pt x="1378" y="11634"/>
                      </a:lnTo>
                      <a:lnTo>
                        <a:pt x="1253" y="11634"/>
                      </a:lnTo>
                      <a:lnTo>
                        <a:pt x="1118" y="11662"/>
                      </a:lnTo>
                      <a:lnTo>
                        <a:pt x="971" y="11732"/>
                      </a:lnTo>
                      <a:lnTo>
                        <a:pt x="835" y="11817"/>
                      </a:lnTo>
                      <a:lnTo>
                        <a:pt x="711" y="11959"/>
                      </a:lnTo>
                      <a:lnTo>
                        <a:pt x="553" y="12086"/>
                      </a:lnTo>
                      <a:lnTo>
                        <a:pt x="429" y="12284"/>
                      </a:lnTo>
                      <a:lnTo>
                        <a:pt x="271" y="12524"/>
                      </a:lnTo>
                      <a:lnTo>
                        <a:pt x="146" y="12793"/>
                      </a:lnTo>
                      <a:lnTo>
                        <a:pt x="79" y="12962"/>
                      </a:lnTo>
                      <a:lnTo>
                        <a:pt x="33" y="13146"/>
                      </a:lnTo>
                      <a:lnTo>
                        <a:pt x="11" y="13386"/>
                      </a:lnTo>
                      <a:lnTo>
                        <a:pt x="11" y="13641"/>
                      </a:lnTo>
                      <a:lnTo>
                        <a:pt x="33" y="13881"/>
                      </a:lnTo>
                      <a:lnTo>
                        <a:pt x="101" y="14150"/>
                      </a:lnTo>
                      <a:lnTo>
                        <a:pt x="192" y="14404"/>
                      </a:lnTo>
                      <a:lnTo>
                        <a:pt x="293" y="14645"/>
                      </a:lnTo>
                      <a:lnTo>
                        <a:pt x="451" y="14857"/>
                      </a:lnTo>
                      <a:lnTo>
                        <a:pt x="621" y="15054"/>
                      </a:lnTo>
                      <a:lnTo>
                        <a:pt x="734" y="15125"/>
                      </a:lnTo>
                      <a:lnTo>
                        <a:pt x="835" y="15210"/>
                      </a:lnTo>
                      <a:lnTo>
                        <a:pt x="948" y="15267"/>
                      </a:lnTo>
                      <a:lnTo>
                        <a:pt x="1084" y="15323"/>
                      </a:lnTo>
                      <a:lnTo>
                        <a:pt x="1208" y="15351"/>
                      </a:lnTo>
                      <a:lnTo>
                        <a:pt x="1355" y="15380"/>
                      </a:lnTo>
                      <a:lnTo>
                        <a:pt x="1513" y="15380"/>
                      </a:lnTo>
                      <a:lnTo>
                        <a:pt x="1683" y="15380"/>
                      </a:lnTo>
                      <a:lnTo>
                        <a:pt x="1864" y="15351"/>
                      </a:lnTo>
                      <a:lnTo>
                        <a:pt x="2033" y="15323"/>
                      </a:lnTo>
                      <a:lnTo>
                        <a:pt x="2225" y="15238"/>
                      </a:lnTo>
                      <a:lnTo>
                        <a:pt x="2428" y="15153"/>
                      </a:lnTo>
                      <a:lnTo>
                        <a:pt x="2745" y="15026"/>
                      </a:lnTo>
                      <a:lnTo>
                        <a:pt x="3005" y="14913"/>
                      </a:lnTo>
                      <a:lnTo>
                        <a:pt x="3264" y="14828"/>
                      </a:lnTo>
                      <a:lnTo>
                        <a:pt x="3513" y="14800"/>
                      </a:lnTo>
                      <a:lnTo>
                        <a:pt x="3615" y="14828"/>
                      </a:lnTo>
                      <a:lnTo>
                        <a:pt x="3728" y="14857"/>
                      </a:lnTo>
                      <a:lnTo>
                        <a:pt x="3807" y="14913"/>
                      </a:lnTo>
                      <a:lnTo>
                        <a:pt x="3920" y="14998"/>
                      </a:lnTo>
                      <a:lnTo>
                        <a:pt x="4010" y="15097"/>
                      </a:lnTo>
                      <a:lnTo>
                        <a:pt x="4089" y="15238"/>
                      </a:lnTo>
                      <a:lnTo>
                        <a:pt x="4179" y="15408"/>
                      </a:lnTo>
                      <a:lnTo>
                        <a:pt x="4247" y="15620"/>
                      </a:lnTo>
                      <a:lnTo>
                        <a:pt x="4326" y="15860"/>
                      </a:lnTo>
                      <a:lnTo>
                        <a:pt x="4394" y="16129"/>
                      </a:lnTo>
                      <a:lnTo>
                        <a:pt x="4439" y="16440"/>
                      </a:lnTo>
                      <a:lnTo>
                        <a:pt x="4507" y="16737"/>
                      </a:lnTo>
                      <a:lnTo>
                        <a:pt x="4552" y="17090"/>
                      </a:lnTo>
                      <a:lnTo>
                        <a:pt x="4575" y="17443"/>
                      </a:lnTo>
                      <a:lnTo>
                        <a:pt x="4586" y="17825"/>
                      </a:lnTo>
                      <a:lnTo>
                        <a:pt x="4586" y="18193"/>
                      </a:lnTo>
                      <a:lnTo>
                        <a:pt x="4586" y="18574"/>
                      </a:lnTo>
                      <a:lnTo>
                        <a:pt x="4586" y="18984"/>
                      </a:lnTo>
                      <a:lnTo>
                        <a:pt x="4552" y="19366"/>
                      </a:lnTo>
                      <a:lnTo>
                        <a:pt x="4507" y="19748"/>
                      </a:lnTo>
                      <a:lnTo>
                        <a:pt x="4462" y="20129"/>
                      </a:lnTo>
                      <a:lnTo>
                        <a:pt x="4371" y="20483"/>
                      </a:lnTo>
                      <a:lnTo>
                        <a:pt x="4292" y="20836"/>
                      </a:lnTo>
                      <a:lnTo>
                        <a:pt x="4202" y="21161"/>
                      </a:lnTo>
                      <a:lnTo>
                        <a:pt x="4744" y="21161"/>
                      </a:lnTo>
                      <a:lnTo>
                        <a:pt x="5264" y="21161"/>
                      </a:lnTo>
                      <a:lnTo>
                        <a:pt x="5784" y="21161"/>
                      </a:lnTo>
                      <a:lnTo>
                        <a:pt x="6235" y="21161"/>
                      </a:lnTo>
                      <a:lnTo>
                        <a:pt x="6676" y="21161"/>
                      </a:lnTo>
                      <a:lnTo>
                        <a:pt x="7060" y="21161"/>
                      </a:lnTo>
                      <a:lnTo>
                        <a:pt x="7410" y="21161"/>
                      </a:lnTo>
                      <a:lnTo>
                        <a:pt x="7670" y="21161"/>
                      </a:lnTo>
                      <a:lnTo>
                        <a:pt x="8020" y="21020"/>
                      </a:lnTo>
                      <a:lnTo>
                        <a:pt x="8303" y="20893"/>
                      </a:lnTo>
                      <a:lnTo>
                        <a:pt x="8563" y="20695"/>
                      </a:lnTo>
                      <a:lnTo>
                        <a:pt x="8800" y="20511"/>
                      </a:lnTo>
                      <a:lnTo>
                        <a:pt x="8969" y="20285"/>
                      </a:lnTo>
                      <a:lnTo>
                        <a:pt x="9150" y="20045"/>
                      </a:lnTo>
                      <a:lnTo>
                        <a:pt x="9252" y="19804"/>
                      </a:lnTo>
                      <a:lnTo>
                        <a:pt x="9342" y="19550"/>
                      </a:lnTo>
                      <a:lnTo>
                        <a:pt x="9410" y="19281"/>
                      </a:lnTo>
                      <a:lnTo>
                        <a:pt x="9433" y="19013"/>
                      </a:lnTo>
                      <a:lnTo>
                        <a:pt x="9433" y="18744"/>
                      </a:lnTo>
                      <a:lnTo>
                        <a:pt x="9387" y="18504"/>
                      </a:lnTo>
                      <a:lnTo>
                        <a:pt x="9320" y="18221"/>
                      </a:lnTo>
                      <a:lnTo>
                        <a:pt x="9207" y="17981"/>
                      </a:lnTo>
                      <a:lnTo>
                        <a:pt x="9105" y="17740"/>
                      </a:lnTo>
                      <a:lnTo>
                        <a:pt x="8924" y="17514"/>
                      </a:lnTo>
                      <a:lnTo>
                        <a:pt x="8777" y="17274"/>
                      </a:lnTo>
                      <a:lnTo>
                        <a:pt x="8642" y="17034"/>
                      </a:lnTo>
                      <a:lnTo>
                        <a:pt x="8563" y="16765"/>
                      </a:lnTo>
                      <a:lnTo>
                        <a:pt x="8472" y="16468"/>
                      </a:lnTo>
                      <a:lnTo>
                        <a:pt x="8450" y="16157"/>
                      </a:lnTo>
                      <a:lnTo>
                        <a:pt x="8450" y="15860"/>
                      </a:lnTo>
                      <a:lnTo>
                        <a:pt x="8472" y="15563"/>
                      </a:lnTo>
                      <a:lnTo>
                        <a:pt x="8540" y="15267"/>
                      </a:lnTo>
                      <a:lnTo>
                        <a:pt x="8642" y="14998"/>
                      </a:lnTo>
                      <a:lnTo>
                        <a:pt x="8777" y="14729"/>
                      </a:lnTo>
                      <a:lnTo>
                        <a:pt x="8868" y="14616"/>
                      </a:lnTo>
                      <a:lnTo>
                        <a:pt x="8969" y="14475"/>
                      </a:lnTo>
                      <a:lnTo>
                        <a:pt x="9060" y="14376"/>
                      </a:lnTo>
                      <a:lnTo>
                        <a:pt x="9184" y="14291"/>
                      </a:lnTo>
                      <a:lnTo>
                        <a:pt x="9297" y="14206"/>
                      </a:lnTo>
                      <a:lnTo>
                        <a:pt x="9433" y="14121"/>
                      </a:lnTo>
                      <a:lnTo>
                        <a:pt x="9579" y="14051"/>
                      </a:lnTo>
                      <a:lnTo>
                        <a:pt x="9726" y="13994"/>
                      </a:lnTo>
                      <a:lnTo>
                        <a:pt x="9884" y="13938"/>
                      </a:lnTo>
                      <a:lnTo>
                        <a:pt x="10054" y="13909"/>
                      </a:lnTo>
                      <a:lnTo>
                        <a:pt x="10257" y="13881"/>
                      </a:lnTo>
                      <a:lnTo>
                        <a:pt x="10449" y="13881"/>
                      </a:lnTo>
                      <a:lnTo>
                        <a:pt x="10664" y="13881"/>
                      </a:lnTo>
                      <a:lnTo>
                        <a:pt x="10856" y="13909"/>
                      </a:lnTo>
                      <a:lnTo>
                        <a:pt x="11037" y="13966"/>
                      </a:lnTo>
                      <a:lnTo>
                        <a:pt x="11206" y="14023"/>
                      </a:lnTo>
                      <a:lnTo>
                        <a:pt x="11353" y="14093"/>
                      </a:lnTo>
                      <a:lnTo>
                        <a:pt x="11511" y="14178"/>
                      </a:lnTo>
                      <a:lnTo>
                        <a:pt x="11635" y="14263"/>
                      </a:lnTo>
                      <a:lnTo>
                        <a:pt x="11748" y="14376"/>
                      </a:lnTo>
                      <a:lnTo>
                        <a:pt x="11861" y="14475"/>
                      </a:lnTo>
                      <a:lnTo>
                        <a:pt x="11941" y="14616"/>
                      </a:lnTo>
                      <a:lnTo>
                        <a:pt x="12031" y="14758"/>
                      </a:lnTo>
                      <a:lnTo>
                        <a:pt x="12099" y="14885"/>
                      </a:lnTo>
                      <a:lnTo>
                        <a:pt x="12200" y="15210"/>
                      </a:lnTo>
                      <a:lnTo>
                        <a:pt x="12268" y="15507"/>
                      </a:lnTo>
                      <a:lnTo>
                        <a:pt x="12291" y="15832"/>
                      </a:lnTo>
                      <a:lnTo>
                        <a:pt x="12291" y="16157"/>
                      </a:lnTo>
                      <a:lnTo>
                        <a:pt x="12246" y="16482"/>
                      </a:lnTo>
                      <a:lnTo>
                        <a:pt x="12178" y="16807"/>
                      </a:lnTo>
                      <a:lnTo>
                        <a:pt x="12099" y="17090"/>
                      </a:lnTo>
                      <a:lnTo>
                        <a:pt x="12008" y="17330"/>
                      </a:lnTo>
                      <a:lnTo>
                        <a:pt x="11884" y="17542"/>
                      </a:lnTo>
                      <a:lnTo>
                        <a:pt x="11748" y="17712"/>
                      </a:lnTo>
                      <a:lnTo>
                        <a:pt x="11613" y="17839"/>
                      </a:lnTo>
                      <a:lnTo>
                        <a:pt x="11489" y="18037"/>
                      </a:lnTo>
                      <a:lnTo>
                        <a:pt x="11398" y="18221"/>
                      </a:lnTo>
                      <a:lnTo>
                        <a:pt x="11319" y="18447"/>
                      </a:lnTo>
                      <a:lnTo>
                        <a:pt x="11251" y="18659"/>
                      </a:lnTo>
                      <a:lnTo>
                        <a:pt x="11206" y="18900"/>
                      </a:lnTo>
                      <a:lnTo>
                        <a:pt x="11184" y="19154"/>
                      </a:lnTo>
                      <a:lnTo>
                        <a:pt x="11184" y="19423"/>
                      </a:lnTo>
                      <a:lnTo>
                        <a:pt x="11229" y="19663"/>
                      </a:lnTo>
                      <a:lnTo>
                        <a:pt x="11297" y="19903"/>
                      </a:lnTo>
                      <a:lnTo>
                        <a:pt x="11376" y="20158"/>
                      </a:lnTo>
                      <a:lnTo>
                        <a:pt x="11511" y="20398"/>
                      </a:lnTo>
                      <a:lnTo>
                        <a:pt x="11681" y="20610"/>
                      </a:lnTo>
                      <a:lnTo>
                        <a:pt x="11884" y="20808"/>
                      </a:lnTo>
                      <a:lnTo>
                        <a:pt x="12121" y="20992"/>
                      </a:lnTo>
                      <a:lnTo>
                        <a:pt x="12404" y="21161"/>
                      </a:lnTo>
                      <a:lnTo>
                        <a:pt x="12528" y="21190"/>
                      </a:lnTo>
                      <a:lnTo>
                        <a:pt x="12856" y="21274"/>
                      </a:lnTo>
                      <a:lnTo>
                        <a:pt x="13330" y="21373"/>
                      </a:lnTo>
                      <a:lnTo>
                        <a:pt x="13963" y="21486"/>
                      </a:lnTo>
                      <a:lnTo>
                        <a:pt x="14313" y="21543"/>
                      </a:lnTo>
                      <a:lnTo>
                        <a:pt x="14652" y="21571"/>
                      </a:lnTo>
                      <a:lnTo>
                        <a:pt x="15025" y="21600"/>
                      </a:lnTo>
                      <a:lnTo>
                        <a:pt x="15409" y="21600"/>
                      </a:lnTo>
                      <a:lnTo>
                        <a:pt x="15782" y="21600"/>
                      </a:lnTo>
                      <a:lnTo>
                        <a:pt x="16177" y="21571"/>
                      </a:lnTo>
                      <a:lnTo>
                        <a:pt x="16516" y="21486"/>
                      </a:lnTo>
                      <a:lnTo>
                        <a:pt x="16889" y="21402"/>
                      </a:lnTo>
                      <a:lnTo>
                        <a:pt x="16821" y="21190"/>
                      </a:lnTo>
                      <a:lnTo>
                        <a:pt x="16776" y="20935"/>
                      </a:lnTo>
                      <a:lnTo>
                        <a:pt x="16742" y="20667"/>
                      </a:lnTo>
                      <a:lnTo>
                        <a:pt x="16719" y="20370"/>
                      </a:lnTo>
                      <a:lnTo>
                        <a:pt x="16697" y="19719"/>
                      </a:lnTo>
                      <a:lnTo>
                        <a:pt x="16697" y="19013"/>
                      </a:lnTo>
                      <a:lnTo>
                        <a:pt x="16719" y="18306"/>
                      </a:lnTo>
                      <a:lnTo>
                        <a:pt x="16753" y="17599"/>
                      </a:lnTo>
                      <a:lnTo>
                        <a:pt x="16821" y="16949"/>
                      </a:lnTo>
                      <a:lnTo>
                        <a:pt x="16889" y="16383"/>
                      </a:lnTo>
                      <a:lnTo>
                        <a:pt x="16934" y="16129"/>
                      </a:lnTo>
                      <a:lnTo>
                        <a:pt x="17002" y="15945"/>
                      </a:lnTo>
                      <a:lnTo>
                        <a:pt x="17081" y="15790"/>
                      </a:lnTo>
                      <a:lnTo>
                        <a:pt x="17194" y="15648"/>
                      </a:lnTo>
                      <a:lnTo>
                        <a:pt x="17318" y="15563"/>
                      </a:lnTo>
                      <a:lnTo>
                        <a:pt x="17453" y="15507"/>
                      </a:lnTo>
                      <a:lnTo>
                        <a:pt x="17600" y="15450"/>
                      </a:lnTo>
                      <a:lnTo>
                        <a:pt x="17758" y="15450"/>
                      </a:lnTo>
                      <a:lnTo>
                        <a:pt x="17905" y="15479"/>
                      </a:lnTo>
                      <a:lnTo>
                        <a:pt x="18064" y="15535"/>
                      </a:lnTo>
                      <a:lnTo>
                        <a:pt x="18233" y="15620"/>
                      </a:lnTo>
                      <a:lnTo>
                        <a:pt x="18380" y="15733"/>
                      </a:lnTo>
                      <a:lnTo>
                        <a:pt x="18561" y="15832"/>
                      </a:lnTo>
                      <a:lnTo>
                        <a:pt x="18707" y="15973"/>
                      </a:lnTo>
                      <a:lnTo>
                        <a:pt x="18866" y="16129"/>
                      </a:lnTo>
                      <a:lnTo>
                        <a:pt x="18990" y="16327"/>
                      </a:lnTo>
                      <a:lnTo>
                        <a:pt x="19125" y="16482"/>
                      </a:lnTo>
                      <a:lnTo>
                        <a:pt x="19295" y="16624"/>
                      </a:lnTo>
                      <a:lnTo>
                        <a:pt x="19464" y="16737"/>
                      </a:lnTo>
                      <a:lnTo>
                        <a:pt x="19668" y="16807"/>
                      </a:lnTo>
                      <a:lnTo>
                        <a:pt x="19860" y="16836"/>
                      </a:lnTo>
                      <a:lnTo>
                        <a:pt x="20052" y="16864"/>
                      </a:lnTo>
                      <a:lnTo>
                        <a:pt x="20266" y="16836"/>
                      </a:lnTo>
                      <a:lnTo>
                        <a:pt x="20470" y="16793"/>
                      </a:lnTo>
                      <a:lnTo>
                        <a:pt x="20662" y="16708"/>
                      </a:lnTo>
                      <a:lnTo>
                        <a:pt x="20854" y="16567"/>
                      </a:lnTo>
                      <a:lnTo>
                        <a:pt x="21035" y="16412"/>
                      </a:lnTo>
                      <a:lnTo>
                        <a:pt x="21182" y="16214"/>
                      </a:lnTo>
                      <a:lnTo>
                        <a:pt x="21340" y="16002"/>
                      </a:lnTo>
                      <a:lnTo>
                        <a:pt x="21441" y="15733"/>
                      </a:lnTo>
                      <a:lnTo>
                        <a:pt x="21532" y="15436"/>
                      </a:lnTo>
                      <a:lnTo>
                        <a:pt x="21600" y="15083"/>
                      </a:lnTo>
                      <a:lnTo>
                        <a:pt x="21600" y="14885"/>
                      </a:lnTo>
                      <a:lnTo>
                        <a:pt x="21600" y="14729"/>
                      </a:lnTo>
                      <a:lnTo>
                        <a:pt x="21600" y="14531"/>
                      </a:lnTo>
                      <a:lnTo>
                        <a:pt x="21577" y="14376"/>
                      </a:lnTo>
                      <a:lnTo>
                        <a:pt x="21532" y="14206"/>
                      </a:lnTo>
                      <a:lnTo>
                        <a:pt x="21487" y="14051"/>
                      </a:lnTo>
                      <a:lnTo>
                        <a:pt x="21419" y="13909"/>
                      </a:lnTo>
                      <a:lnTo>
                        <a:pt x="21351" y="13768"/>
                      </a:lnTo>
                      <a:lnTo>
                        <a:pt x="21204" y="13500"/>
                      </a:lnTo>
                      <a:lnTo>
                        <a:pt x="21035" y="13287"/>
                      </a:lnTo>
                      <a:lnTo>
                        <a:pt x="20809" y="13090"/>
                      </a:lnTo>
                      <a:lnTo>
                        <a:pt x="20594" y="12962"/>
                      </a:lnTo>
                      <a:lnTo>
                        <a:pt x="20357" y="12821"/>
                      </a:lnTo>
                      <a:lnTo>
                        <a:pt x="20120" y="12764"/>
                      </a:lnTo>
                      <a:lnTo>
                        <a:pt x="19882" y="12708"/>
                      </a:lnTo>
                      <a:lnTo>
                        <a:pt x="19645" y="12736"/>
                      </a:lnTo>
                      <a:lnTo>
                        <a:pt x="19430" y="12793"/>
                      </a:lnTo>
                      <a:lnTo>
                        <a:pt x="19227" y="12906"/>
                      </a:lnTo>
                      <a:lnTo>
                        <a:pt x="19148" y="12962"/>
                      </a:lnTo>
                      <a:lnTo>
                        <a:pt x="19058" y="13047"/>
                      </a:lnTo>
                      <a:lnTo>
                        <a:pt x="18990" y="13146"/>
                      </a:lnTo>
                      <a:lnTo>
                        <a:pt x="18911" y="13259"/>
                      </a:lnTo>
                      <a:lnTo>
                        <a:pt x="18775" y="13471"/>
                      </a:lnTo>
                      <a:lnTo>
                        <a:pt x="18628" y="13641"/>
                      </a:lnTo>
                      <a:lnTo>
                        <a:pt x="18470" y="13740"/>
                      </a:lnTo>
                      <a:lnTo>
                        <a:pt x="18301" y="13825"/>
                      </a:lnTo>
                      <a:lnTo>
                        <a:pt x="18143" y="13853"/>
                      </a:lnTo>
                      <a:lnTo>
                        <a:pt x="17973" y="13881"/>
                      </a:lnTo>
                      <a:lnTo>
                        <a:pt x="17804" y="13853"/>
                      </a:lnTo>
                      <a:lnTo>
                        <a:pt x="17646" y="13796"/>
                      </a:lnTo>
                      <a:lnTo>
                        <a:pt x="17499" y="13726"/>
                      </a:lnTo>
                      <a:lnTo>
                        <a:pt x="17341" y="13641"/>
                      </a:lnTo>
                      <a:lnTo>
                        <a:pt x="17216" y="13528"/>
                      </a:lnTo>
                      <a:lnTo>
                        <a:pt x="17103" y="13386"/>
                      </a:lnTo>
                      <a:lnTo>
                        <a:pt x="17024" y="13259"/>
                      </a:lnTo>
                      <a:lnTo>
                        <a:pt x="16934" y="13118"/>
                      </a:lnTo>
                      <a:lnTo>
                        <a:pt x="16889" y="12991"/>
                      </a:lnTo>
                      <a:lnTo>
                        <a:pt x="16889" y="12849"/>
                      </a:lnTo>
                      <a:lnTo>
                        <a:pt x="16889" y="12383"/>
                      </a:lnTo>
                      <a:lnTo>
                        <a:pt x="16889" y="11662"/>
                      </a:lnTo>
                      <a:lnTo>
                        <a:pt x="16889" y="10701"/>
                      </a:lnTo>
                      <a:lnTo>
                        <a:pt x="16889" y="9640"/>
                      </a:lnTo>
                      <a:lnTo>
                        <a:pt x="16889" y="8566"/>
                      </a:lnTo>
                      <a:lnTo>
                        <a:pt x="16889" y="7478"/>
                      </a:lnTo>
                      <a:lnTo>
                        <a:pt x="16889" y="6502"/>
                      </a:lnTo>
                      <a:lnTo>
                        <a:pt x="16889" y="5739"/>
                      </a:lnTo>
                      <a:lnTo>
                        <a:pt x="16674" y="5894"/>
                      </a:lnTo>
                      <a:lnTo>
                        <a:pt x="16414" y="6036"/>
                      </a:lnTo>
                      <a:lnTo>
                        <a:pt x="16154" y="6177"/>
                      </a:lnTo>
                      <a:lnTo>
                        <a:pt x="15849" y="6248"/>
                      </a:lnTo>
                      <a:lnTo>
                        <a:pt x="15544" y="6304"/>
                      </a:lnTo>
                      <a:lnTo>
                        <a:pt x="15217" y="6332"/>
                      </a:lnTo>
                      <a:lnTo>
                        <a:pt x="14866" y="6361"/>
                      </a:lnTo>
                      <a:lnTo>
                        <a:pt x="14550" y="6361"/>
                      </a:lnTo>
                      <a:lnTo>
                        <a:pt x="14200" y="6332"/>
                      </a:lnTo>
                      <a:lnTo>
                        <a:pt x="13850" y="6276"/>
                      </a:lnTo>
                      <a:lnTo>
                        <a:pt x="13522" y="6219"/>
                      </a:lnTo>
                      <a:lnTo>
                        <a:pt x="13206" y="6149"/>
                      </a:lnTo>
                      <a:lnTo>
                        <a:pt x="12901" y="6064"/>
                      </a:lnTo>
                      <a:lnTo>
                        <a:pt x="12618" y="5951"/>
                      </a:lnTo>
                      <a:lnTo>
                        <a:pt x="12358" y="5838"/>
                      </a:lnTo>
                      <a:lnTo>
                        <a:pt x="12121" y="5739"/>
                      </a:lnTo>
                      <a:lnTo>
                        <a:pt x="11941" y="5626"/>
                      </a:lnTo>
                      <a:lnTo>
                        <a:pt x="11794" y="5513"/>
                      </a:lnTo>
                      <a:lnTo>
                        <a:pt x="11658" y="5414"/>
                      </a:lnTo>
                      <a:lnTo>
                        <a:pt x="11556" y="5301"/>
                      </a:lnTo>
                      <a:lnTo>
                        <a:pt x="11466" y="5187"/>
                      </a:lnTo>
                      <a:lnTo>
                        <a:pt x="11398" y="5089"/>
                      </a:lnTo>
                      <a:lnTo>
                        <a:pt x="11376" y="4947"/>
                      </a:lnTo>
                      <a:lnTo>
                        <a:pt x="11353" y="4834"/>
                      </a:lnTo>
                      <a:lnTo>
                        <a:pt x="11353" y="4707"/>
                      </a:lnTo>
                      <a:lnTo>
                        <a:pt x="11376" y="4565"/>
                      </a:lnTo>
                      <a:lnTo>
                        <a:pt x="11443" y="4410"/>
                      </a:lnTo>
                      <a:lnTo>
                        <a:pt x="11511" y="4240"/>
                      </a:lnTo>
                      <a:lnTo>
                        <a:pt x="11703" y="3887"/>
                      </a:lnTo>
                      <a:lnTo>
                        <a:pt x="11986" y="3505"/>
                      </a:lnTo>
                      <a:lnTo>
                        <a:pt x="12144" y="3265"/>
                      </a:lnTo>
                      <a:lnTo>
                        <a:pt x="12246" y="3025"/>
                      </a:lnTo>
                      <a:lnTo>
                        <a:pt x="12336" y="2756"/>
                      </a:lnTo>
                      <a:lnTo>
                        <a:pt x="12404" y="2445"/>
                      </a:lnTo>
                      <a:lnTo>
                        <a:pt x="12438" y="2176"/>
                      </a:lnTo>
                      <a:lnTo>
                        <a:pt x="12438" y="1880"/>
                      </a:lnTo>
                      <a:lnTo>
                        <a:pt x="12404" y="1583"/>
                      </a:lnTo>
                      <a:lnTo>
                        <a:pt x="12336" y="1314"/>
                      </a:lnTo>
                      <a:lnTo>
                        <a:pt x="12246" y="1046"/>
                      </a:lnTo>
                      <a:lnTo>
                        <a:pt x="12099" y="791"/>
                      </a:lnTo>
                      <a:lnTo>
                        <a:pt x="12008" y="692"/>
                      </a:lnTo>
                      <a:lnTo>
                        <a:pt x="11918" y="579"/>
                      </a:lnTo>
                      <a:lnTo>
                        <a:pt x="11816" y="466"/>
                      </a:lnTo>
                      <a:lnTo>
                        <a:pt x="11703" y="381"/>
                      </a:lnTo>
                      <a:lnTo>
                        <a:pt x="11579" y="310"/>
                      </a:lnTo>
                      <a:lnTo>
                        <a:pt x="11443" y="226"/>
                      </a:lnTo>
                      <a:lnTo>
                        <a:pt x="11297" y="169"/>
                      </a:lnTo>
                      <a:lnTo>
                        <a:pt x="11138" y="113"/>
                      </a:lnTo>
                      <a:lnTo>
                        <a:pt x="10969" y="56"/>
                      </a:lnTo>
                      <a:lnTo>
                        <a:pt x="10800" y="28"/>
                      </a:lnTo>
                      <a:lnTo>
                        <a:pt x="10619" y="28"/>
                      </a:lnTo>
                      <a:lnTo>
                        <a:pt x="10404" y="28"/>
                      </a:lnTo>
                      <a:lnTo>
                        <a:pt x="10257" y="28"/>
                      </a:lnTo>
                      <a:lnTo>
                        <a:pt x="10076" y="56"/>
                      </a:lnTo>
                      <a:lnTo>
                        <a:pt x="9952" y="84"/>
                      </a:lnTo>
                      <a:lnTo>
                        <a:pt x="9794" y="141"/>
                      </a:lnTo>
                      <a:lnTo>
                        <a:pt x="9692" y="226"/>
                      </a:lnTo>
                      <a:lnTo>
                        <a:pt x="9557" y="282"/>
                      </a:lnTo>
                      <a:lnTo>
                        <a:pt x="9455" y="381"/>
                      </a:lnTo>
                      <a:lnTo>
                        <a:pt x="9365" y="466"/>
                      </a:lnTo>
                      <a:lnTo>
                        <a:pt x="9274" y="579"/>
                      </a:lnTo>
                      <a:lnTo>
                        <a:pt x="9184" y="692"/>
                      </a:lnTo>
                      <a:lnTo>
                        <a:pt x="9128" y="791"/>
                      </a:lnTo>
                      <a:lnTo>
                        <a:pt x="9060" y="932"/>
                      </a:lnTo>
                      <a:lnTo>
                        <a:pt x="8969" y="1201"/>
                      </a:lnTo>
                      <a:lnTo>
                        <a:pt x="8913" y="1498"/>
                      </a:lnTo>
                      <a:lnTo>
                        <a:pt x="8890" y="1795"/>
                      </a:lnTo>
                      <a:lnTo>
                        <a:pt x="8890" y="2120"/>
                      </a:lnTo>
                      <a:lnTo>
                        <a:pt x="8913" y="2445"/>
                      </a:lnTo>
                      <a:lnTo>
                        <a:pt x="8969" y="2756"/>
                      </a:lnTo>
                      <a:lnTo>
                        <a:pt x="9060" y="3081"/>
                      </a:lnTo>
                      <a:lnTo>
                        <a:pt x="9173" y="3378"/>
                      </a:lnTo>
                      <a:lnTo>
                        <a:pt x="9297" y="3647"/>
                      </a:lnTo>
                      <a:lnTo>
                        <a:pt x="9466" y="3887"/>
                      </a:lnTo>
                      <a:lnTo>
                        <a:pt x="9579" y="4085"/>
                      </a:lnTo>
                      <a:lnTo>
                        <a:pt x="9670" y="4269"/>
                      </a:lnTo>
                      <a:lnTo>
                        <a:pt x="9726" y="4467"/>
                      </a:lnTo>
                      <a:lnTo>
                        <a:pt x="9771" y="4650"/>
                      </a:lnTo>
                      <a:lnTo>
                        <a:pt x="9771" y="4834"/>
                      </a:lnTo>
                      <a:lnTo>
                        <a:pt x="9749" y="5032"/>
                      </a:lnTo>
                      <a:lnTo>
                        <a:pt x="9715" y="5216"/>
                      </a:lnTo>
                      <a:lnTo>
                        <a:pt x="9625" y="5385"/>
                      </a:lnTo>
                      <a:lnTo>
                        <a:pt x="9534" y="5513"/>
                      </a:lnTo>
                      <a:lnTo>
                        <a:pt x="9410" y="5626"/>
                      </a:lnTo>
                      <a:lnTo>
                        <a:pt x="9229" y="5710"/>
                      </a:lnTo>
                      <a:lnTo>
                        <a:pt x="9060" y="5767"/>
                      </a:lnTo>
                      <a:lnTo>
                        <a:pt x="8845" y="5767"/>
                      </a:lnTo>
                      <a:lnTo>
                        <a:pt x="8585" y="5739"/>
                      </a:lnTo>
                      <a:lnTo>
                        <a:pt x="8325" y="5654"/>
                      </a:lnTo>
                      <a:lnTo>
                        <a:pt x="8020" y="5513"/>
                      </a:lnTo>
                      <a:lnTo>
                        <a:pt x="7840" y="5442"/>
                      </a:lnTo>
                      <a:lnTo>
                        <a:pt x="7648" y="5385"/>
                      </a:lnTo>
                      <a:lnTo>
                        <a:pt x="7433" y="5329"/>
                      </a:lnTo>
                      <a:lnTo>
                        <a:pt x="7241" y="5301"/>
                      </a:lnTo>
                      <a:lnTo>
                        <a:pt x="6755" y="5301"/>
                      </a:lnTo>
                      <a:lnTo>
                        <a:pt x="6281" y="5329"/>
                      </a:lnTo>
                      <a:lnTo>
                        <a:pt x="5784" y="5385"/>
                      </a:lnTo>
                      <a:lnTo>
                        <a:pt x="5264" y="5498"/>
                      </a:lnTo>
                      <a:lnTo>
                        <a:pt x="4744" y="5597"/>
                      </a:lnTo>
                      <a:lnTo>
                        <a:pt x="4247" y="5739"/>
                      </a:lnTo>
                      <a:lnTo>
                        <a:pt x="4202" y="5894"/>
                      </a:lnTo>
                      <a:lnTo>
                        <a:pt x="4202" y="6191"/>
                      </a:lnTo>
                      <a:lnTo>
                        <a:pt x="4202" y="6545"/>
                      </a:lnTo>
                      <a:lnTo>
                        <a:pt x="4225" y="6954"/>
                      </a:lnTo>
                      <a:lnTo>
                        <a:pt x="4315" y="7930"/>
                      </a:lnTo>
                      <a:lnTo>
                        <a:pt x="4394" y="9018"/>
                      </a:lnTo>
                      <a:lnTo>
                        <a:pt x="4439" y="9570"/>
                      </a:lnTo>
                      <a:lnTo>
                        <a:pt x="4462" y="10107"/>
                      </a:lnTo>
                      <a:lnTo>
                        <a:pt x="4484" y="10630"/>
                      </a:lnTo>
                      <a:lnTo>
                        <a:pt x="4507" y="11082"/>
                      </a:lnTo>
                      <a:lnTo>
                        <a:pt x="4484" y="11520"/>
                      </a:lnTo>
                      <a:lnTo>
                        <a:pt x="4439" y="11874"/>
                      </a:lnTo>
                      <a:lnTo>
                        <a:pt x="4394" y="12029"/>
                      </a:lnTo>
                      <a:lnTo>
                        <a:pt x="4349" y="12171"/>
                      </a:lnTo>
                      <a:lnTo>
                        <a:pt x="4315" y="12284"/>
                      </a:lnTo>
                      <a:lnTo>
                        <a:pt x="4247" y="12354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8" name="Puzzle4"/>
                <p:cNvSpPr>
                  <a:spLocks noEditPoints="1" noChangeArrowheads="1"/>
                </p:cNvSpPr>
                <p:nvPr/>
              </p:nvSpPr>
              <p:spPr bwMode="auto">
                <a:xfrm>
                  <a:off x="2439" y="1719"/>
                  <a:ext cx="1180" cy="1763"/>
                </a:xfrm>
                <a:custGeom>
                  <a:avLst/>
                  <a:gdLst>
                    <a:gd name="T0" fmla="*/ 8307 w 21600"/>
                    <a:gd name="T1" fmla="*/ 11593 h 21600"/>
                    <a:gd name="T2" fmla="*/ 453 w 21600"/>
                    <a:gd name="T3" fmla="*/ 16938 h 21600"/>
                    <a:gd name="T4" fmla="*/ 11500 w 21600"/>
                    <a:gd name="T5" fmla="*/ 21600 h 21600"/>
                    <a:gd name="T6" fmla="*/ 20920 w 21600"/>
                    <a:gd name="T7" fmla="*/ 16751 h 21600"/>
                    <a:gd name="T8" fmla="*/ 13972 w 21600"/>
                    <a:gd name="T9" fmla="*/ 10888 h 21600"/>
                    <a:gd name="T10" fmla="*/ 21033 w 21600"/>
                    <a:gd name="T11" fmla="*/ 4716 h 21600"/>
                    <a:gd name="T12" fmla="*/ 11102 w 21600"/>
                    <a:gd name="T13" fmla="*/ 11 h 21600"/>
                    <a:gd name="T14" fmla="*/ 453 w 21600"/>
                    <a:gd name="T15" fmla="*/ 4716 h 21600"/>
                    <a:gd name="T16" fmla="*/ 2076 w 21600"/>
                    <a:gd name="T17" fmla="*/ 5664 h 21600"/>
                    <a:gd name="T18" fmla="*/ 20203 w 21600"/>
                    <a:gd name="T19" fmla="*/ 1598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3813" y="10590"/>
                      </a:moveTo>
                      <a:lnTo>
                        <a:pt x="3927" y="10513"/>
                      </a:lnTo>
                      <a:lnTo>
                        <a:pt x="4078" y="10425"/>
                      </a:lnTo>
                      <a:lnTo>
                        <a:pt x="4210" y="10359"/>
                      </a:lnTo>
                      <a:lnTo>
                        <a:pt x="4361" y="10315"/>
                      </a:lnTo>
                      <a:lnTo>
                        <a:pt x="4682" y="10237"/>
                      </a:lnTo>
                      <a:lnTo>
                        <a:pt x="5041" y="10193"/>
                      </a:lnTo>
                      <a:lnTo>
                        <a:pt x="5456" y="10171"/>
                      </a:lnTo>
                      <a:lnTo>
                        <a:pt x="5853" y="10193"/>
                      </a:lnTo>
                      <a:lnTo>
                        <a:pt x="6249" y="10260"/>
                      </a:lnTo>
                      <a:lnTo>
                        <a:pt x="6646" y="10337"/>
                      </a:lnTo>
                      <a:lnTo>
                        <a:pt x="7004" y="10469"/>
                      </a:lnTo>
                      <a:lnTo>
                        <a:pt x="7363" y="10612"/>
                      </a:lnTo>
                      <a:lnTo>
                        <a:pt x="7665" y="10788"/>
                      </a:lnTo>
                      <a:lnTo>
                        <a:pt x="7911" y="10998"/>
                      </a:lnTo>
                      <a:lnTo>
                        <a:pt x="8024" y="11097"/>
                      </a:lnTo>
                      <a:lnTo>
                        <a:pt x="8137" y="11207"/>
                      </a:lnTo>
                      <a:lnTo>
                        <a:pt x="8194" y="11340"/>
                      </a:lnTo>
                      <a:lnTo>
                        <a:pt x="8269" y="11461"/>
                      </a:lnTo>
                      <a:lnTo>
                        <a:pt x="8307" y="11593"/>
                      </a:lnTo>
                      <a:lnTo>
                        <a:pt x="8307" y="11714"/>
                      </a:lnTo>
                      <a:lnTo>
                        <a:pt x="8307" y="11868"/>
                      </a:lnTo>
                      <a:lnTo>
                        <a:pt x="8307" y="12012"/>
                      </a:lnTo>
                      <a:lnTo>
                        <a:pt x="8194" y="12265"/>
                      </a:lnTo>
                      <a:lnTo>
                        <a:pt x="8062" y="12519"/>
                      </a:lnTo>
                      <a:lnTo>
                        <a:pt x="7873" y="12706"/>
                      </a:lnTo>
                      <a:lnTo>
                        <a:pt x="7627" y="12904"/>
                      </a:lnTo>
                      <a:lnTo>
                        <a:pt x="7363" y="13048"/>
                      </a:lnTo>
                      <a:lnTo>
                        <a:pt x="7080" y="13180"/>
                      </a:lnTo>
                      <a:lnTo>
                        <a:pt x="6759" y="13257"/>
                      </a:lnTo>
                      <a:lnTo>
                        <a:pt x="6419" y="13345"/>
                      </a:lnTo>
                      <a:lnTo>
                        <a:pt x="6098" y="13389"/>
                      </a:lnTo>
                      <a:lnTo>
                        <a:pt x="5739" y="13389"/>
                      </a:lnTo>
                      <a:lnTo>
                        <a:pt x="5418" y="13389"/>
                      </a:lnTo>
                      <a:lnTo>
                        <a:pt x="5079" y="13345"/>
                      </a:lnTo>
                      <a:lnTo>
                        <a:pt x="4758" y="13301"/>
                      </a:lnTo>
                      <a:lnTo>
                        <a:pt x="4474" y="13213"/>
                      </a:lnTo>
                      <a:lnTo>
                        <a:pt x="4172" y="13114"/>
                      </a:lnTo>
                      <a:lnTo>
                        <a:pt x="3965" y="12982"/>
                      </a:lnTo>
                      <a:lnTo>
                        <a:pt x="3738" y="12838"/>
                      </a:lnTo>
                      <a:lnTo>
                        <a:pt x="3493" y="12706"/>
                      </a:lnTo>
                      <a:lnTo>
                        <a:pt x="3228" y="12607"/>
                      </a:lnTo>
                      <a:lnTo>
                        <a:pt x="2945" y="12519"/>
                      </a:lnTo>
                      <a:lnTo>
                        <a:pt x="2700" y="12431"/>
                      </a:lnTo>
                      <a:lnTo>
                        <a:pt x="2397" y="12375"/>
                      </a:lnTo>
                      <a:lnTo>
                        <a:pt x="2152" y="12331"/>
                      </a:lnTo>
                      <a:lnTo>
                        <a:pt x="1888" y="12309"/>
                      </a:lnTo>
                      <a:lnTo>
                        <a:pt x="1642" y="12309"/>
                      </a:lnTo>
                      <a:lnTo>
                        <a:pt x="1397" y="12331"/>
                      </a:lnTo>
                      <a:lnTo>
                        <a:pt x="1170" y="12397"/>
                      </a:lnTo>
                      <a:lnTo>
                        <a:pt x="962" y="12453"/>
                      </a:lnTo>
                      <a:lnTo>
                        <a:pt x="774" y="12563"/>
                      </a:lnTo>
                      <a:lnTo>
                        <a:pt x="623" y="12684"/>
                      </a:lnTo>
                      <a:lnTo>
                        <a:pt x="528" y="12838"/>
                      </a:lnTo>
                      <a:lnTo>
                        <a:pt x="453" y="13026"/>
                      </a:lnTo>
                      <a:lnTo>
                        <a:pt x="339" y="13477"/>
                      </a:lnTo>
                      <a:lnTo>
                        <a:pt x="226" y="13984"/>
                      </a:lnTo>
                      <a:lnTo>
                        <a:pt x="151" y="14535"/>
                      </a:lnTo>
                      <a:lnTo>
                        <a:pt x="113" y="15075"/>
                      </a:lnTo>
                      <a:lnTo>
                        <a:pt x="113" y="15626"/>
                      </a:lnTo>
                      <a:lnTo>
                        <a:pt x="151" y="16133"/>
                      </a:lnTo>
                      <a:lnTo>
                        <a:pt x="188" y="16376"/>
                      </a:lnTo>
                      <a:lnTo>
                        <a:pt x="264" y="16585"/>
                      </a:lnTo>
                      <a:lnTo>
                        <a:pt x="339" y="16773"/>
                      </a:lnTo>
                      <a:lnTo>
                        <a:pt x="453" y="16938"/>
                      </a:lnTo>
                      <a:lnTo>
                        <a:pt x="1095" y="16883"/>
                      </a:lnTo>
                      <a:lnTo>
                        <a:pt x="1963" y="16795"/>
                      </a:lnTo>
                      <a:lnTo>
                        <a:pt x="2945" y="16751"/>
                      </a:lnTo>
                      <a:lnTo>
                        <a:pt x="3965" y="16706"/>
                      </a:lnTo>
                      <a:lnTo>
                        <a:pt x="5022" y="16684"/>
                      </a:lnTo>
                      <a:lnTo>
                        <a:pt x="5947" y="16684"/>
                      </a:lnTo>
                      <a:lnTo>
                        <a:pt x="6759" y="16706"/>
                      </a:lnTo>
                      <a:lnTo>
                        <a:pt x="7363" y="16751"/>
                      </a:lnTo>
                      <a:lnTo>
                        <a:pt x="7948" y="16839"/>
                      </a:lnTo>
                      <a:lnTo>
                        <a:pt x="8458" y="16916"/>
                      </a:lnTo>
                      <a:lnTo>
                        <a:pt x="8893" y="17026"/>
                      </a:lnTo>
                      <a:lnTo>
                        <a:pt x="9289" y="17158"/>
                      </a:lnTo>
                      <a:lnTo>
                        <a:pt x="9572" y="17280"/>
                      </a:lnTo>
                      <a:lnTo>
                        <a:pt x="9799" y="17412"/>
                      </a:lnTo>
                      <a:lnTo>
                        <a:pt x="9969" y="17555"/>
                      </a:lnTo>
                      <a:lnTo>
                        <a:pt x="10120" y="17687"/>
                      </a:lnTo>
                      <a:lnTo>
                        <a:pt x="10158" y="17831"/>
                      </a:lnTo>
                      <a:lnTo>
                        <a:pt x="10195" y="17974"/>
                      </a:lnTo>
                      <a:lnTo>
                        <a:pt x="10158" y="18128"/>
                      </a:lnTo>
                      <a:lnTo>
                        <a:pt x="10082" y="18271"/>
                      </a:lnTo>
                      <a:lnTo>
                        <a:pt x="9969" y="18426"/>
                      </a:lnTo>
                      <a:lnTo>
                        <a:pt x="9837" y="18569"/>
                      </a:lnTo>
                      <a:lnTo>
                        <a:pt x="9648" y="18701"/>
                      </a:lnTo>
                      <a:lnTo>
                        <a:pt x="9440" y="18822"/>
                      </a:lnTo>
                      <a:lnTo>
                        <a:pt x="9213" y="18999"/>
                      </a:lnTo>
                      <a:lnTo>
                        <a:pt x="9044" y="19186"/>
                      </a:lnTo>
                      <a:lnTo>
                        <a:pt x="8893" y="19395"/>
                      </a:lnTo>
                      <a:lnTo>
                        <a:pt x="8817" y="19627"/>
                      </a:lnTo>
                      <a:lnTo>
                        <a:pt x="8779" y="19858"/>
                      </a:lnTo>
                      <a:lnTo>
                        <a:pt x="8779" y="20112"/>
                      </a:lnTo>
                      <a:lnTo>
                        <a:pt x="8855" y="20354"/>
                      </a:lnTo>
                      <a:lnTo>
                        <a:pt x="8968" y="20586"/>
                      </a:lnTo>
                      <a:lnTo>
                        <a:pt x="9138" y="20817"/>
                      </a:lnTo>
                      <a:lnTo>
                        <a:pt x="9365" y="21026"/>
                      </a:lnTo>
                      <a:lnTo>
                        <a:pt x="9610" y="21192"/>
                      </a:lnTo>
                      <a:lnTo>
                        <a:pt x="9950" y="21368"/>
                      </a:lnTo>
                      <a:lnTo>
                        <a:pt x="10120" y="21445"/>
                      </a:lnTo>
                      <a:lnTo>
                        <a:pt x="10346" y="21511"/>
                      </a:lnTo>
                      <a:lnTo>
                        <a:pt x="10516" y="21555"/>
                      </a:lnTo>
                      <a:lnTo>
                        <a:pt x="10743" y="21600"/>
                      </a:lnTo>
                      <a:lnTo>
                        <a:pt x="10988" y="21644"/>
                      </a:lnTo>
                      <a:lnTo>
                        <a:pt x="11215" y="21666"/>
                      </a:lnTo>
                      <a:lnTo>
                        <a:pt x="11498" y="21666"/>
                      </a:lnTo>
                      <a:lnTo>
                        <a:pt x="11762" y="21666"/>
                      </a:lnTo>
                      <a:lnTo>
                        <a:pt x="12253" y="21644"/>
                      </a:lnTo>
                      <a:lnTo>
                        <a:pt x="12763" y="21577"/>
                      </a:lnTo>
                      <a:lnTo>
                        <a:pt x="13197" y="21467"/>
                      </a:lnTo>
                      <a:lnTo>
                        <a:pt x="13556" y="21346"/>
                      </a:lnTo>
                      <a:lnTo>
                        <a:pt x="13896" y="21192"/>
                      </a:lnTo>
                      <a:lnTo>
                        <a:pt x="14179" y="21026"/>
                      </a:lnTo>
                      <a:lnTo>
                        <a:pt x="14444" y="20839"/>
                      </a:lnTo>
                      <a:lnTo>
                        <a:pt x="14576" y="20641"/>
                      </a:lnTo>
                      <a:lnTo>
                        <a:pt x="14727" y="20431"/>
                      </a:lnTo>
                      <a:lnTo>
                        <a:pt x="14765" y="20200"/>
                      </a:lnTo>
                      <a:lnTo>
                        <a:pt x="14802" y="19991"/>
                      </a:lnTo>
                      <a:lnTo>
                        <a:pt x="14727" y="19759"/>
                      </a:lnTo>
                      <a:lnTo>
                        <a:pt x="14613" y="19550"/>
                      </a:lnTo>
                      <a:lnTo>
                        <a:pt x="14444" y="19307"/>
                      </a:lnTo>
                      <a:lnTo>
                        <a:pt x="14217" y="19098"/>
                      </a:lnTo>
                      <a:lnTo>
                        <a:pt x="13934" y="18911"/>
                      </a:lnTo>
                      <a:lnTo>
                        <a:pt x="13669" y="18745"/>
                      </a:lnTo>
                      <a:lnTo>
                        <a:pt x="13462" y="18547"/>
                      </a:lnTo>
                      <a:lnTo>
                        <a:pt x="13311" y="18337"/>
                      </a:lnTo>
                      <a:lnTo>
                        <a:pt x="13197" y="18150"/>
                      </a:lnTo>
                      <a:lnTo>
                        <a:pt x="13122" y="17941"/>
                      </a:lnTo>
                      <a:lnTo>
                        <a:pt x="13122" y="17720"/>
                      </a:lnTo>
                      <a:lnTo>
                        <a:pt x="13122" y="17533"/>
                      </a:lnTo>
                      <a:lnTo>
                        <a:pt x="13197" y="17346"/>
                      </a:lnTo>
                      <a:lnTo>
                        <a:pt x="13273" y="17158"/>
                      </a:lnTo>
                      <a:lnTo>
                        <a:pt x="13386" y="16982"/>
                      </a:lnTo>
                      <a:lnTo>
                        <a:pt x="13537" y="16839"/>
                      </a:lnTo>
                      <a:lnTo>
                        <a:pt x="13707" y="16706"/>
                      </a:lnTo>
                      <a:lnTo>
                        <a:pt x="13896" y="16607"/>
                      </a:lnTo>
                      <a:lnTo>
                        <a:pt x="14104" y="16519"/>
                      </a:lnTo>
                      <a:lnTo>
                        <a:pt x="14330" y="16453"/>
                      </a:lnTo>
                      <a:lnTo>
                        <a:pt x="14538" y="16431"/>
                      </a:lnTo>
                      <a:lnTo>
                        <a:pt x="14897" y="16453"/>
                      </a:lnTo>
                      <a:lnTo>
                        <a:pt x="15406" y="16497"/>
                      </a:lnTo>
                      <a:lnTo>
                        <a:pt x="16105" y="16541"/>
                      </a:lnTo>
                      <a:lnTo>
                        <a:pt x="16898" y="16607"/>
                      </a:lnTo>
                      <a:lnTo>
                        <a:pt x="17804" y="16651"/>
                      </a:lnTo>
                      <a:lnTo>
                        <a:pt x="18786" y="16684"/>
                      </a:lnTo>
                      <a:lnTo>
                        <a:pt x="19844" y="16728"/>
                      </a:lnTo>
                      <a:lnTo>
                        <a:pt x="20920" y="16751"/>
                      </a:lnTo>
                      <a:lnTo>
                        <a:pt x="21109" y="16497"/>
                      </a:lnTo>
                      <a:lnTo>
                        <a:pt x="21241" y="16222"/>
                      </a:lnTo>
                      <a:lnTo>
                        <a:pt x="21392" y="15946"/>
                      </a:lnTo>
                      <a:lnTo>
                        <a:pt x="21467" y="15648"/>
                      </a:lnTo>
                      <a:lnTo>
                        <a:pt x="21543" y="15351"/>
                      </a:lnTo>
                      <a:lnTo>
                        <a:pt x="21618" y="15042"/>
                      </a:lnTo>
                      <a:lnTo>
                        <a:pt x="21618" y="14745"/>
                      </a:lnTo>
                      <a:lnTo>
                        <a:pt x="21618" y="14447"/>
                      </a:lnTo>
                      <a:lnTo>
                        <a:pt x="21618" y="14150"/>
                      </a:lnTo>
                      <a:lnTo>
                        <a:pt x="21581" y="13852"/>
                      </a:lnTo>
                      <a:lnTo>
                        <a:pt x="21505" y="13577"/>
                      </a:lnTo>
                      <a:lnTo>
                        <a:pt x="21430" y="13301"/>
                      </a:lnTo>
                      <a:lnTo>
                        <a:pt x="21354" y="13048"/>
                      </a:lnTo>
                      <a:lnTo>
                        <a:pt x="21241" y="12816"/>
                      </a:lnTo>
                      <a:lnTo>
                        <a:pt x="21146" y="12607"/>
                      </a:lnTo>
                      <a:lnTo>
                        <a:pt x="21033" y="12431"/>
                      </a:lnTo>
                      <a:lnTo>
                        <a:pt x="20920" y="12265"/>
                      </a:lnTo>
                      <a:lnTo>
                        <a:pt x="20769" y="12144"/>
                      </a:lnTo>
                      <a:lnTo>
                        <a:pt x="20637" y="12034"/>
                      </a:lnTo>
                      <a:lnTo>
                        <a:pt x="20486" y="11946"/>
                      </a:lnTo>
                      <a:lnTo>
                        <a:pt x="20297" y="11891"/>
                      </a:lnTo>
                      <a:lnTo>
                        <a:pt x="20165" y="11846"/>
                      </a:lnTo>
                      <a:lnTo>
                        <a:pt x="19976" y="11824"/>
                      </a:lnTo>
                      <a:lnTo>
                        <a:pt x="19806" y="11802"/>
                      </a:lnTo>
                      <a:lnTo>
                        <a:pt x="19390" y="11824"/>
                      </a:lnTo>
                      <a:lnTo>
                        <a:pt x="18956" y="11891"/>
                      </a:lnTo>
                      <a:lnTo>
                        <a:pt x="18503" y="11968"/>
                      </a:lnTo>
                      <a:lnTo>
                        <a:pt x="17993" y="12078"/>
                      </a:lnTo>
                      <a:lnTo>
                        <a:pt x="17653" y="12144"/>
                      </a:lnTo>
                      <a:lnTo>
                        <a:pt x="17332" y="12199"/>
                      </a:lnTo>
                      <a:lnTo>
                        <a:pt x="17049" y="12221"/>
                      </a:lnTo>
                      <a:lnTo>
                        <a:pt x="16747" y="12243"/>
                      </a:lnTo>
                      <a:lnTo>
                        <a:pt x="16464" y="12243"/>
                      </a:lnTo>
                      <a:lnTo>
                        <a:pt x="16218" y="12243"/>
                      </a:lnTo>
                      <a:lnTo>
                        <a:pt x="15992" y="12221"/>
                      </a:lnTo>
                      <a:lnTo>
                        <a:pt x="15746" y="12199"/>
                      </a:lnTo>
                      <a:lnTo>
                        <a:pt x="15520" y="12155"/>
                      </a:lnTo>
                      <a:lnTo>
                        <a:pt x="15350" y="12122"/>
                      </a:lnTo>
                      <a:lnTo>
                        <a:pt x="15161" y="12056"/>
                      </a:lnTo>
                      <a:lnTo>
                        <a:pt x="14972" y="11990"/>
                      </a:lnTo>
                      <a:lnTo>
                        <a:pt x="14689" y="11846"/>
                      </a:lnTo>
                      <a:lnTo>
                        <a:pt x="14444" y="11670"/>
                      </a:lnTo>
                      <a:lnTo>
                        <a:pt x="14255" y="11483"/>
                      </a:lnTo>
                      <a:lnTo>
                        <a:pt x="14104" y="11295"/>
                      </a:lnTo>
                      <a:lnTo>
                        <a:pt x="14028" y="11086"/>
                      </a:lnTo>
                      <a:lnTo>
                        <a:pt x="13972" y="10888"/>
                      </a:lnTo>
                      <a:lnTo>
                        <a:pt x="13972" y="10700"/>
                      </a:lnTo>
                      <a:lnTo>
                        <a:pt x="14009" y="10513"/>
                      </a:lnTo>
                      <a:lnTo>
                        <a:pt x="14066" y="10359"/>
                      </a:lnTo>
                      <a:lnTo>
                        <a:pt x="14179" y="10215"/>
                      </a:lnTo>
                      <a:lnTo>
                        <a:pt x="14406" y="10006"/>
                      </a:lnTo>
                      <a:lnTo>
                        <a:pt x="14651" y="9830"/>
                      </a:lnTo>
                      <a:lnTo>
                        <a:pt x="14878" y="9686"/>
                      </a:lnTo>
                      <a:lnTo>
                        <a:pt x="15123" y="9554"/>
                      </a:lnTo>
                      <a:lnTo>
                        <a:pt x="15350" y="9477"/>
                      </a:lnTo>
                      <a:lnTo>
                        <a:pt x="15558" y="9411"/>
                      </a:lnTo>
                      <a:lnTo>
                        <a:pt x="15803" y="9345"/>
                      </a:lnTo>
                      <a:lnTo>
                        <a:pt x="16030" y="9323"/>
                      </a:lnTo>
                      <a:lnTo>
                        <a:pt x="16256" y="9301"/>
                      </a:lnTo>
                      <a:lnTo>
                        <a:pt x="16464" y="9323"/>
                      </a:lnTo>
                      <a:lnTo>
                        <a:pt x="16690" y="9345"/>
                      </a:lnTo>
                      <a:lnTo>
                        <a:pt x="16898" y="9367"/>
                      </a:lnTo>
                      <a:lnTo>
                        <a:pt x="17332" y="9477"/>
                      </a:lnTo>
                      <a:lnTo>
                        <a:pt x="17767" y="9598"/>
                      </a:lnTo>
                      <a:lnTo>
                        <a:pt x="18163" y="9731"/>
                      </a:lnTo>
                      <a:lnTo>
                        <a:pt x="18597" y="9874"/>
                      </a:lnTo>
                      <a:lnTo>
                        <a:pt x="18994" y="10006"/>
                      </a:lnTo>
                      <a:lnTo>
                        <a:pt x="19428" y="10083"/>
                      </a:lnTo>
                      <a:lnTo>
                        <a:pt x="19617" y="10127"/>
                      </a:lnTo>
                      <a:lnTo>
                        <a:pt x="19844" y="10149"/>
                      </a:lnTo>
                      <a:lnTo>
                        <a:pt x="20013" y="10149"/>
                      </a:lnTo>
                      <a:lnTo>
                        <a:pt x="20240" y="10127"/>
                      </a:lnTo>
                      <a:lnTo>
                        <a:pt x="20410" y="10105"/>
                      </a:lnTo>
                      <a:lnTo>
                        <a:pt x="20637" y="10061"/>
                      </a:lnTo>
                      <a:lnTo>
                        <a:pt x="20844" y="9984"/>
                      </a:lnTo>
                      <a:lnTo>
                        <a:pt x="21033" y="9896"/>
                      </a:lnTo>
                      <a:lnTo>
                        <a:pt x="21146" y="9830"/>
                      </a:lnTo>
                      <a:lnTo>
                        <a:pt x="21203" y="9753"/>
                      </a:lnTo>
                      <a:lnTo>
                        <a:pt x="21279" y="9642"/>
                      </a:lnTo>
                      <a:lnTo>
                        <a:pt x="21354" y="9521"/>
                      </a:lnTo>
                      <a:lnTo>
                        <a:pt x="21430" y="9246"/>
                      </a:lnTo>
                      <a:lnTo>
                        <a:pt x="21430" y="8904"/>
                      </a:lnTo>
                      <a:lnTo>
                        <a:pt x="21430" y="8540"/>
                      </a:lnTo>
                      <a:lnTo>
                        <a:pt x="21392" y="8144"/>
                      </a:lnTo>
                      <a:lnTo>
                        <a:pt x="21354" y="7714"/>
                      </a:lnTo>
                      <a:lnTo>
                        <a:pt x="21279" y="7295"/>
                      </a:lnTo>
                      <a:lnTo>
                        <a:pt x="21146" y="6446"/>
                      </a:lnTo>
                      <a:lnTo>
                        <a:pt x="20995" y="5686"/>
                      </a:lnTo>
                      <a:lnTo>
                        <a:pt x="20958" y="5366"/>
                      </a:lnTo>
                      <a:lnTo>
                        <a:pt x="20958" y="5091"/>
                      </a:lnTo>
                      <a:lnTo>
                        <a:pt x="20958" y="4860"/>
                      </a:lnTo>
                      <a:lnTo>
                        <a:pt x="21033" y="4716"/>
                      </a:lnTo>
                      <a:lnTo>
                        <a:pt x="20637" y="4860"/>
                      </a:lnTo>
                      <a:lnTo>
                        <a:pt x="20127" y="4992"/>
                      </a:lnTo>
                      <a:lnTo>
                        <a:pt x="19617" y="5069"/>
                      </a:lnTo>
                      <a:lnTo>
                        <a:pt x="19032" y="5157"/>
                      </a:lnTo>
                      <a:lnTo>
                        <a:pt x="18465" y="5201"/>
                      </a:lnTo>
                      <a:lnTo>
                        <a:pt x="17842" y="5245"/>
                      </a:lnTo>
                      <a:lnTo>
                        <a:pt x="17219" y="5267"/>
                      </a:lnTo>
                      <a:lnTo>
                        <a:pt x="16615" y="5267"/>
                      </a:lnTo>
                      <a:lnTo>
                        <a:pt x="15992" y="5245"/>
                      </a:lnTo>
                      <a:lnTo>
                        <a:pt x="15369" y="5201"/>
                      </a:lnTo>
                      <a:lnTo>
                        <a:pt x="14840" y="5157"/>
                      </a:lnTo>
                      <a:lnTo>
                        <a:pt x="14293" y="5091"/>
                      </a:lnTo>
                      <a:lnTo>
                        <a:pt x="13783" y="5014"/>
                      </a:lnTo>
                      <a:lnTo>
                        <a:pt x="13386" y="4926"/>
                      </a:lnTo>
                      <a:lnTo>
                        <a:pt x="13027" y="4815"/>
                      </a:lnTo>
                      <a:lnTo>
                        <a:pt x="12725" y="4716"/>
                      </a:lnTo>
                      <a:lnTo>
                        <a:pt x="12480" y="4606"/>
                      </a:lnTo>
                      <a:lnTo>
                        <a:pt x="12291" y="4496"/>
                      </a:lnTo>
                      <a:lnTo>
                        <a:pt x="12197" y="4397"/>
                      </a:lnTo>
                      <a:lnTo>
                        <a:pt x="12083" y="4286"/>
                      </a:lnTo>
                      <a:lnTo>
                        <a:pt x="12046" y="4187"/>
                      </a:lnTo>
                      <a:lnTo>
                        <a:pt x="12008" y="4077"/>
                      </a:lnTo>
                      <a:lnTo>
                        <a:pt x="12046" y="3967"/>
                      </a:lnTo>
                      <a:lnTo>
                        <a:pt x="12121" y="3868"/>
                      </a:lnTo>
                      <a:lnTo>
                        <a:pt x="12197" y="3735"/>
                      </a:lnTo>
                      <a:lnTo>
                        <a:pt x="12291" y="3614"/>
                      </a:lnTo>
                      <a:lnTo>
                        <a:pt x="12442" y="3482"/>
                      </a:lnTo>
                      <a:lnTo>
                        <a:pt x="12631" y="3361"/>
                      </a:lnTo>
                      <a:lnTo>
                        <a:pt x="13065" y="3085"/>
                      </a:lnTo>
                      <a:lnTo>
                        <a:pt x="13537" y="2766"/>
                      </a:lnTo>
                      <a:lnTo>
                        <a:pt x="13783" y="2578"/>
                      </a:lnTo>
                      <a:lnTo>
                        <a:pt x="13934" y="2380"/>
                      </a:lnTo>
                      <a:lnTo>
                        <a:pt x="14028" y="2171"/>
                      </a:lnTo>
                      <a:lnTo>
                        <a:pt x="14104" y="1961"/>
                      </a:lnTo>
                      <a:lnTo>
                        <a:pt x="14104" y="1730"/>
                      </a:lnTo>
                      <a:lnTo>
                        <a:pt x="14066" y="1498"/>
                      </a:lnTo>
                      <a:lnTo>
                        <a:pt x="13972" y="1267"/>
                      </a:lnTo>
                      <a:lnTo>
                        <a:pt x="13820" y="1057"/>
                      </a:lnTo>
                      <a:lnTo>
                        <a:pt x="13594" y="837"/>
                      </a:lnTo>
                      <a:lnTo>
                        <a:pt x="13386" y="628"/>
                      </a:lnTo>
                      <a:lnTo>
                        <a:pt x="13103" y="462"/>
                      </a:lnTo>
                      <a:lnTo>
                        <a:pt x="12763" y="308"/>
                      </a:lnTo>
                      <a:lnTo>
                        <a:pt x="12404" y="187"/>
                      </a:lnTo>
                      <a:lnTo>
                        <a:pt x="12008" y="77"/>
                      </a:lnTo>
                      <a:lnTo>
                        <a:pt x="11574" y="33"/>
                      </a:lnTo>
                      <a:lnTo>
                        <a:pt x="11102" y="11"/>
                      </a:lnTo>
                      <a:lnTo>
                        <a:pt x="10667" y="11"/>
                      </a:lnTo>
                      <a:lnTo>
                        <a:pt x="10233" y="77"/>
                      </a:lnTo>
                      <a:lnTo>
                        <a:pt x="9837" y="187"/>
                      </a:lnTo>
                      <a:lnTo>
                        <a:pt x="9440" y="286"/>
                      </a:lnTo>
                      <a:lnTo>
                        <a:pt x="9062" y="462"/>
                      </a:lnTo>
                      <a:lnTo>
                        <a:pt x="8741" y="628"/>
                      </a:lnTo>
                      <a:lnTo>
                        <a:pt x="8458" y="815"/>
                      </a:lnTo>
                      <a:lnTo>
                        <a:pt x="8232" y="1035"/>
                      </a:lnTo>
                      <a:lnTo>
                        <a:pt x="8062" y="1245"/>
                      </a:lnTo>
                      <a:lnTo>
                        <a:pt x="7911" y="1476"/>
                      </a:lnTo>
                      <a:lnTo>
                        <a:pt x="7835" y="1708"/>
                      </a:lnTo>
                      <a:lnTo>
                        <a:pt x="7797" y="1961"/>
                      </a:lnTo>
                      <a:lnTo>
                        <a:pt x="7835" y="2193"/>
                      </a:lnTo>
                      <a:lnTo>
                        <a:pt x="7948" y="2402"/>
                      </a:lnTo>
                      <a:lnTo>
                        <a:pt x="8062" y="2534"/>
                      </a:lnTo>
                      <a:lnTo>
                        <a:pt x="8175" y="2644"/>
                      </a:lnTo>
                      <a:lnTo>
                        <a:pt x="8269" y="2744"/>
                      </a:lnTo>
                      <a:lnTo>
                        <a:pt x="8420" y="2832"/>
                      </a:lnTo>
                      <a:lnTo>
                        <a:pt x="8704" y="3019"/>
                      </a:lnTo>
                      <a:lnTo>
                        <a:pt x="8968" y="3206"/>
                      </a:lnTo>
                      <a:lnTo>
                        <a:pt x="9138" y="3405"/>
                      </a:lnTo>
                      <a:lnTo>
                        <a:pt x="9327" y="3570"/>
                      </a:lnTo>
                      <a:lnTo>
                        <a:pt x="9440" y="3735"/>
                      </a:lnTo>
                      <a:lnTo>
                        <a:pt x="9516" y="3890"/>
                      </a:lnTo>
                      <a:lnTo>
                        <a:pt x="9534" y="4033"/>
                      </a:lnTo>
                      <a:lnTo>
                        <a:pt x="9534" y="4165"/>
                      </a:lnTo>
                      <a:lnTo>
                        <a:pt x="9516" y="4286"/>
                      </a:lnTo>
                      <a:lnTo>
                        <a:pt x="9440" y="4397"/>
                      </a:lnTo>
                      <a:lnTo>
                        <a:pt x="9327" y="4496"/>
                      </a:lnTo>
                      <a:lnTo>
                        <a:pt x="9176" y="4562"/>
                      </a:lnTo>
                      <a:lnTo>
                        <a:pt x="9006" y="4628"/>
                      </a:lnTo>
                      <a:lnTo>
                        <a:pt x="8779" y="4694"/>
                      </a:lnTo>
                      <a:lnTo>
                        <a:pt x="8534" y="4716"/>
                      </a:lnTo>
                      <a:lnTo>
                        <a:pt x="8232" y="4716"/>
                      </a:lnTo>
                      <a:lnTo>
                        <a:pt x="7118" y="4738"/>
                      </a:lnTo>
                      <a:lnTo>
                        <a:pt x="5947" y="4771"/>
                      </a:lnTo>
                      <a:lnTo>
                        <a:pt x="4795" y="4815"/>
                      </a:lnTo>
                      <a:lnTo>
                        <a:pt x="3681" y="4860"/>
                      </a:lnTo>
                      <a:lnTo>
                        <a:pt x="2662" y="4882"/>
                      </a:lnTo>
                      <a:lnTo>
                        <a:pt x="1755" y="4882"/>
                      </a:lnTo>
                      <a:lnTo>
                        <a:pt x="1359" y="4860"/>
                      </a:lnTo>
                      <a:lnTo>
                        <a:pt x="981" y="4837"/>
                      </a:lnTo>
                      <a:lnTo>
                        <a:pt x="698" y="4771"/>
                      </a:lnTo>
                      <a:lnTo>
                        <a:pt x="453" y="4716"/>
                      </a:lnTo>
                      <a:lnTo>
                        <a:pt x="453" y="5322"/>
                      </a:lnTo>
                      <a:lnTo>
                        <a:pt x="453" y="6083"/>
                      </a:lnTo>
                      <a:lnTo>
                        <a:pt x="453" y="6909"/>
                      </a:lnTo>
                      <a:lnTo>
                        <a:pt x="453" y="7780"/>
                      </a:lnTo>
                      <a:lnTo>
                        <a:pt x="453" y="8606"/>
                      </a:lnTo>
                      <a:lnTo>
                        <a:pt x="453" y="9345"/>
                      </a:lnTo>
                      <a:lnTo>
                        <a:pt x="453" y="9918"/>
                      </a:lnTo>
                      <a:lnTo>
                        <a:pt x="453" y="10282"/>
                      </a:lnTo>
                      <a:lnTo>
                        <a:pt x="490" y="10381"/>
                      </a:lnTo>
                      <a:lnTo>
                        <a:pt x="547" y="10491"/>
                      </a:lnTo>
                      <a:lnTo>
                        <a:pt x="660" y="10590"/>
                      </a:lnTo>
                      <a:lnTo>
                        <a:pt x="811" y="10700"/>
                      </a:lnTo>
                      <a:lnTo>
                        <a:pt x="981" y="10811"/>
                      </a:lnTo>
                      <a:lnTo>
                        <a:pt x="1208" y="10888"/>
                      </a:lnTo>
                      <a:lnTo>
                        <a:pt x="1453" y="10954"/>
                      </a:lnTo>
                      <a:lnTo>
                        <a:pt x="1718" y="11020"/>
                      </a:lnTo>
                      <a:lnTo>
                        <a:pt x="1963" y="11064"/>
                      </a:lnTo>
                      <a:lnTo>
                        <a:pt x="2265" y="11086"/>
                      </a:lnTo>
                      <a:lnTo>
                        <a:pt x="2548" y="11064"/>
                      </a:lnTo>
                      <a:lnTo>
                        <a:pt x="2794" y="11042"/>
                      </a:lnTo>
                      <a:lnTo>
                        <a:pt x="3096" y="10976"/>
                      </a:lnTo>
                      <a:lnTo>
                        <a:pt x="3341" y="10888"/>
                      </a:lnTo>
                      <a:lnTo>
                        <a:pt x="3606" y="10766"/>
                      </a:lnTo>
                      <a:lnTo>
                        <a:pt x="3813" y="10590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9" name="Puzzle1"/>
                <p:cNvSpPr>
                  <a:spLocks noEditPoints="1" noChangeArrowheads="1"/>
                </p:cNvSpPr>
                <p:nvPr/>
              </p:nvSpPr>
              <p:spPr bwMode="auto">
                <a:xfrm>
                  <a:off x="2035" y="1091"/>
                  <a:ext cx="1981" cy="1051"/>
                </a:xfrm>
                <a:custGeom>
                  <a:avLst/>
                  <a:gdLst>
                    <a:gd name="T0" fmla="*/ 16740 w 21600"/>
                    <a:gd name="T1" fmla="*/ 21078 h 21600"/>
                    <a:gd name="T2" fmla="*/ 16976 w 21600"/>
                    <a:gd name="T3" fmla="*/ 521 h 21600"/>
                    <a:gd name="T4" fmla="*/ 4725 w 21600"/>
                    <a:gd name="T5" fmla="*/ 856 h 21600"/>
                    <a:gd name="T6" fmla="*/ 5040 w 21600"/>
                    <a:gd name="T7" fmla="*/ 21004 h 21600"/>
                    <a:gd name="T8" fmla="*/ 10811 w 21600"/>
                    <a:gd name="T9" fmla="*/ 12885 h 21600"/>
                    <a:gd name="T10" fmla="*/ 10845 w 21600"/>
                    <a:gd name="T11" fmla="*/ 8714 h 21600"/>
                    <a:gd name="T12" fmla="*/ 21600 w 21600"/>
                    <a:gd name="T13" fmla="*/ 10000 h 21600"/>
                    <a:gd name="T14" fmla="*/ 56 w 21600"/>
                    <a:gd name="T15" fmla="*/ 10000 h 21600"/>
                    <a:gd name="T16" fmla="*/ 6086 w 21600"/>
                    <a:gd name="T17" fmla="*/ 2569 h 21600"/>
                    <a:gd name="T18" fmla="*/ 16132 w 21600"/>
                    <a:gd name="T19" fmla="*/ 19552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0" y="20836"/>
                      </a:moveTo>
                      <a:lnTo>
                        <a:pt x="9528" y="20836"/>
                      </a:lnTo>
                      <a:lnTo>
                        <a:pt x="9686" y="20762"/>
                      </a:lnTo>
                      <a:lnTo>
                        <a:pt x="9810" y="20687"/>
                      </a:lnTo>
                      <a:lnTo>
                        <a:pt x="9922" y="20575"/>
                      </a:lnTo>
                      <a:lnTo>
                        <a:pt x="10012" y="20426"/>
                      </a:lnTo>
                      <a:lnTo>
                        <a:pt x="10068" y="20296"/>
                      </a:lnTo>
                      <a:lnTo>
                        <a:pt x="10113" y="20110"/>
                      </a:lnTo>
                      <a:lnTo>
                        <a:pt x="10136" y="19905"/>
                      </a:lnTo>
                      <a:lnTo>
                        <a:pt x="10136" y="19682"/>
                      </a:lnTo>
                      <a:lnTo>
                        <a:pt x="10113" y="19440"/>
                      </a:lnTo>
                      <a:lnTo>
                        <a:pt x="10068" y="19142"/>
                      </a:lnTo>
                      <a:lnTo>
                        <a:pt x="10012" y="18900"/>
                      </a:lnTo>
                      <a:lnTo>
                        <a:pt x="9900" y="18620"/>
                      </a:lnTo>
                      <a:lnTo>
                        <a:pt x="9787" y="18285"/>
                      </a:lnTo>
                      <a:lnTo>
                        <a:pt x="9641" y="17968"/>
                      </a:lnTo>
                      <a:lnTo>
                        <a:pt x="9472" y="17652"/>
                      </a:lnTo>
                      <a:lnTo>
                        <a:pt x="9382" y="17466"/>
                      </a:lnTo>
                      <a:lnTo>
                        <a:pt x="9315" y="17298"/>
                      </a:lnTo>
                      <a:lnTo>
                        <a:pt x="9258" y="17112"/>
                      </a:lnTo>
                      <a:lnTo>
                        <a:pt x="9191" y="16926"/>
                      </a:lnTo>
                      <a:lnTo>
                        <a:pt x="9123" y="16535"/>
                      </a:lnTo>
                      <a:lnTo>
                        <a:pt x="9101" y="16144"/>
                      </a:lnTo>
                      <a:lnTo>
                        <a:pt x="9101" y="15753"/>
                      </a:lnTo>
                      <a:lnTo>
                        <a:pt x="9168" y="15362"/>
                      </a:lnTo>
                      <a:lnTo>
                        <a:pt x="9236" y="14971"/>
                      </a:lnTo>
                      <a:lnTo>
                        <a:pt x="9360" y="14580"/>
                      </a:lnTo>
                      <a:lnTo>
                        <a:pt x="9495" y="14244"/>
                      </a:lnTo>
                      <a:lnTo>
                        <a:pt x="9663" y="13891"/>
                      </a:lnTo>
                      <a:lnTo>
                        <a:pt x="9855" y="13611"/>
                      </a:lnTo>
                      <a:lnTo>
                        <a:pt x="10068" y="13351"/>
                      </a:lnTo>
                      <a:lnTo>
                        <a:pt x="10293" y="13146"/>
                      </a:lnTo>
                      <a:lnTo>
                        <a:pt x="10552" y="12997"/>
                      </a:lnTo>
                      <a:lnTo>
                        <a:pt x="10811" y="12885"/>
                      </a:lnTo>
                      <a:lnTo>
                        <a:pt x="11069" y="12866"/>
                      </a:lnTo>
                      <a:lnTo>
                        <a:pt x="11351" y="12885"/>
                      </a:lnTo>
                      <a:lnTo>
                        <a:pt x="11610" y="12997"/>
                      </a:lnTo>
                      <a:lnTo>
                        <a:pt x="11846" y="13183"/>
                      </a:lnTo>
                      <a:lnTo>
                        <a:pt x="12060" y="13388"/>
                      </a:lnTo>
                      <a:lnTo>
                        <a:pt x="12251" y="13648"/>
                      </a:lnTo>
                      <a:lnTo>
                        <a:pt x="12419" y="13928"/>
                      </a:lnTo>
                      <a:lnTo>
                        <a:pt x="12555" y="14244"/>
                      </a:lnTo>
                      <a:lnTo>
                        <a:pt x="12690" y="14617"/>
                      </a:lnTo>
                      <a:lnTo>
                        <a:pt x="12768" y="15008"/>
                      </a:lnTo>
                      <a:lnTo>
                        <a:pt x="12836" y="15399"/>
                      </a:lnTo>
                      <a:lnTo>
                        <a:pt x="12858" y="15753"/>
                      </a:lnTo>
                      <a:lnTo>
                        <a:pt x="12858" y="16144"/>
                      </a:lnTo>
                      <a:lnTo>
                        <a:pt x="12813" y="16535"/>
                      </a:lnTo>
                      <a:lnTo>
                        <a:pt x="12746" y="16888"/>
                      </a:lnTo>
                      <a:lnTo>
                        <a:pt x="12667" y="17224"/>
                      </a:lnTo>
                      <a:lnTo>
                        <a:pt x="12510" y="17503"/>
                      </a:lnTo>
                      <a:lnTo>
                        <a:pt x="12228" y="18043"/>
                      </a:lnTo>
                      <a:lnTo>
                        <a:pt x="11970" y="18546"/>
                      </a:lnTo>
                      <a:lnTo>
                        <a:pt x="11868" y="18751"/>
                      </a:lnTo>
                      <a:lnTo>
                        <a:pt x="11778" y="18974"/>
                      </a:lnTo>
                      <a:lnTo>
                        <a:pt x="11711" y="19179"/>
                      </a:lnTo>
                      <a:lnTo>
                        <a:pt x="11666" y="19365"/>
                      </a:lnTo>
                      <a:lnTo>
                        <a:pt x="11632" y="19570"/>
                      </a:lnTo>
                      <a:lnTo>
                        <a:pt x="11632" y="19756"/>
                      </a:lnTo>
                      <a:lnTo>
                        <a:pt x="11632" y="19942"/>
                      </a:lnTo>
                      <a:lnTo>
                        <a:pt x="11643" y="20110"/>
                      </a:lnTo>
                      <a:lnTo>
                        <a:pt x="11711" y="20296"/>
                      </a:lnTo>
                      <a:lnTo>
                        <a:pt x="11801" y="20464"/>
                      </a:lnTo>
                      <a:lnTo>
                        <a:pt x="11891" y="20650"/>
                      </a:lnTo>
                      <a:lnTo>
                        <a:pt x="12037" y="20836"/>
                      </a:lnTo>
                      <a:lnTo>
                        <a:pt x="12206" y="21004"/>
                      </a:lnTo>
                      <a:lnTo>
                        <a:pt x="12419" y="21190"/>
                      </a:lnTo>
                      <a:lnTo>
                        <a:pt x="12667" y="21320"/>
                      </a:lnTo>
                      <a:lnTo>
                        <a:pt x="12960" y="21432"/>
                      </a:lnTo>
                      <a:lnTo>
                        <a:pt x="13286" y="21544"/>
                      </a:lnTo>
                      <a:lnTo>
                        <a:pt x="13612" y="21655"/>
                      </a:lnTo>
                      <a:lnTo>
                        <a:pt x="13983" y="21693"/>
                      </a:lnTo>
                      <a:lnTo>
                        <a:pt x="14343" y="21730"/>
                      </a:lnTo>
                      <a:lnTo>
                        <a:pt x="14715" y="21730"/>
                      </a:lnTo>
                      <a:lnTo>
                        <a:pt x="15075" y="21730"/>
                      </a:lnTo>
                      <a:lnTo>
                        <a:pt x="15446" y="21655"/>
                      </a:lnTo>
                      <a:lnTo>
                        <a:pt x="15794" y="21581"/>
                      </a:lnTo>
                      <a:lnTo>
                        <a:pt x="16132" y="21432"/>
                      </a:lnTo>
                      <a:lnTo>
                        <a:pt x="16458" y="21302"/>
                      </a:lnTo>
                      <a:lnTo>
                        <a:pt x="16740" y="21078"/>
                      </a:lnTo>
                      <a:lnTo>
                        <a:pt x="16976" y="20836"/>
                      </a:lnTo>
                      <a:lnTo>
                        <a:pt x="17043" y="20650"/>
                      </a:lnTo>
                      <a:lnTo>
                        <a:pt x="17088" y="20426"/>
                      </a:lnTo>
                      <a:lnTo>
                        <a:pt x="17133" y="20222"/>
                      </a:lnTo>
                      <a:lnTo>
                        <a:pt x="17156" y="19980"/>
                      </a:lnTo>
                      <a:lnTo>
                        <a:pt x="17167" y="19477"/>
                      </a:lnTo>
                      <a:lnTo>
                        <a:pt x="17167" y="18974"/>
                      </a:lnTo>
                      <a:lnTo>
                        <a:pt x="17156" y="18397"/>
                      </a:lnTo>
                      <a:lnTo>
                        <a:pt x="17111" y="17820"/>
                      </a:lnTo>
                      <a:lnTo>
                        <a:pt x="17066" y="17261"/>
                      </a:lnTo>
                      <a:lnTo>
                        <a:pt x="16998" y="16646"/>
                      </a:lnTo>
                      <a:lnTo>
                        <a:pt x="16852" y="15511"/>
                      </a:lnTo>
                      <a:lnTo>
                        <a:pt x="16740" y="14393"/>
                      </a:lnTo>
                      <a:lnTo>
                        <a:pt x="16717" y="13928"/>
                      </a:lnTo>
                      <a:lnTo>
                        <a:pt x="16695" y="13462"/>
                      </a:lnTo>
                      <a:lnTo>
                        <a:pt x="16717" y="13071"/>
                      </a:lnTo>
                      <a:lnTo>
                        <a:pt x="16785" y="12755"/>
                      </a:lnTo>
                      <a:lnTo>
                        <a:pt x="16852" y="12419"/>
                      </a:lnTo>
                      <a:lnTo>
                        <a:pt x="16953" y="12140"/>
                      </a:lnTo>
                      <a:lnTo>
                        <a:pt x="17088" y="11898"/>
                      </a:lnTo>
                      <a:lnTo>
                        <a:pt x="17212" y="11675"/>
                      </a:lnTo>
                      <a:lnTo>
                        <a:pt x="17370" y="11470"/>
                      </a:lnTo>
                      <a:lnTo>
                        <a:pt x="17516" y="11284"/>
                      </a:lnTo>
                      <a:lnTo>
                        <a:pt x="17696" y="11135"/>
                      </a:lnTo>
                      <a:lnTo>
                        <a:pt x="17865" y="11042"/>
                      </a:lnTo>
                      <a:lnTo>
                        <a:pt x="18033" y="10930"/>
                      </a:lnTo>
                      <a:lnTo>
                        <a:pt x="18213" y="10893"/>
                      </a:lnTo>
                      <a:lnTo>
                        <a:pt x="18382" y="10893"/>
                      </a:lnTo>
                      <a:lnTo>
                        <a:pt x="18551" y="10967"/>
                      </a:lnTo>
                      <a:lnTo>
                        <a:pt x="18708" y="11042"/>
                      </a:lnTo>
                      <a:lnTo>
                        <a:pt x="18855" y="11172"/>
                      </a:lnTo>
                      <a:lnTo>
                        <a:pt x="19012" y="11358"/>
                      </a:lnTo>
                      <a:lnTo>
                        <a:pt x="19136" y="11600"/>
                      </a:lnTo>
                      <a:lnTo>
                        <a:pt x="19271" y="11861"/>
                      </a:lnTo>
                      <a:lnTo>
                        <a:pt x="19440" y="12028"/>
                      </a:lnTo>
                      <a:lnTo>
                        <a:pt x="19608" y="12177"/>
                      </a:lnTo>
                      <a:lnTo>
                        <a:pt x="19822" y="12289"/>
                      </a:lnTo>
                      <a:lnTo>
                        <a:pt x="20025" y="12289"/>
                      </a:lnTo>
                      <a:lnTo>
                        <a:pt x="20238" y="12289"/>
                      </a:lnTo>
                      <a:lnTo>
                        <a:pt x="20452" y="12215"/>
                      </a:lnTo>
                      <a:lnTo>
                        <a:pt x="20643" y="12103"/>
                      </a:lnTo>
                      <a:lnTo>
                        <a:pt x="20846" y="11973"/>
                      </a:lnTo>
                      <a:lnTo>
                        <a:pt x="21037" y="11786"/>
                      </a:lnTo>
                      <a:lnTo>
                        <a:pt x="21206" y="11563"/>
                      </a:lnTo>
                      <a:lnTo>
                        <a:pt x="21363" y="11321"/>
                      </a:lnTo>
                      <a:lnTo>
                        <a:pt x="21465" y="11079"/>
                      </a:lnTo>
                      <a:lnTo>
                        <a:pt x="21577" y="10744"/>
                      </a:lnTo>
                      <a:lnTo>
                        <a:pt x="21622" y="10427"/>
                      </a:lnTo>
                      <a:lnTo>
                        <a:pt x="21645" y="10111"/>
                      </a:lnTo>
                      <a:lnTo>
                        <a:pt x="21622" y="9608"/>
                      </a:lnTo>
                      <a:lnTo>
                        <a:pt x="21577" y="9142"/>
                      </a:lnTo>
                      <a:lnTo>
                        <a:pt x="21465" y="8751"/>
                      </a:lnTo>
                      <a:lnTo>
                        <a:pt x="21363" y="8397"/>
                      </a:lnTo>
                      <a:lnTo>
                        <a:pt x="21206" y="8062"/>
                      </a:lnTo>
                      <a:lnTo>
                        <a:pt x="21037" y="7820"/>
                      </a:lnTo>
                      <a:lnTo>
                        <a:pt x="20846" y="7597"/>
                      </a:lnTo>
                      <a:lnTo>
                        <a:pt x="20643" y="7429"/>
                      </a:lnTo>
                      <a:lnTo>
                        <a:pt x="20452" y="7317"/>
                      </a:lnTo>
                      <a:lnTo>
                        <a:pt x="20238" y="7206"/>
                      </a:lnTo>
                      <a:lnTo>
                        <a:pt x="20025" y="7168"/>
                      </a:lnTo>
                      <a:lnTo>
                        <a:pt x="19822" y="7206"/>
                      </a:lnTo>
                      <a:lnTo>
                        <a:pt x="19608" y="7243"/>
                      </a:lnTo>
                      <a:lnTo>
                        <a:pt x="19440" y="7355"/>
                      </a:lnTo>
                      <a:lnTo>
                        <a:pt x="19271" y="7504"/>
                      </a:lnTo>
                      <a:lnTo>
                        <a:pt x="19136" y="7708"/>
                      </a:lnTo>
                      <a:lnTo>
                        <a:pt x="19012" y="7895"/>
                      </a:lnTo>
                      <a:lnTo>
                        <a:pt x="18832" y="8025"/>
                      </a:lnTo>
                      <a:lnTo>
                        <a:pt x="18663" y="8174"/>
                      </a:lnTo>
                      <a:lnTo>
                        <a:pt x="18472" y="8248"/>
                      </a:lnTo>
                      <a:lnTo>
                        <a:pt x="18270" y="8286"/>
                      </a:lnTo>
                      <a:lnTo>
                        <a:pt x="18078" y="8323"/>
                      </a:lnTo>
                      <a:lnTo>
                        <a:pt x="17887" y="8323"/>
                      </a:lnTo>
                      <a:lnTo>
                        <a:pt x="17696" y="8248"/>
                      </a:lnTo>
                      <a:lnTo>
                        <a:pt x="17493" y="8174"/>
                      </a:lnTo>
                      <a:lnTo>
                        <a:pt x="17302" y="8062"/>
                      </a:lnTo>
                      <a:lnTo>
                        <a:pt x="17133" y="7969"/>
                      </a:lnTo>
                      <a:lnTo>
                        <a:pt x="16976" y="7783"/>
                      </a:lnTo>
                      <a:lnTo>
                        <a:pt x="16852" y="7597"/>
                      </a:lnTo>
                      <a:lnTo>
                        <a:pt x="16740" y="7429"/>
                      </a:lnTo>
                      <a:lnTo>
                        <a:pt x="16672" y="7168"/>
                      </a:lnTo>
                      <a:lnTo>
                        <a:pt x="16638" y="6926"/>
                      </a:lnTo>
                      <a:lnTo>
                        <a:pt x="16616" y="6498"/>
                      </a:lnTo>
                      <a:lnTo>
                        <a:pt x="16616" y="5772"/>
                      </a:lnTo>
                      <a:lnTo>
                        <a:pt x="16650" y="4915"/>
                      </a:lnTo>
                      <a:lnTo>
                        <a:pt x="16695" y="3928"/>
                      </a:lnTo>
                      <a:lnTo>
                        <a:pt x="16762" y="2960"/>
                      </a:lnTo>
                      <a:lnTo>
                        <a:pt x="16830" y="1992"/>
                      </a:lnTo>
                      <a:lnTo>
                        <a:pt x="16908" y="1173"/>
                      </a:lnTo>
                      <a:lnTo>
                        <a:pt x="16976" y="521"/>
                      </a:lnTo>
                      <a:lnTo>
                        <a:pt x="16953" y="521"/>
                      </a:lnTo>
                      <a:lnTo>
                        <a:pt x="16931" y="521"/>
                      </a:lnTo>
                      <a:lnTo>
                        <a:pt x="16267" y="484"/>
                      </a:lnTo>
                      <a:lnTo>
                        <a:pt x="15637" y="428"/>
                      </a:lnTo>
                      <a:lnTo>
                        <a:pt x="15063" y="353"/>
                      </a:lnTo>
                      <a:lnTo>
                        <a:pt x="14523" y="279"/>
                      </a:lnTo>
                      <a:lnTo>
                        <a:pt x="14040" y="167"/>
                      </a:lnTo>
                      <a:lnTo>
                        <a:pt x="13635" y="93"/>
                      </a:lnTo>
                      <a:lnTo>
                        <a:pt x="13331" y="18"/>
                      </a:lnTo>
                      <a:lnTo>
                        <a:pt x="13117" y="18"/>
                      </a:lnTo>
                      <a:lnTo>
                        <a:pt x="12982" y="18"/>
                      </a:lnTo>
                      <a:lnTo>
                        <a:pt x="12858" y="130"/>
                      </a:lnTo>
                      <a:lnTo>
                        <a:pt x="12723" y="279"/>
                      </a:lnTo>
                      <a:lnTo>
                        <a:pt x="12622" y="446"/>
                      </a:lnTo>
                      <a:lnTo>
                        <a:pt x="12510" y="670"/>
                      </a:lnTo>
                      <a:lnTo>
                        <a:pt x="12419" y="912"/>
                      </a:lnTo>
                      <a:lnTo>
                        <a:pt x="12363" y="1210"/>
                      </a:lnTo>
                      <a:lnTo>
                        <a:pt x="12318" y="1526"/>
                      </a:lnTo>
                      <a:lnTo>
                        <a:pt x="12273" y="1843"/>
                      </a:lnTo>
                      <a:lnTo>
                        <a:pt x="12251" y="2215"/>
                      </a:lnTo>
                      <a:lnTo>
                        <a:pt x="12273" y="2532"/>
                      </a:lnTo>
                      <a:lnTo>
                        <a:pt x="12318" y="2886"/>
                      </a:lnTo>
                      <a:lnTo>
                        <a:pt x="12386" y="3240"/>
                      </a:lnTo>
                      <a:lnTo>
                        <a:pt x="12464" y="3556"/>
                      </a:lnTo>
                      <a:lnTo>
                        <a:pt x="12577" y="3891"/>
                      </a:lnTo>
                      <a:lnTo>
                        <a:pt x="12746" y="4171"/>
                      </a:lnTo>
                      <a:lnTo>
                        <a:pt x="12926" y="4487"/>
                      </a:lnTo>
                      <a:lnTo>
                        <a:pt x="13050" y="4860"/>
                      </a:lnTo>
                      <a:lnTo>
                        <a:pt x="13162" y="5251"/>
                      </a:lnTo>
                      <a:lnTo>
                        <a:pt x="13218" y="5604"/>
                      </a:lnTo>
                      <a:lnTo>
                        <a:pt x="13263" y="5995"/>
                      </a:lnTo>
                      <a:lnTo>
                        <a:pt x="13241" y="6386"/>
                      </a:lnTo>
                      <a:lnTo>
                        <a:pt x="13218" y="6740"/>
                      </a:lnTo>
                      <a:lnTo>
                        <a:pt x="13139" y="7094"/>
                      </a:lnTo>
                      <a:lnTo>
                        <a:pt x="13050" y="7429"/>
                      </a:lnTo>
                      <a:lnTo>
                        <a:pt x="12903" y="7746"/>
                      </a:lnTo>
                      <a:lnTo>
                        <a:pt x="12723" y="8025"/>
                      </a:lnTo>
                      <a:lnTo>
                        <a:pt x="12532" y="8286"/>
                      </a:lnTo>
                      <a:lnTo>
                        <a:pt x="12318" y="8491"/>
                      </a:lnTo>
                      <a:lnTo>
                        <a:pt x="12060" y="8677"/>
                      </a:lnTo>
                      <a:lnTo>
                        <a:pt x="11756" y="8788"/>
                      </a:lnTo>
                      <a:lnTo>
                        <a:pt x="11452" y="8826"/>
                      </a:lnTo>
                      <a:lnTo>
                        <a:pt x="11283" y="8826"/>
                      </a:lnTo>
                      <a:lnTo>
                        <a:pt x="11126" y="8826"/>
                      </a:lnTo>
                      <a:lnTo>
                        <a:pt x="11002" y="8788"/>
                      </a:lnTo>
                      <a:lnTo>
                        <a:pt x="10845" y="8714"/>
                      </a:lnTo>
                      <a:lnTo>
                        <a:pt x="10721" y="8640"/>
                      </a:lnTo>
                      <a:lnTo>
                        <a:pt x="10608" y="8565"/>
                      </a:lnTo>
                      <a:lnTo>
                        <a:pt x="10485" y="8453"/>
                      </a:lnTo>
                      <a:lnTo>
                        <a:pt x="10372" y="8323"/>
                      </a:lnTo>
                      <a:lnTo>
                        <a:pt x="10181" y="8062"/>
                      </a:lnTo>
                      <a:lnTo>
                        <a:pt x="10035" y="7746"/>
                      </a:lnTo>
                      <a:lnTo>
                        <a:pt x="9900" y="7392"/>
                      </a:lnTo>
                      <a:lnTo>
                        <a:pt x="9787" y="7001"/>
                      </a:lnTo>
                      <a:lnTo>
                        <a:pt x="9731" y="6610"/>
                      </a:lnTo>
                      <a:lnTo>
                        <a:pt x="9686" y="6219"/>
                      </a:lnTo>
                      <a:lnTo>
                        <a:pt x="9663" y="5772"/>
                      </a:lnTo>
                      <a:lnTo>
                        <a:pt x="9686" y="5381"/>
                      </a:lnTo>
                      <a:lnTo>
                        <a:pt x="9753" y="4990"/>
                      </a:lnTo>
                      <a:lnTo>
                        <a:pt x="9832" y="4636"/>
                      </a:lnTo>
                      <a:lnTo>
                        <a:pt x="9945" y="4320"/>
                      </a:lnTo>
                      <a:lnTo>
                        <a:pt x="10068" y="4022"/>
                      </a:lnTo>
                      <a:lnTo>
                        <a:pt x="10203" y="3817"/>
                      </a:lnTo>
                      <a:lnTo>
                        <a:pt x="10316" y="3593"/>
                      </a:lnTo>
                      <a:lnTo>
                        <a:pt x="10395" y="3351"/>
                      </a:lnTo>
                      <a:lnTo>
                        <a:pt x="10462" y="3109"/>
                      </a:lnTo>
                      <a:lnTo>
                        <a:pt x="10507" y="2848"/>
                      </a:lnTo>
                      <a:lnTo>
                        <a:pt x="10530" y="2606"/>
                      </a:lnTo>
                      <a:lnTo>
                        <a:pt x="10507" y="2346"/>
                      </a:lnTo>
                      <a:lnTo>
                        <a:pt x="10462" y="2141"/>
                      </a:lnTo>
                      <a:lnTo>
                        <a:pt x="10395" y="1880"/>
                      </a:lnTo>
                      <a:lnTo>
                        <a:pt x="10293" y="1638"/>
                      </a:lnTo>
                      <a:lnTo>
                        <a:pt x="10158" y="1415"/>
                      </a:lnTo>
                      <a:lnTo>
                        <a:pt x="9967" y="1210"/>
                      </a:lnTo>
                      <a:lnTo>
                        <a:pt x="9753" y="986"/>
                      </a:lnTo>
                      <a:lnTo>
                        <a:pt x="9495" y="819"/>
                      </a:lnTo>
                      <a:lnTo>
                        <a:pt x="9191" y="670"/>
                      </a:lnTo>
                      <a:lnTo>
                        <a:pt x="8842" y="521"/>
                      </a:lnTo>
                      <a:lnTo>
                        <a:pt x="8471" y="446"/>
                      </a:lnTo>
                      <a:lnTo>
                        <a:pt x="7998" y="428"/>
                      </a:lnTo>
                      <a:lnTo>
                        <a:pt x="7413" y="428"/>
                      </a:lnTo>
                      <a:lnTo>
                        <a:pt x="6817" y="446"/>
                      </a:lnTo>
                      <a:lnTo>
                        <a:pt x="6187" y="521"/>
                      </a:lnTo>
                      <a:lnTo>
                        <a:pt x="5602" y="633"/>
                      </a:lnTo>
                      <a:lnTo>
                        <a:pt x="5107" y="744"/>
                      </a:lnTo>
                      <a:lnTo>
                        <a:pt x="4725" y="856"/>
                      </a:lnTo>
                      <a:lnTo>
                        <a:pt x="4848" y="1564"/>
                      </a:lnTo>
                      <a:lnTo>
                        <a:pt x="5028" y="2495"/>
                      </a:lnTo>
                      <a:lnTo>
                        <a:pt x="5175" y="3556"/>
                      </a:lnTo>
                      <a:lnTo>
                        <a:pt x="5298" y="4673"/>
                      </a:lnTo>
                      <a:lnTo>
                        <a:pt x="5343" y="5213"/>
                      </a:lnTo>
                      <a:lnTo>
                        <a:pt x="5388" y="5753"/>
                      </a:lnTo>
                      <a:lnTo>
                        <a:pt x="5411" y="6275"/>
                      </a:lnTo>
                      <a:lnTo>
                        <a:pt x="5411" y="6740"/>
                      </a:lnTo>
                      <a:lnTo>
                        <a:pt x="5366" y="7168"/>
                      </a:lnTo>
                      <a:lnTo>
                        <a:pt x="5321" y="7541"/>
                      </a:lnTo>
                      <a:lnTo>
                        <a:pt x="5287" y="7708"/>
                      </a:lnTo>
                      <a:lnTo>
                        <a:pt x="5242" y="7857"/>
                      </a:lnTo>
                      <a:lnTo>
                        <a:pt x="5197" y="7969"/>
                      </a:lnTo>
                      <a:lnTo>
                        <a:pt x="5130" y="8062"/>
                      </a:lnTo>
                      <a:lnTo>
                        <a:pt x="5006" y="8248"/>
                      </a:lnTo>
                      <a:lnTo>
                        <a:pt x="4848" y="8397"/>
                      </a:lnTo>
                      <a:lnTo>
                        <a:pt x="4725" y="8528"/>
                      </a:lnTo>
                      <a:lnTo>
                        <a:pt x="4567" y="8640"/>
                      </a:lnTo>
                      <a:lnTo>
                        <a:pt x="4421" y="8714"/>
                      </a:lnTo>
                      <a:lnTo>
                        <a:pt x="4263" y="8751"/>
                      </a:lnTo>
                      <a:lnTo>
                        <a:pt x="4095" y="8788"/>
                      </a:lnTo>
                      <a:lnTo>
                        <a:pt x="3948" y="8788"/>
                      </a:lnTo>
                      <a:lnTo>
                        <a:pt x="3791" y="8751"/>
                      </a:lnTo>
                      <a:lnTo>
                        <a:pt x="3667" y="8714"/>
                      </a:lnTo>
                      <a:lnTo>
                        <a:pt x="3510" y="8677"/>
                      </a:lnTo>
                      <a:lnTo>
                        <a:pt x="3386" y="8602"/>
                      </a:lnTo>
                      <a:lnTo>
                        <a:pt x="3251" y="8491"/>
                      </a:lnTo>
                      <a:lnTo>
                        <a:pt x="3127" y="8360"/>
                      </a:lnTo>
                      <a:lnTo>
                        <a:pt x="3015" y="8248"/>
                      </a:lnTo>
                      <a:lnTo>
                        <a:pt x="2925" y="8062"/>
                      </a:lnTo>
                      <a:lnTo>
                        <a:pt x="2778" y="7857"/>
                      </a:lnTo>
                      <a:lnTo>
                        <a:pt x="2610" y="7671"/>
                      </a:lnTo>
                      <a:lnTo>
                        <a:pt x="2407" y="7541"/>
                      </a:lnTo>
                      <a:lnTo>
                        <a:pt x="2171" y="7466"/>
                      </a:lnTo>
                      <a:lnTo>
                        <a:pt x="1957" y="7429"/>
                      </a:lnTo>
                      <a:lnTo>
                        <a:pt x="1698" y="7429"/>
                      </a:lnTo>
                      <a:lnTo>
                        <a:pt x="1462" y="7466"/>
                      </a:lnTo>
                      <a:lnTo>
                        <a:pt x="1226" y="7559"/>
                      </a:lnTo>
                      <a:lnTo>
                        <a:pt x="989" y="7708"/>
                      </a:lnTo>
                      <a:lnTo>
                        <a:pt x="776" y="7932"/>
                      </a:lnTo>
                      <a:lnTo>
                        <a:pt x="551" y="8211"/>
                      </a:lnTo>
                      <a:lnTo>
                        <a:pt x="382" y="8528"/>
                      </a:lnTo>
                      <a:lnTo>
                        <a:pt x="315" y="8714"/>
                      </a:lnTo>
                      <a:lnTo>
                        <a:pt x="236" y="8919"/>
                      </a:lnTo>
                      <a:lnTo>
                        <a:pt x="191" y="9142"/>
                      </a:lnTo>
                      <a:lnTo>
                        <a:pt x="123" y="9347"/>
                      </a:lnTo>
                      <a:lnTo>
                        <a:pt x="78" y="9608"/>
                      </a:lnTo>
                      <a:lnTo>
                        <a:pt x="56" y="9887"/>
                      </a:lnTo>
                      <a:lnTo>
                        <a:pt x="33" y="10185"/>
                      </a:lnTo>
                      <a:lnTo>
                        <a:pt x="33" y="10464"/>
                      </a:lnTo>
                      <a:lnTo>
                        <a:pt x="33" y="10706"/>
                      </a:lnTo>
                      <a:lnTo>
                        <a:pt x="56" y="10967"/>
                      </a:lnTo>
                      <a:lnTo>
                        <a:pt x="78" y="11172"/>
                      </a:lnTo>
                      <a:lnTo>
                        <a:pt x="123" y="11395"/>
                      </a:lnTo>
                      <a:lnTo>
                        <a:pt x="168" y="11600"/>
                      </a:lnTo>
                      <a:lnTo>
                        <a:pt x="236" y="11786"/>
                      </a:lnTo>
                      <a:lnTo>
                        <a:pt x="292" y="11973"/>
                      </a:lnTo>
                      <a:lnTo>
                        <a:pt x="382" y="12140"/>
                      </a:lnTo>
                      <a:lnTo>
                        <a:pt x="540" y="12419"/>
                      </a:lnTo>
                      <a:lnTo>
                        <a:pt x="731" y="12680"/>
                      </a:lnTo>
                      <a:lnTo>
                        <a:pt x="944" y="12866"/>
                      </a:lnTo>
                      <a:lnTo>
                        <a:pt x="1158" y="12997"/>
                      </a:lnTo>
                      <a:lnTo>
                        <a:pt x="1395" y="13108"/>
                      </a:lnTo>
                      <a:lnTo>
                        <a:pt x="1608" y="13183"/>
                      </a:lnTo>
                      <a:lnTo>
                        <a:pt x="1856" y="13183"/>
                      </a:lnTo>
                      <a:lnTo>
                        <a:pt x="2070" y="13146"/>
                      </a:lnTo>
                      <a:lnTo>
                        <a:pt x="2261" y="13071"/>
                      </a:lnTo>
                      <a:lnTo>
                        <a:pt x="2430" y="12960"/>
                      </a:lnTo>
                      <a:lnTo>
                        <a:pt x="2587" y="12792"/>
                      </a:lnTo>
                      <a:lnTo>
                        <a:pt x="2688" y="12606"/>
                      </a:lnTo>
                      <a:lnTo>
                        <a:pt x="2801" y="12419"/>
                      </a:lnTo>
                      <a:lnTo>
                        <a:pt x="2925" y="12289"/>
                      </a:lnTo>
                      <a:lnTo>
                        <a:pt x="3082" y="12177"/>
                      </a:lnTo>
                      <a:lnTo>
                        <a:pt x="3228" y="12103"/>
                      </a:lnTo>
                      <a:lnTo>
                        <a:pt x="3408" y="12103"/>
                      </a:lnTo>
                      <a:lnTo>
                        <a:pt x="3577" y="12103"/>
                      </a:lnTo>
                      <a:lnTo>
                        <a:pt x="3723" y="12177"/>
                      </a:lnTo>
                      <a:lnTo>
                        <a:pt x="3903" y="12252"/>
                      </a:lnTo>
                      <a:lnTo>
                        <a:pt x="4072" y="12364"/>
                      </a:lnTo>
                      <a:lnTo>
                        <a:pt x="4230" y="12494"/>
                      </a:lnTo>
                      <a:lnTo>
                        <a:pt x="4353" y="12643"/>
                      </a:lnTo>
                      <a:lnTo>
                        <a:pt x="4488" y="12829"/>
                      </a:lnTo>
                      <a:lnTo>
                        <a:pt x="4567" y="13034"/>
                      </a:lnTo>
                      <a:lnTo>
                        <a:pt x="4657" y="13257"/>
                      </a:lnTo>
                      <a:lnTo>
                        <a:pt x="4702" y="13462"/>
                      </a:lnTo>
                      <a:lnTo>
                        <a:pt x="4725" y="13686"/>
                      </a:lnTo>
                      <a:lnTo>
                        <a:pt x="4702" y="14282"/>
                      </a:lnTo>
                      <a:lnTo>
                        <a:pt x="4657" y="15045"/>
                      </a:lnTo>
                      <a:lnTo>
                        <a:pt x="4612" y="15976"/>
                      </a:lnTo>
                      <a:lnTo>
                        <a:pt x="4590" y="16926"/>
                      </a:lnTo>
                      <a:lnTo>
                        <a:pt x="4567" y="17968"/>
                      </a:lnTo>
                      <a:lnTo>
                        <a:pt x="4567" y="19011"/>
                      </a:lnTo>
                      <a:lnTo>
                        <a:pt x="4590" y="19514"/>
                      </a:lnTo>
                      <a:lnTo>
                        <a:pt x="4612" y="19980"/>
                      </a:lnTo>
                      <a:lnTo>
                        <a:pt x="4657" y="20426"/>
                      </a:lnTo>
                      <a:lnTo>
                        <a:pt x="4725" y="20836"/>
                      </a:lnTo>
                      <a:lnTo>
                        <a:pt x="4848" y="20929"/>
                      </a:lnTo>
                      <a:lnTo>
                        <a:pt x="5040" y="21004"/>
                      </a:lnTo>
                      <a:lnTo>
                        <a:pt x="5265" y="21078"/>
                      </a:lnTo>
                      <a:lnTo>
                        <a:pt x="5478" y="21115"/>
                      </a:lnTo>
                      <a:lnTo>
                        <a:pt x="6041" y="21115"/>
                      </a:lnTo>
                      <a:lnTo>
                        <a:pt x="6637" y="21078"/>
                      </a:lnTo>
                      <a:lnTo>
                        <a:pt x="7312" y="21004"/>
                      </a:lnTo>
                      <a:lnTo>
                        <a:pt x="7998" y="20929"/>
                      </a:lnTo>
                      <a:lnTo>
                        <a:pt x="8696" y="20855"/>
                      </a:lnTo>
                      <a:lnTo>
                        <a:pt x="9360" y="2083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</p:grpSp>
        </p:grpSp>
        <p:sp>
          <p:nvSpPr>
            <p:cNvPr id="4" name="Text Box 10"/>
            <p:cNvSpPr txBox="1">
              <a:spLocks noChangeArrowheads="1"/>
            </p:cNvSpPr>
            <p:nvPr/>
          </p:nvSpPr>
          <p:spPr bwMode="auto">
            <a:xfrm>
              <a:off x="3140" y="15210"/>
              <a:ext cx="8094" cy="119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URL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 </a:t>
              </a:r>
              <a:r>
                <a:rPr kumimoji="0" lang="ru-RU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(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Uniform</a:t>
              </a:r>
              <a:r>
                <a:rPr kumimoji="0" lang="ru-RU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Resourse</a:t>
              </a:r>
              <a:r>
                <a:rPr kumimoji="0" lang="ru-RU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Locator</a:t>
              </a:r>
              <a:r>
                <a:rPr kumimoji="0" lang="ru-RU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) – </a:t>
              </a:r>
              <a:r>
                <a:rPr kumimoji="0" lang="uk-UA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уніфікований вказівник інформаційного ресурсу, для завдання положення файлів на інших серверах.</a:t>
              </a:r>
              <a:endParaRPr kumimoji="0" lang="uk-UA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Заголовок 2"/>
          <p:cNvSpPr txBox="1">
            <a:spLocks/>
          </p:cNvSpPr>
          <p:nvPr/>
        </p:nvSpPr>
        <p:spPr>
          <a:xfrm>
            <a:off x="235555" y="18864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 smtClean="0"/>
              <a:t>Кожному вузлу в інтернеті присвоєно свою адресу: </a:t>
            </a:r>
            <a:r>
              <a:rPr lang="ru-RU" sz="2400" b="1" dirty="0" smtClean="0"/>
              <a:t>IP-адреса </a:t>
            </a:r>
            <a:r>
              <a:rPr lang="ru-RU" sz="2400" b="1" dirty="0"/>
              <a:t>(</a:t>
            </a:r>
            <a:r>
              <a:rPr lang="ru-RU" sz="2400" b="1" dirty="0" err="1"/>
              <a:t>Internet</a:t>
            </a:r>
            <a:r>
              <a:rPr lang="ru-RU" sz="2400" b="1" dirty="0"/>
              <a:t> </a:t>
            </a:r>
            <a:r>
              <a:rPr lang="ru-RU" sz="2400" b="1" dirty="0" err="1"/>
              <a:t>Protocol</a:t>
            </a:r>
            <a:r>
              <a:rPr lang="ru-RU" sz="2400" b="1" dirty="0"/>
              <a:t> </a:t>
            </a:r>
            <a:r>
              <a:rPr lang="ru-RU" sz="2400" b="1" dirty="0" err="1"/>
              <a:t>Address</a:t>
            </a:r>
            <a:r>
              <a:rPr lang="ru-RU" sz="2400" b="1" dirty="0" smtClean="0"/>
              <a:t>) </a:t>
            </a:r>
            <a:r>
              <a:rPr lang="ru-RU" sz="2400" dirty="0" err="1"/>
              <a:t>xxx.xxx.xxx.xxx</a:t>
            </a:r>
            <a:r>
              <a:rPr lang="ru-RU" sz="2400" dirty="0"/>
              <a:t>, где </a:t>
            </a:r>
            <a:r>
              <a:rPr lang="ru-RU" sz="2400" dirty="0" err="1"/>
              <a:t>xxx</a:t>
            </a:r>
            <a:r>
              <a:rPr lang="ru-RU" sz="2400" dirty="0"/>
              <a:t> числа от 0 до 255.</a:t>
            </a:r>
            <a:endParaRPr lang="uk-UA" sz="2400" dirty="0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57145" y="5143136"/>
            <a:ext cx="3869898" cy="1461192"/>
            <a:chOff x="6681" y="2730"/>
            <a:chExt cx="4077" cy="2009"/>
          </a:xfrm>
        </p:grpSpPr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8163" y="2730"/>
              <a:ext cx="2595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000" b="1" dirty="0" smtClean="0">
                  <a:latin typeface="Times New Roman" pitchFamily="18" charset="0"/>
                  <a:cs typeface="Arial" pitchFamily="34" charset="0"/>
                </a:rPr>
                <a:t>www.</a:t>
              </a: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ks</a:t>
              </a:r>
              <a:r>
                <a:rPr lang="en-US" altLang="en-US" sz="2000" b="1" dirty="0" smtClean="0">
                  <a:latin typeface="Times New Roman" pitchFamily="18" charset="0"/>
                  <a:cs typeface="Arial" pitchFamily="34" charset="0"/>
                </a:rPr>
                <a:t>p</a:t>
              </a: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u.</a:t>
              </a: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Arial" pitchFamily="34" charset="0"/>
                </a:rPr>
                <a:t>edu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rot="1077227">
              <a:off x="6681" y="3245"/>
              <a:ext cx="2011" cy="1494"/>
            </a:xfrm>
            <a:prstGeom prst="wedgeRoundRectCallout">
              <a:avLst>
                <a:gd name="adj1" fmla="val 57780"/>
                <a:gd name="adj2" fmla="val -90669"/>
                <a:gd name="adj3" fmla="val 16667"/>
              </a:avLst>
            </a:prstGeom>
            <a:solidFill>
              <a:srgbClr val="E7FF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Херсонський державний педагогічний університет</a:t>
              </a:r>
              <a:endParaRPr kumimoji="0" lang="uk-UA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8973" y="3640"/>
              <a:ext cx="1525" cy="912"/>
            </a:xfrm>
            <a:prstGeom prst="wedgeRoundRectCallout">
              <a:avLst>
                <a:gd name="adj1" fmla="val -3497"/>
                <a:gd name="adj2" fmla="val -98588"/>
                <a:gd name="adj3" fmla="val 16667"/>
              </a:avLst>
            </a:prstGeom>
            <a:solidFill>
              <a:srgbClr val="E7FF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Освітня </a:t>
              </a: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uk-UA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установа</a:t>
              </a:r>
              <a:endPara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4577433" y="5161019"/>
            <a:ext cx="3974310" cy="1413188"/>
            <a:chOff x="6571" y="2730"/>
            <a:chExt cx="4187" cy="1943"/>
          </a:xfrm>
        </p:grpSpPr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7172" y="2730"/>
              <a:ext cx="3586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000" b="1" dirty="0" smtClean="0">
                  <a:latin typeface="Times New Roman" pitchFamily="18" charset="0"/>
                  <a:cs typeface="Arial" pitchFamily="34" charset="0"/>
                </a:rPr>
                <a:t>http://www.wikipedia</a:t>
              </a: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Arial" pitchFamily="34" charset="0"/>
                </a:rPr>
                <a:t>org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AutoShape 18"/>
            <p:cNvSpPr>
              <a:spLocks noChangeArrowheads="1"/>
            </p:cNvSpPr>
            <p:nvPr/>
          </p:nvSpPr>
          <p:spPr bwMode="auto">
            <a:xfrm rot="621774">
              <a:off x="6571" y="3518"/>
              <a:ext cx="2172" cy="1155"/>
            </a:xfrm>
            <a:prstGeom prst="wedgeRoundRectCallout">
              <a:avLst>
                <a:gd name="adj1" fmla="val -7461"/>
                <a:gd name="adj2" fmla="val -72521"/>
                <a:gd name="adj3" fmla="val 16667"/>
              </a:avLst>
            </a:prstGeom>
            <a:solidFill>
              <a:srgbClr val="E7FF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Протокол доступу (служба)</a:t>
              </a:r>
              <a:endParaRPr kumimoji="0" lang="uk-UA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AutoShape 19"/>
            <p:cNvSpPr>
              <a:spLocks noChangeArrowheads="1"/>
            </p:cNvSpPr>
            <p:nvPr/>
          </p:nvSpPr>
          <p:spPr bwMode="auto">
            <a:xfrm>
              <a:off x="9168" y="3640"/>
              <a:ext cx="1525" cy="912"/>
            </a:xfrm>
            <a:prstGeom prst="wedgeRoundRectCallout">
              <a:avLst>
                <a:gd name="adj1" fmla="val 9006"/>
                <a:gd name="adj2" fmla="val -101460"/>
                <a:gd name="adj3" fmla="val 16667"/>
              </a:avLst>
            </a:prstGeom>
            <a:solidFill>
              <a:srgbClr val="E7FF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altLang="en-US" sz="1400" b="1" dirty="0" smtClean="0">
                  <a:latin typeface="Times New Roman" pitchFamily="18" charset="0"/>
                  <a:cs typeface="Arial" pitchFamily="34" charset="0"/>
                </a:rPr>
                <a:t>Некомерційна організація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AutoShape 19"/>
          <p:cNvSpPr>
            <a:spLocks noChangeArrowheads="1"/>
          </p:cNvSpPr>
          <p:nvPr/>
        </p:nvSpPr>
        <p:spPr bwMode="auto">
          <a:xfrm>
            <a:off x="6012160" y="4221088"/>
            <a:ext cx="2232248" cy="807334"/>
          </a:xfrm>
          <a:prstGeom prst="wedgeRoundRectCallout">
            <a:avLst>
              <a:gd name="adj1" fmla="val 29404"/>
              <a:gd name="adj2" fmla="val 79472"/>
              <a:gd name="adj3" fmla="val 16667"/>
            </a:avLst>
          </a:prstGeom>
          <a:solidFill>
            <a:srgbClr val="E7FF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en-US" sz="1600" b="1" dirty="0" smtClean="0">
                <a:latin typeface="Times New Roman" pitchFamily="18" charset="0"/>
                <a:cs typeface="Arial" pitchFamily="34" charset="0"/>
              </a:rPr>
              <a:t>Домен першого рівня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5988" y="3811106"/>
            <a:ext cx="5666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.</a:t>
            </a:r>
            <a:r>
              <a:rPr lang="ru-RU" sz="2400" b="1" dirty="0" err="1"/>
              <a:t>com</a:t>
            </a:r>
            <a:r>
              <a:rPr lang="ru-RU" sz="2400" b="1" dirty="0"/>
              <a:t> </a:t>
            </a:r>
            <a:r>
              <a:rPr lang="ru-RU" sz="2400" dirty="0"/>
              <a:t>– </a:t>
            </a:r>
            <a:r>
              <a:rPr lang="ru-RU" sz="2400" dirty="0" smtClean="0"/>
              <a:t>ком</a:t>
            </a:r>
            <a:r>
              <a:rPr lang="uk-UA" sz="2400" dirty="0"/>
              <a:t>е</a:t>
            </a:r>
            <a:r>
              <a:rPr lang="ru-RU" sz="2400" dirty="0" err="1" smtClean="0"/>
              <a:t>рційний</a:t>
            </a:r>
            <a:endParaRPr lang="en-US" sz="2400" dirty="0" smtClean="0"/>
          </a:p>
          <a:p>
            <a:r>
              <a:rPr lang="en-US" sz="2400" b="1" dirty="0" smtClean="0"/>
              <a:t>.</a:t>
            </a:r>
            <a:r>
              <a:rPr lang="ru-RU" sz="2400" b="1" dirty="0" err="1" smtClean="0"/>
              <a:t>gov</a:t>
            </a:r>
            <a:r>
              <a:rPr lang="ru-RU" sz="2400" b="1" dirty="0" smtClean="0"/>
              <a:t> </a:t>
            </a:r>
            <a:r>
              <a:rPr lang="ru-RU" sz="2400" dirty="0"/>
              <a:t>– </a:t>
            </a:r>
            <a:r>
              <a:rPr lang="ru-RU" sz="2400" dirty="0" err="1" smtClean="0"/>
              <a:t>державні</a:t>
            </a:r>
            <a:r>
              <a:rPr lang="ru-RU" sz="2400" dirty="0" smtClean="0"/>
              <a:t> установи</a:t>
            </a:r>
          </a:p>
          <a:p>
            <a:r>
              <a:rPr lang="uk-UA" sz="2400" b="1" dirty="0"/>
              <a:t>.</a:t>
            </a:r>
            <a:r>
              <a:rPr lang="en-US" sz="2400" b="1" dirty="0" err="1" smtClean="0"/>
              <a:t>ua</a:t>
            </a:r>
            <a:r>
              <a:rPr lang="uk-UA" sz="2400" b="1" dirty="0" smtClean="0"/>
              <a:t>, </a:t>
            </a:r>
            <a:r>
              <a:rPr lang="ru-RU" sz="2400" b="1" dirty="0"/>
              <a:t>.</a:t>
            </a:r>
            <a:r>
              <a:rPr lang="ru-RU" sz="2400" b="1" dirty="0" err="1" smtClean="0"/>
              <a:t>fr</a:t>
            </a:r>
            <a:r>
              <a:rPr lang="ru-RU" sz="2400" b="1" dirty="0" smtClean="0"/>
              <a:t>, </a:t>
            </a:r>
            <a:r>
              <a:rPr lang="ru-RU" sz="2400" b="1" dirty="0"/>
              <a:t>.</a:t>
            </a:r>
            <a:r>
              <a:rPr lang="ru-RU" sz="2400" b="1" dirty="0" err="1"/>
              <a:t>gb</a:t>
            </a:r>
            <a:r>
              <a:rPr lang="ru-RU" sz="2400" b="1" dirty="0"/>
              <a:t> </a:t>
            </a:r>
            <a:r>
              <a:rPr lang="ru-RU" sz="2400" dirty="0" smtClean="0"/>
              <a:t>–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  </a:t>
            </a:r>
            <a:r>
              <a:rPr lang="en-US" sz="2400" dirty="0" smtClean="0"/>
              <a:t> </a:t>
            </a:r>
            <a:endParaRPr lang="uk-UA" sz="240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8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діти роблять в інтернеті?</a:t>
            </a:r>
          </a:p>
          <a:p>
            <a:pPr marL="0" indent="0">
              <a:buNone/>
            </a:pPr>
            <a:endParaRPr lang="uk-UA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7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6-728.jpg"/>
          <p:cNvPicPr>
            <a:picLocks noChangeAspect="1"/>
          </p:cNvPicPr>
          <p:nvPr/>
        </p:nvPicPr>
        <p:blipFill>
          <a:blip r:embed="rId2"/>
          <a:srcRect b="13541"/>
          <a:stretch>
            <a:fillRect/>
          </a:stretch>
        </p:blipFill>
        <p:spPr>
          <a:xfrm>
            <a:off x="0" y="357166"/>
            <a:ext cx="9144000" cy="592933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112713"/>
            <a:ext cx="8229600" cy="1371600"/>
          </a:xfrm>
        </p:spPr>
        <p:txBody>
          <a:bodyPr/>
          <a:lstStyle/>
          <a:p>
            <a:r>
              <a:rPr lang="ru-RU" altLang="en-US" dirty="0" err="1" smtClean="0"/>
              <a:t>Діти</a:t>
            </a:r>
            <a:r>
              <a:rPr lang="ru-RU" altLang="en-US" dirty="0" smtClean="0"/>
              <a:t> в інтернеті?</a:t>
            </a:r>
            <a:endParaRPr lang="uk-UA" altLang="en-US" dirty="0" smtClean="0"/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457200" y="1265238"/>
            <a:ext cx="8435280" cy="5044082"/>
          </a:xfrm>
        </p:spPr>
        <p:txBody>
          <a:bodyPr>
            <a:normAutofit lnSpcReduction="10000"/>
          </a:bodyPr>
          <a:lstStyle/>
          <a:p>
            <a:r>
              <a:rPr lang="uk-UA" altLang="en-US" sz="2800" dirty="0" smtClean="0"/>
              <a:t>22 % дітей періодично попадають на сайти для дорослих;</a:t>
            </a:r>
          </a:p>
          <a:p>
            <a:r>
              <a:rPr lang="uk-UA" altLang="en-US" sz="2800" dirty="0" smtClean="0"/>
              <a:t>28% дітей, котрі побачили в мережі рекламу цигарок або алкоголю хоч раз намагалися спробувати їх купити;</a:t>
            </a:r>
          </a:p>
          <a:p>
            <a:r>
              <a:rPr lang="uk-UA" altLang="en-US" sz="2800" dirty="0" smtClean="0"/>
              <a:t>28 % дітей готові переслати через </a:t>
            </a:r>
            <a:r>
              <a:rPr lang="uk-UA" altLang="en-US" sz="2800" dirty="0"/>
              <a:t>і</a:t>
            </a:r>
            <a:r>
              <a:rPr lang="uk-UA" altLang="en-US" sz="2800" dirty="0" smtClean="0"/>
              <a:t>нтернет свої фото незнайомцям;</a:t>
            </a:r>
          </a:p>
          <a:p>
            <a:r>
              <a:rPr lang="uk-UA" altLang="en-US" sz="2800" dirty="0" smtClean="0"/>
              <a:t>17% дітей без коливань готові повідомити інформацію стосовно себе і своєї родини;</a:t>
            </a:r>
          </a:p>
          <a:p>
            <a:r>
              <a:rPr lang="uk-UA" altLang="en-US" sz="2800" dirty="0" smtClean="0"/>
              <a:t>14 % дітей періодично відправляють платні СМС за бонуси в он-лайн іграх</a:t>
            </a:r>
            <a:r>
              <a:rPr lang="ru-RU" altLang="en-US" sz="2800" dirty="0" smtClean="0"/>
              <a:t>.</a:t>
            </a:r>
            <a:endParaRPr lang="uk-UA" altLang="en-US" sz="2800" dirty="0" smtClean="0"/>
          </a:p>
        </p:txBody>
      </p:sp>
      <p:sp>
        <p:nvSpPr>
          <p:cNvPr id="31749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0C1BDBA-2A3A-4A3E-B019-15F7E1820C24}" type="slidenum">
              <a:rPr lang="ru-RU" altLang="en-US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en-US" sz="1200" smtClean="0">
              <a:latin typeface="Arial Black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9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ризики може наражатися дитина в інтернеті?</a:t>
            </a:r>
          </a:p>
          <a:p>
            <a:endParaRPr lang="uk-UA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7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8-728.jpg"/>
          <p:cNvPicPr>
            <a:picLocks noChangeAspect="1"/>
          </p:cNvPicPr>
          <p:nvPr/>
        </p:nvPicPr>
        <p:blipFill>
          <a:blip r:embed="rId2"/>
          <a:srcRect b="12500"/>
          <a:stretch>
            <a:fillRect/>
          </a:stretch>
        </p:blipFill>
        <p:spPr>
          <a:xfrm>
            <a:off x="0" y="357166"/>
            <a:ext cx="9144000" cy="6000768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ИТ и ТС коррекционного образования. Лекция 3.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Мои лекции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1110</Words>
  <Application>Microsoft Office PowerPoint</Application>
  <PresentationFormat>Экран (4:3)</PresentationFormat>
  <Paragraphs>162</Paragraphs>
  <Slides>38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Тема Office</vt:lpstr>
      <vt:lpstr>Тема Мои лекции</vt:lpstr>
      <vt:lpstr>Інформатика і системологія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Діти в інтернеті?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Інтернет-загрози для дітей</vt:lpstr>
      <vt:lpstr>Презентация PowerPoint</vt:lpstr>
      <vt:lpstr>Презентация PowerPoint</vt:lpstr>
      <vt:lpstr>Інтернет-загрози для дітей</vt:lpstr>
      <vt:lpstr>Презентация PowerPoint</vt:lpstr>
      <vt:lpstr>Батьки й інтернет</vt:lpstr>
      <vt:lpstr>Презентация PowerPoint</vt:lpstr>
      <vt:lpstr>Правило 1</vt:lpstr>
      <vt:lpstr>Правило 2</vt:lpstr>
      <vt:lpstr>Правило 3</vt:lpstr>
      <vt:lpstr>Презентация PowerPoint</vt:lpstr>
      <vt:lpstr>Презентация PowerPoint</vt:lpstr>
      <vt:lpstr>Правило 4</vt:lpstr>
      <vt:lpstr>Правило 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 Забезпечення безпеки дітей в інтернеті</vt:lpstr>
      <vt:lpstr>Перевір себе: Контрольні питання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27</cp:revision>
  <dcterms:created xsi:type="dcterms:W3CDTF">2012-12-26T20:06:14Z</dcterms:created>
  <dcterms:modified xsi:type="dcterms:W3CDTF">2020-03-15T11:22:07Z</dcterms:modified>
</cp:coreProperties>
</file>