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6"/>
  </p:notesMasterIdLst>
  <p:sldIdLst>
    <p:sldId id="268" r:id="rId2"/>
    <p:sldId id="256" r:id="rId3"/>
    <p:sldId id="267" r:id="rId4"/>
    <p:sldId id="257" r:id="rId5"/>
    <p:sldId id="259" r:id="rId6"/>
    <p:sldId id="260" r:id="rId7"/>
    <p:sldId id="262" r:id="rId8"/>
    <p:sldId id="263" r:id="rId9"/>
    <p:sldId id="264" r:id="rId10"/>
    <p:sldId id="269" r:id="rId11"/>
    <p:sldId id="270" r:id="rId12"/>
    <p:sldId id="271" r:id="rId13"/>
    <p:sldId id="265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40B9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7" autoAdjust="0"/>
    <p:restoredTop sz="94653" autoAdjust="0"/>
  </p:normalViewPr>
  <p:slideViewPr>
    <p:cSldViewPr>
      <p:cViewPr varScale="1">
        <p:scale>
          <a:sx n="66" d="100"/>
          <a:sy n="66" d="100"/>
        </p:scale>
        <p:origin x="141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674F7D-5940-42B0-AE17-4E19461D7D0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F19074B-9D72-46E6-B3FE-699FA3256C97}">
      <dgm:prSet phldrT="[Текст]"/>
      <dgm:spPr/>
      <dgm:t>
        <a:bodyPr/>
        <a:lstStyle/>
        <a:p>
          <a:r>
            <a:rPr lang="uk-UA" dirty="0" smtClean="0"/>
            <a:t>1</a:t>
          </a:r>
          <a:endParaRPr lang="ru-RU" dirty="0"/>
        </a:p>
      </dgm:t>
    </dgm:pt>
    <dgm:pt modelId="{79A5329F-6D52-43CF-8784-3E0F56E25661}" type="parTrans" cxnId="{FA5561E0-B6C0-4340-83E4-8C845445648B}">
      <dgm:prSet/>
      <dgm:spPr/>
      <dgm:t>
        <a:bodyPr/>
        <a:lstStyle/>
        <a:p>
          <a:endParaRPr lang="ru-RU"/>
        </a:p>
      </dgm:t>
    </dgm:pt>
    <dgm:pt modelId="{39BCCCDA-0FE6-41AC-AA1E-862CC008A2E9}" type="sibTrans" cxnId="{FA5561E0-B6C0-4340-83E4-8C845445648B}">
      <dgm:prSet/>
      <dgm:spPr/>
      <dgm:t>
        <a:bodyPr/>
        <a:lstStyle/>
        <a:p>
          <a:endParaRPr lang="ru-RU"/>
        </a:p>
      </dgm:t>
    </dgm:pt>
    <dgm:pt modelId="{C8BB6B65-D52A-4E4E-827F-E8A624858299}">
      <dgm:prSet phldrT="[Текст]"/>
      <dgm:spPr/>
      <dgm:t>
        <a:bodyPr/>
        <a:lstStyle/>
        <a:p>
          <a:r>
            <a:rPr lang="uk-UA" dirty="0" smtClean="0"/>
            <a:t>2</a:t>
          </a:r>
          <a:endParaRPr lang="ru-RU" dirty="0"/>
        </a:p>
      </dgm:t>
    </dgm:pt>
    <dgm:pt modelId="{46E988D5-4C90-42F2-8576-1D2C179FEE30}" type="parTrans" cxnId="{4F98F28A-C3D5-43B2-89A6-6EB19A57BD7D}">
      <dgm:prSet/>
      <dgm:spPr/>
      <dgm:t>
        <a:bodyPr/>
        <a:lstStyle/>
        <a:p>
          <a:endParaRPr lang="ru-RU"/>
        </a:p>
      </dgm:t>
    </dgm:pt>
    <dgm:pt modelId="{E61E6F3A-1A01-48B0-BE71-61A72524F3E5}" type="sibTrans" cxnId="{4F98F28A-C3D5-43B2-89A6-6EB19A57BD7D}">
      <dgm:prSet/>
      <dgm:spPr/>
      <dgm:t>
        <a:bodyPr/>
        <a:lstStyle/>
        <a:p>
          <a:endParaRPr lang="ru-RU"/>
        </a:p>
      </dgm:t>
    </dgm:pt>
    <dgm:pt modelId="{1D22F40D-56CF-415A-AC85-E9B8B20AB62D}">
      <dgm:prSet phldrT="[Текст]"/>
      <dgm:spPr/>
      <dgm:t>
        <a:bodyPr/>
        <a:lstStyle/>
        <a:p>
          <a:r>
            <a:rPr lang="uk-UA" dirty="0" smtClean="0"/>
            <a:t>3</a:t>
          </a:r>
          <a:endParaRPr lang="ru-RU" dirty="0"/>
        </a:p>
      </dgm:t>
    </dgm:pt>
    <dgm:pt modelId="{277E4EA5-EA6E-454A-A822-6D02380239BC}" type="parTrans" cxnId="{C7960F94-873C-4165-83E7-B3C72CDAC4A5}">
      <dgm:prSet/>
      <dgm:spPr/>
      <dgm:t>
        <a:bodyPr/>
        <a:lstStyle/>
        <a:p>
          <a:endParaRPr lang="ru-RU"/>
        </a:p>
      </dgm:t>
    </dgm:pt>
    <dgm:pt modelId="{C867F95F-9383-4716-8126-B6927BF8700F}" type="sibTrans" cxnId="{C7960F94-873C-4165-83E7-B3C72CDAC4A5}">
      <dgm:prSet/>
      <dgm:spPr/>
      <dgm:t>
        <a:bodyPr/>
        <a:lstStyle/>
        <a:p>
          <a:endParaRPr lang="ru-RU"/>
        </a:p>
      </dgm:t>
    </dgm:pt>
    <dgm:pt modelId="{BA52D06D-7DBC-4D13-A22D-789F4EAE2854}">
      <dgm:prSet phldrT="[Текст]"/>
      <dgm:spPr/>
      <dgm:t>
        <a:bodyPr/>
        <a:lstStyle/>
        <a:p>
          <a:r>
            <a:rPr lang="uk-UA" dirty="0" smtClean="0"/>
            <a:t>4</a:t>
          </a:r>
          <a:endParaRPr lang="ru-RU" dirty="0"/>
        </a:p>
      </dgm:t>
    </dgm:pt>
    <dgm:pt modelId="{8A6195D9-9088-4D87-B6DF-35F778C41E76}" type="parTrans" cxnId="{1265056A-484C-4D8D-9EFE-5E962A5626A0}">
      <dgm:prSet/>
      <dgm:spPr/>
      <dgm:t>
        <a:bodyPr/>
        <a:lstStyle/>
        <a:p>
          <a:endParaRPr lang="ru-RU"/>
        </a:p>
      </dgm:t>
    </dgm:pt>
    <dgm:pt modelId="{744480F2-5013-4687-A266-239F3D1ABD68}" type="sibTrans" cxnId="{1265056A-484C-4D8D-9EFE-5E962A5626A0}">
      <dgm:prSet/>
      <dgm:spPr/>
      <dgm:t>
        <a:bodyPr/>
        <a:lstStyle/>
        <a:p>
          <a:endParaRPr lang="ru-RU"/>
        </a:p>
      </dgm:t>
    </dgm:pt>
    <dgm:pt modelId="{4B387DD9-DDF7-4FB6-A6BB-C1C9895FFF5F}">
      <dgm:prSet phldrT="[Текст]"/>
      <dgm:spPr/>
      <dgm:t>
        <a:bodyPr/>
        <a:lstStyle/>
        <a:p>
          <a:r>
            <a:rPr lang="uk-UA" dirty="0" smtClean="0"/>
            <a:t>5</a:t>
          </a:r>
          <a:endParaRPr lang="ru-RU" dirty="0"/>
        </a:p>
      </dgm:t>
    </dgm:pt>
    <dgm:pt modelId="{D812B65A-B9CA-4785-9786-806F1426ED1D}" type="parTrans" cxnId="{776BD0CD-F1ED-4EED-86C2-36C922454C23}">
      <dgm:prSet/>
      <dgm:spPr/>
      <dgm:t>
        <a:bodyPr/>
        <a:lstStyle/>
        <a:p>
          <a:endParaRPr lang="ru-RU"/>
        </a:p>
      </dgm:t>
    </dgm:pt>
    <dgm:pt modelId="{C28276F8-FFE2-4B0F-8D43-A520941CA038}" type="sibTrans" cxnId="{776BD0CD-F1ED-4EED-86C2-36C922454C23}">
      <dgm:prSet/>
      <dgm:spPr/>
      <dgm:t>
        <a:bodyPr/>
        <a:lstStyle/>
        <a:p>
          <a:endParaRPr lang="ru-RU"/>
        </a:p>
      </dgm:t>
    </dgm:pt>
    <dgm:pt modelId="{504084A1-B689-4BDA-B5C1-C32AC6A82D93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2400" dirty="0" smtClean="0"/>
            <a:t>Природою, компонентами і формами комунікації</a:t>
          </a:r>
          <a:endParaRPr lang="ru-RU" sz="2400" dirty="0"/>
        </a:p>
      </dgm:t>
    </dgm:pt>
    <dgm:pt modelId="{5A1F2E5E-7115-4DAE-B429-1F8C3C7660FF}" type="parTrans" cxnId="{FA8D1377-4399-4C78-BE7B-1118884BD765}">
      <dgm:prSet/>
      <dgm:spPr/>
      <dgm:t>
        <a:bodyPr/>
        <a:lstStyle/>
        <a:p>
          <a:endParaRPr lang="ru-RU"/>
        </a:p>
      </dgm:t>
    </dgm:pt>
    <dgm:pt modelId="{52A0B70B-96A5-4DC0-B052-5AE4287448EF}" type="sibTrans" cxnId="{FA8D1377-4399-4C78-BE7B-1118884BD765}">
      <dgm:prSet/>
      <dgm:spPr/>
      <dgm:t>
        <a:bodyPr/>
        <a:lstStyle/>
        <a:p>
          <a:endParaRPr lang="ru-RU"/>
        </a:p>
      </dgm:t>
    </dgm:pt>
    <dgm:pt modelId="{1BBE0D6E-3B34-4231-B20E-929A37FD9C7D}">
      <dgm:prSet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l">
            <a:lnSpc>
              <a:spcPct val="100000"/>
            </a:lnSpc>
          </a:pPr>
          <a:r>
            <a:rPr lang="uk-UA" sz="2400" dirty="0" smtClean="0"/>
            <a:t>Складовими комунікативного акту в міжособистісному  спілкуванні</a:t>
          </a:r>
          <a:endParaRPr lang="ru-RU" sz="2400" dirty="0"/>
        </a:p>
      </dgm:t>
    </dgm:pt>
    <dgm:pt modelId="{5A2CD387-96BB-4765-B5D8-2E8248260C1A}" type="parTrans" cxnId="{587A7C87-3D27-4963-8229-D8FD022DDE3B}">
      <dgm:prSet/>
      <dgm:spPr/>
      <dgm:t>
        <a:bodyPr/>
        <a:lstStyle/>
        <a:p>
          <a:endParaRPr lang="ru-RU"/>
        </a:p>
      </dgm:t>
    </dgm:pt>
    <dgm:pt modelId="{4BCB339E-A8C3-4370-A3D5-8E832C076A78}" type="sibTrans" cxnId="{587A7C87-3D27-4963-8229-D8FD022DDE3B}">
      <dgm:prSet/>
      <dgm:spPr/>
      <dgm:t>
        <a:bodyPr/>
        <a:lstStyle/>
        <a:p>
          <a:endParaRPr lang="ru-RU"/>
        </a:p>
      </dgm:t>
    </dgm:pt>
    <dgm:pt modelId="{B6CF0FE1-3072-4745-9D29-258BB50F23E2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just">
            <a:lnSpc>
              <a:spcPct val="100000"/>
            </a:lnSpc>
          </a:pPr>
          <a:r>
            <a:rPr lang="uk-UA" sz="2400" dirty="0" smtClean="0"/>
            <a:t>Породженням і сприйняттям мовлення, а також причинами, механізмами і типами комунікативних невдач</a:t>
          </a:r>
          <a:endParaRPr lang="ru-RU" sz="2400" dirty="0"/>
        </a:p>
      </dgm:t>
    </dgm:pt>
    <dgm:pt modelId="{CADD1F74-1F17-48E7-B627-26E17896390D}" type="parTrans" cxnId="{A1CE8F1E-1694-4EA3-8D64-443E59412570}">
      <dgm:prSet/>
      <dgm:spPr/>
      <dgm:t>
        <a:bodyPr/>
        <a:lstStyle/>
        <a:p>
          <a:endParaRPr lang="ru-RU"/>
        </a:p>
      </dgm:t>
    </dgm:pt>
    <dgm:pt modelId="{689B118C-C23F-4275-AB9D-BBE287C51755}" type="sibTrans" cxnId="{A1CE8F1E-1694-4EA3-8D64-443E59412570}">
      <dgm:prSet/>
      <dgm:spPr/>
      <dgm:t>
        <a:bodyPr/>
        <a:lstStyle/>
        <a:p>
          <a:endParaRPr lang="ru-RU"/>
        </a:p>
      </dgm:t>
    </dgm:pt>
    <dgm:pt modelId="{DE4360B5-117C-4E12-8549-A8049FAB7CE3}">
      <dgm:prSet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just">
            <a:lnSpc>
              <a:spcPct val="100000"/>
            </a:lnSpc>
          </a:pPr>
          <a:r>
            <a:rPr lang="uk-UA" sz="2400" dirty="0" smtClean="0"/>
            <a:t>Складовими комунікації, пов</a:t>
          </a:r>
          <a:r>
            <a:rPr lang="en-US" sz="2400" dirty="0" smtClean="0"/>
            <a:t>’</a:t>
          </a:r>
          <a:r>
            <a:rPr lang="uk-UA" sz="2400" dirty="0" err="1" smtClean="0"/>
            <a:t>язаними</a:t>
          </a:r>
          <a:r>
            <a:rPr lang="uk-UA" sz="2400" dirty="0" smtClean="0"/>
            <a:t> з риторикою мовлення</a:t>
          </a:r>
          <a:endParaRPr lang="ru-RU" sz="2400" dirty="0"/>
        </a:p>
      </dgm:t>
    </dgm:pt>
    <dgm:pt modelId="{699A7B02-9195-4B18-B65F-1B0059D11E91}" type="parTrans" cxnId="{8C506760-E835-4252-A27C-B73419EEE964}">
      <dgm:prSet/>
      <dgm:spPr/>
      <dgm:t>
        <a:bodyPr/>
        <a:lstStyle/>
        <a:p>
          <a:endParaRPr lang="ru-RU"/>
        </a:p>
      </dgm:t>
    </dgm:pt>
    <dgm:pt modelId="{752B55F0-F504-4E75-8E68-B7E3118B7768}" type="sibTrans" cxnId="{8C506760-E835-4252-A27C-B73419EEE964}">
      <dgm:prSet/>
      <dgm:spPr/>
      <dgm:t>
        <a:bodyPr/>
        <a:lstStyle/>
        <a:p>
          <a:endParaRPr lang="ru-RU"/>
        </a:p>
      </dgm:t>
    </dgm:pt>
    <dgm:pt modelId="{13C8ABA1-826F-41EE-8769-8AA924BEE73B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just">
            <a:lnSpc>
              <a:spcPct val="100000"/>
            </a:lnSpc>
          </a:pPr>
          <a:r>
            <a:rPr lang="uk-UA" sz="2400" dirty="0" smtClean="0"/>
            <a:t>Проблемами міжкультурної та інших типів комунікації</a:t>
          </a:r>
          <a:endParaRPr lang="ru-RU" sz="2400" dirty="0"/>
        </a:p>
      </dgm:t>
    </dgm:pt>
    <dgm:pt modelId="{5B960131-F67B-486A-97CF-D0649F65FD3B}" type="parTrans" cxnId="{A8BF1FBC-BD70-4C3C-8680-3456A2419085}">
      <dgm:prSet/>
      <dgm:spPr/>
      <dgm:t>
        <a:bodyPr/>
        <a:lstStyle/>
        <a:p>
          <a:endParaRPr lang="ru-RU"/>
        </a:p>
      </dgm:t>
    </dgm:pt>
    <dgm:pt modelId="{6D49F4E1-3CA8-4337-91DD-46804E7B6810}" type="sibTrans" cxnId="{A8BF1FBC-BD70-4C3C-8680-3456A2419085}">
      <dgm:prSet/>
      <dgm:spPr/>
      <dgm:t>
        <a:bodyPr/>
        <a:lstStyle/>
        <a:p>
          <a:endParaRPr lang="ru-RU"/>
        </a:p>
      </dgm:t>
    </dgm:pt>
    <dgm:pt modelId="{F3CBF762-7DB5-40E9-BBA3-E433293DDC67}" type="pres">
      <dgm:prSet presAssocID="{61674F7D-5940-42B0-AE17-4E19461D7D0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34688D-807D-4A74-BE8B-2013C5382589}" type="pres">
      <dgm:prSet presAssocID="{DF19074B-9D72-46E6-B3FE-699FA3256C97}" presName="composite" presStyleCnt="0"/>
      <dgm:spPr/>
    </dgm:pt>
    <dgm:pt modelId="{5409BDD9-0DD8-4240-A20A-F7DEFEF92B2E}" type="pres">
      <dgm:prSet presAssocID="{DF19074B-9D72-46E6-B3FE-699FA3256C97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CF7720-6B0F-4335-834A-8C0449DAFA42}" type="pres">
      <dgm:prSet presAssocID="{DF19074B-9D72-46E6-B3FE-699FA3256C97}" presName="descendantText" presStyleLbl="alignAcc1" presStyleIdx="0" presStyleCnt="5" custLinFactNeighborX="-450" custLinFactNeighborY="39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26B9F1-4F7A-4144-8AF6-53F8A6E86E4B}" type="pres">
      <dgm:prSet presAssocID="{39BCCCDA-0FE6-41AC-AA1E-862CC008A2E9}" presName="sp" presStyleCnt="0"/>
      <dgm:spPr/>
    </dgm:pt>
    <dgm:pt modelId="{B969EAF3-85F1-4460-A080-7B88974A800D}" type="pres">
      <dgm:prSet presAssocID="{C8BB6B65-D52A-4E4E-827F-E8A624858299}" presName="composite" presStyleCnt="0"/>
      <dgm:spPr/>
    </dgm:pt>
    <dgm:pt modelId="{4BDB1EEB-1FD0-4A86-B250-59E29664FB8B}" type="pres">
      <dgm:prSet presAssocID="{C8BB6B65-D52A-4E4E-827F-E8A624858299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FD3837-80CA-4A83-8B60-DEAB802A4E33}" type="pres">
      <dgm:prSet presAssocID="{C8BB6B65-D52A-4E4E-827F-E8A624858299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A3C494-B7E0-4A73-9AB3-BF0690D1DA7A}" type="pres">
      <dgm:prSet presAssocID="{E61E6F3A-1A01-48B0-BE71-61A72524F3E5}" presName="sp" presStyleCnt="0"/>
      <dgm:spPr/>
    </dgm:pt>
    <dgm:pt modelId="{9D257874-6F10-49EE-AF41-ED9E71D87924}" type="pres">
      <dgm:prSet presAssocID="{1D22F40D-56CF-415A-AC85-E9B8B20AB62D}" presName="composite" presStyleCnt="0"/>
      <dgm:spPr/>
    </dgm:pt>
    <dgm:pt modelId="{63CDF628-60AD-4F0E-9AF0-205C4B52BED2}" type="pres">
      <dgm:prSet presAssocID="{1D22F40D-56CF-415A-AC85-E9B8B20AB62D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C9493D-C34E-4DC7-8EE1-8938DF16C5C9}" type="pres">
      <dgm:prSet presAssocID="{1D22F40D-56CF-415A-AC85-E9B8B20AB62D}" presName="descendantText" presStyleLbl="alignAcc1" presStyleIdx="2" presStyleCnt="5" custScaleY="1420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8EFC6F-6BDD-472F-A072-8F0497ED27A1}" type="pres">
      <dgm:prSet presAssocID="{C867F95F-9383-4716-8126-B6927BF8700F}" presName="sp" presStyleCnt="0"/>
      <dgm:spPr/>
    </dgm:pt>
    <dgm:pt modelId="{FA6FD422-9E9D-41FB-9609-303085D122EB}" type="pres">
      <dgm:prSet presAssocID="{BA52D06D-7DBC-4D13-A22D-789F4EAE2854}" presName="composite" presStyleCnt="0"/>
      <dgm:spPr/>
    </dgm:pt>
    <dgm:pt modelId="{E2AA7D1F-714A-4D43-8FFD-D438E0B747B3}" type="pres">
      <dgm:prSet presAssocID="{BA52D06D-7DBC-4D13-A22D-789F4EAE2854}" presName="parentText" presStyleLbl="alignNode1" presStyleIdx="3" presStyleCnt="5" custLinFactNeighborX="-450" custLinFactNeighborY="398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8AF2C0-358B-47DB-9B59-90AA6DFCA83B}" type="pres">
      <dgm:prSet presAssocID="{BA52D06D-7DBC-4D13-A22D-789F4EAE2854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57E8F6-AD03-4AD4-BEDF-99775FAEF593}" type="pres">
      <dgm:prSet presAssocID="{744480F2-5013-4687-A266-239F3D1ABD68}" presName="sp" presStyleCnt="0"/>
      <dgm:spPr/>
    </dgm:pt>
    <dgm:pt modelId="{96D93C31-28D8-4F90-88C3-3ABFA76F8A68}" type="pres">
      <dgm:prSet presAssocID="{4B387DD9-DDF7-4FB6-A6BB-C1C9895FFF5F}" presName="composite" presStyleCnt="0"/>
      <dgm:spPr/>
    </dgm:pt>
    <dgm:pt modelId="{1B318F0C-3809-44EF-A91D-15DC016E11D6}" type="pres">
      <dgm:prSet presAssocID="{4B387DD9-DDF7-4FB6-A6BB-C1C9895FFF5F}" presName="parentText" presStyleLbl="alignNode1" presStyleIdx="4" presStyleCnt="5" custLinFactNeighborX="-450" custLinFactNeighborY="398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318A91-1D55-4AAB-98AA-EC11B49FD67D}" type="pres">
      <dgm:prSet presAssocID="{4B387DD9-DDF7-4FB6-A6BB-C1C9895FFF5F}" presName="descendantText" presStyleLbl="alignAcc1" presStyleIdx="4" presStyleCnt="5" custLinFactNeighborX="-170" custLinFactNeighborY="-79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A5561E0-B6C0-4340-83E4-8C845445648B}" srcId="{61674F7D-5940-42B0-AE17-4E19461D7D03}" destId="{DF19074B-9D72-46E6-B3FE-699FA3256C97}" srcOrd="0" destOrd="0" parTransId="{79A5329F-6D52-43CF-8784-3E0F56E25661}" sibTransId="{39BCCCDA-0FE6-41AC-AA1E-862CC008A2E9}"/>
    <dgm:cxn modelId="{2641E4A1-34AC-40B7-BF42-62FDA7A7DBF1}" type="presOf" srcId="{1D22F40D-56CF-415A-AC85-E9B8B20AB62D}" destId="{63CDF628-60AD-4F0E-9AF0-205C4B52BED2}" srcOrd="0" destOrd="0" presId="urn:microsoft.com/office/officeart/2005/8/layout/chevron2"/>
    <dgm:cxn modelId="{A81DB4DB-F3BF-4C9A-82BF-04687D62E7E5}" type="presOf" srcId="{1BBE0D6E-3B34-4231-B20E-929A37FD9C7D}" destId="{8EFD3837-80CA-4A83-8B60-DEAB802A4E33}" srcOrd="0" destOrd="0" presId="urn:microsoft.com/office/officeart/2005/8/layout/chevron2"/>
    <dgm:cxn modelId="{DD51EFFC-BD23-4DE9-9938-C22606B14F45}" type="presOf" srcId="{504084A1-B689-4BDA-B5C1-C32AC6A82D93}" destId="{48CF7720-6B0F-4335-834A-8C0449DAFA42}" srcOrd="0" destOrd="0" presId="urn:microsoft.com/office/officeart/2005/8/layout/chevron2"/>
    <dgm:cxn modelId="{A1CE8F1E-1694-4EA3-8D64-443E59412570}" srcId="{1D22F40D-56CF-415A-AC85-E9B8B20AB62D}" destId="{B6CF0FE1-3072-4745-9D29-258BB50F23E2}" srcOrd="0" destOrd="0" parTransId="{CADD1F74-1F17-48E7-B627-26E17896390D}" sibTransId="{689B118C-C23F-4275-AB9D-BBE287C51755}"/>
    <dgm:cxn modelId="{129438BF-FC7C-4DF3-BB7C-CB66749AA153}" type="presOf" srcId="{61674F7D-5940-42B0-AE17-4E19461D7D03}" destId="{F3CBF762-7DB5-40E9-BBA3-E433293DDC67}" srcOrd="0" destOrd="0" presId="urn:microsoft.com/office/officeart/2005/8/layout/chevron2"/>
    <dgm:cxn modelId="{1265056A-484C-4D8D-9EFE-5E962A5626A0}" srcId="{61674F7D-5940-42B0-AE17-4E19461D7D03}" destId="{BA52D06D-7DBC-4D13-A22D-789F4EAE2854}" srcOrd="3" destOrd="0" parTransId="{8A6195D9-9088-4D87-B6DF-35F778C41E76}" sibTransId="{744480F2-5013-4687-A266-239F3D1ABD68}"/>
    <dgm:cxn modelId="{4DE8EC58-283E-4F44-993B-1ADB7BECE7A7}" type="presOf" srcId="{B6CF0FE1-3072-4745-9D29-258BB50F23E2}" destId="{F0C9493D-C34E-4DC7-8EE1-8938DF16C5C9}" srcOrd="0" destOrd="0" presId="urn:microsoft.com/office/officeart/2005/8/layout/chevron2"/>
    <dgm:cxn modelId="{587A7C87-3D27-4963-8229-D8FD022DDE3B}" srcId="{C8BB6B65-D52A-4E4E-827F-E8A624858299}" destId="{1BBE0D6E-3B34-4231-B20E-929A37FD9C7D}" srcOrd="0" destOrd="0" parTransId="{5A2CD387-96BB-4765-B5D8-2E8248260C1A}" sibTransId="{4BCB339E-A8C3-4370-A3D5-8E832C076A78}"/>
    <dgm:cxn modelId="{B13AD5A4-84FE-431F-B9F4-7BD0DEEFC4D2}" type="presOf" srcId="{13C8ABA1-826F-41EE-8769-8AA924BEE73B}" destId="{57318A91-1D55-4AAB-98AA-EC11B49FD67D}" srcOrd="0" destOrd="0" presId="urn:microsoft.com/office/officeart/2005/8/layout/chevron2"/>
    <dgm:cxn modelId="{4F98F28A-C3D5-43B2-89A6-6EB19A57BD7D}" srcId="{61674F7D-5940-42B0-AE17-4E19461D7D03}" destId="{C8BB6B65-D52A-4E4E-827F-E8A624858299}" srcOrd="1" destOrd="0" parTransId="{46E988D5-4C90-42F2-8576-1D2C179FEE30}" sibTransId="{E61E6F3A-1A01-48B0-BE71-61A72524F3E5}"/>
    <dgm:cxn modelId="{A8BF1FBC-BD70-4C3C-8680-3456A2419085}" srcId="{4B387DD9-DDF7-4FB6-A6BB-C1C9895FFF5F}" destId="{13C8ABA1-826F-41EE-8769-8AA924BEE73B}" srcOrd="0" destOrd="0" parTransId="{5B960131-F67B-486A-97CF-D0649F65FD3B}" sibTransId="{6D49F4E1-3CA8-4337-91DD-46804E7B6810}"/>
    <dgm:cxn modelId="{FA8D1377-4399-4C78-BE7B-1118884BD765}" srcId="{DF19074B-9D72-46E6-B3FE-699FA3256C97}" destId="{504084A1-B689-4BDA-B5C1-C32AC6A82D93}" srcOrd="0" destOrd="0" parTransId="{5A1F2E5E-7115-4DAE-B429-1F8C3C7660FF}" sibTransId="{52A0B70B-96A5-4DC0-B052-5AE4287448EF}"/>
    <dgm:cxn modelId="{C7960F94-873C-4165-83E7-B3C72CDAC4A5}" srcId="{61674F7D-5940-42B0-AE17-4E19461D7D03}" destId="{1D22F40D-56CF-415A-AC85-E9B8B20AB62D}" srcOrd="2" destOrd="0" parTransId="{277E4EA5-EA6E-454A-A822-6D02380239BC}" sibTransId="{C867F95F-9383-4716-8126-B6927BF8700F}"/>
    <dgm:cxn modelId="{BD7CB473-DAF8-4936-8481-07BEFBB53602}" type="presOf" srcId="{DE4360B5-117C-4E12-8549-A8049FAB7CE3}" destId="{498AF2C0-358B-47DB-9B59-90AA6DFCA83B}" srcOrd="0" destOrd="0" presId="urn:microsoft.com/office/officeart/2005/8/layout/chevron2"/>
    <dgm:cxn modelId="{C858A467-FBD2-4893-B015-CE802D1021A3}" type="presOf" srcId="{4B387DD9-DDF7-4FB6-A6BB-C1C9895FFF5F}" destId="{1B318F0C-3809-44EF-A91D-15DC016E11D6}" srcOrd="0" destOrd="0" presId="urn:microsoft.com/office/officeart/2005/8/layout/chevron2"/>
    <dgm:cxn modelId="{8C506760-E835-4252-A27C-B73419EEE964}" srcId="{BA52D06D-7DBC-4D13-A22D-789F4EAE2854}" destId="{DE4360B5-117C-4E12-8549-A8049FAB7CE3}" srcOrd="0" destOrd="0" parTransId="{699A7B02-9195-4B18-B65F-1B0059D11E91}" sibTransId="{752B55F0-F504-4E75-8E68-B7E3118B7768}"/>
    <dgm:cxn modelId="{F03E154B-7739-4DE6-AA77-B3433AFA8A58}" type="presOf" srcId="{DF19074B-9D72-46E6-B3FE-699FA3256C97}" destId="{5409BDD9-0DD8-4240-A20A-F7DEFEF92B2E}" srcOrd="0" destOrd="0" presId="urn:microsoft.com/office/officeart/2005/8/layout/chevron2"/>
    <dgm:cxn modelId="{776BD0CD-F1ED-4EED-86C2-36C922454C23}" srcId="{61674F7D-5940-42B0-AE17-4E19461D7D03}" destId="{4B387DD9-DDF7-4FB6-A6BB-C1C9895FFF5F}" srcOrd="4" destOrd="0" parTransId="{D812B65A-B9CA-4785-9786-806F1426ED1D}" sibTransId="{C28276F8-FFE2-4B0F-8D43-A520941CA038}"/>
    <dgm:cxn modelId="{D6FA7E0E-3C8A-49E5-9EC4-7BB9553C4C3C}" type="presOf" srcId="{C8BB6B65-D52A-4E4E-827F-E8A624858299}" destId="{4BDB1EEB-1FD0-4A86-B250-59E29664FB8B}" srcOrd="0" destOrd="0" presId="urn:microsoft.com/office/officeart/2005/8/layout/chevron2"/>
    <dgm:cxn modelId="{3D90661B-FC7F-464F-A60B-BFFB8CA21C1F}" type="presOf" srcId="{BA52D06D-7DBC-4D13-A22D-789F4EAE2854}" destId="{E2AA7D1F-714A-4D43-8FFD-D438E0B747B3}" srcOrd="0" destOrd="0" presId="urn:microsoft.com/office/officeart/2005/8/layout/chevron2"/>
    <dgm:cxn modelId="{39A3E108-C365-445B-8767-4CE9794AB86C}" type="presParOf" srcId="{F3CBF762-7DB5-40E9-BBA3-E433293DDC67}" destId="{0234688D-807D-4A74-BE8B-2013C5382589}" srcOrd="0" destOrd="0" presId="urn:microsoft.com/office/officeart/2005/8/layout/chevron2"/>
    <dgm:cxn modelId="{BB3084BB-F0D1-4E02-AEE8-FE9DECBA8FFB}" type="presParOf" srcId="{0234688D-807D-4A74-BE8B-2013C5382589}" destId="{5409BDD9-0DD8-4240-A20A-F7DEFEF92B2E}" srcOrd="0" destOrd="0" presId="urn:microsoft.com/office/officeart/2005/8/layout/chevron2"/>
    <dgm:cxn modelId="{034DF069-28AE-431F-8274-5858F080A2E7}" type="presParOf" srcId="{0234688D-807D-4A74-BE8B-2013C5382589}" destId="{48CF7720-6B0F-4335-834A-8C0449DAFA42}" srcOrd="1" destOrd="0" presId="urn:microsoft.com/office/officeart/2005/8/layout/chevron2"/>
    <dgm:cxn modelId="{71664D91-FCA1-4DC9-9143-551E6AC4323B}" type="presParOf" srcId="{F3CBF762-7DB5-40E9-BBA3-E433293DDC67}" destId="{E526B9F1-4F7A-4144-8AF6-53F8A6E86E4B}" srcOrd="1" destOrd="0" presId="urn:microsoft.com/office/officeart/2005/8/layout/chevron2"/>
    <dgm:cxn modelId="{5F4662D1-A970-4A4B-8E62-CE6978C69CFE}" type="presParOf" srcId="{F3CBF762-7DB5-40E9-BBA3-E433293DDC67}" destId="{B969EAF3-85F1-4460-A080-7B88974A800D}" srcOrd="2" destOrd="0" presId="urn:microsoft.com/office/officeart/2005/8/layout/chevron2"/>
    <dgm:cxn modelId="{6F70838D-763B-449E-A969-E4B52463D2D7}" type="presParOf" srcId="{B969EAF3-85F1-4460-A080-7B88974A800D}" destId="{4BDB1EEB-1FD0-4A86-B250-59E29664FB8B}" srcOrd="0" destOrd="0" presId="urn:microsoft.com/office/officeart/2005/8/layout/chevron2"/>
    <dgm:cxn modelId="{502B5A6E-55DF-4868-B544-F4E886037D3C}" type="presParOf" srcId="{B969EAF3-85F1-4460-A080-7B88974A800D}" destId="{8EFD3837-80CA-4A83-8B60-DEAB802A4E33}" srcOrd="1" destOrd="0" presId="urn:microsoft.com/office/officeart/2005/8/layout/chevron2"/>
    <dgm:cxn modelId="{AF600C3F-F407-41A1-982B-C23CE3902D48}" type="presParOf" srcId="{F3CBF762-7DB5-40E9-BBA3-E433293DDC67}" destId="{EEA3C494-B7E0-4A73-9AB3-BF0690D1DA7A}" srcOrd="3" destOrd="0" presId="urn:microsoft.com/office/officeart/2005/8/layout/chevron2"/>
    <dgm:cxn modelId="{E1183854-25D9-4615-8A68-076F54DF8F8F}" type="presParOf" srcId="{F3CBF762-7DB5-40E9-BBA3-E433293DDC67}" destId="{9D257874-6F10-49EE-AF41-ED9E71D87924}" srcOrd="4" destOrd="0" presId="urn:microsoft.com/office/officeart/2005/8/layout/chevron2"/>
    <dgm:cxn modelId="{209CCF5E-BE75-4BF7-BE1D-624E16CFE759}" type="presParOf" srcId="{9D257874-6F10-49EE-AF41-ED9E71D87924}" destId="{63CDF628-60AD-4F0E-9AF0-205C4B52BED2}" srcOrd="0" destOrd="0" presId="urn:microsoft.com/office/officeart/2005/8/layout/chevron2"/>
    <dgm:cxn modelId="{0C7CDF09-0ADD-4184-8C50-5AA541EDBBB2}" type="presParOf" srcId="{9D257874-6F10-49EE-AF41-ED9E71D87924}" destId="{F0C9493D-C34E-4DC7-8EE1-8938DF16C5C9}" srcOrd="1" destOrd="0" presId="urn:microsoft.com/office/officeart/2005/8/layout/chevron2"/>
    <dgm:cxn modelId="{A090432B-6EB8-40E7-96C1-C77E53F4D9D8}" type="presParOf" srcId="{F3CBF762-7DB5-40E9-BBA3-E433293DDC67}" destId="{1C8EFC6F-6BDD-472F-A072-8F0497ED27A1}" srcOrd="5" destOrd="0" presId="urn:microsoft.com/office/officeart/2005/8/layout/chevron2"/>
    <dgm:cxn modelId="{8F30AA3C-8007-42F1-98EF-F569B23E5193}" type="presParOf" srcId="{F3CBF762-7DB5-40E9-BBA3-E433293DDC67}" destId="{FA6FD422-9E9D-41FB-9609-303085D122EB}" srcOrd="6" destOrd="0" presId="urn:microsoft.com/office/officeart/2005/8/layout/chevron2"/>
    <dgm:cxn modelId="{A091F7FB-9185-455D-8FA4-A2F8A132C26E}" type="presParOf" srcId="{FA6FD422-9E9D-41FB-9609-303085D122EB}" destId="{E2AA7D1F-714A-4D43-8FFD-D438E0B747B3}" srcOrd="0" destOrd="0" presId="urn:microsoft.com/office/officeart/2005/8/layout/chevron2"/>
    <dgm:cxn modelId="{44E8AEE0-52F3-4BAF-BB41-D6F39A12ED74}" type="presParOf" srcId="{FA6FD422-9E9D-41FB-9609-303085D122EB}" destId="{498AF2C0-358B-47DB-9B59-90AA6DFCA83B}" srcOrd="1" destOrd="0" presId="urn:microsoft.com/office/officeart/2005/8/layout/chevron2"/>
    <dgm:cxn modelId="{BF529627-DFC7-4F4C-8F48-CD6FFB2D1C83}" type="presParOf" srcId="{F3CBF762-7DB5-40E9-BBA3-E433293DDC67}" destId="{F257E8F6-AD03-4AD4-BEDF-99775FAEF593}" srcOrd="7" destOrd="0" presId="urn:microsoft.com/office/officeart/2005/8/layout/chevron2"/>
    <dgm:cxn modelId="{04CA0BD0-362C-41A0-BC75-2AFD39AE74C6}" type="presParOf" srcId="{F3CBF762-7DB5-40E9-BBA3-E433293DDC67}" destId="{96D93C31-28D8-4F90-88C3-3ABFA76F8A68}" srcOrd="8" destOrd="0" presId="urn:microsoft.com/office/officeart/2005/8/layout/chevron2"/>
    <dgm:cxn modelId="{44F30568-7AF4-44FC-8D0A-95A163DF49F1}" type="presParOf" srcId="{96D93C31-28D8-4F90-88C3-3ABFA76F8A68}" destId="{1B318F0C-3809-44EF-A91D-15DC016E11D6}" srcOrd="0" destOrd="0" presId="urn:microsoft.com/office/officeart/2005/8/layout/chevron2"/>
    <dgm:cxn modelId="{E69B0E7A-A809-4FB0-AD5F-5436A181FFAC}" type="presParOf" srcId="{96D93C31-28D8-4F90-88C3-3ABFA76F8A68}" destId="{57318A91-1D55-4AAB-98AA-EC11B49FD67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1E7CDF-9626-48A6-AB22-BF0324984CB2}" type="doc">
      <dgm:prSet loTypeId="urn:microsoft.com/office/officeart/2005/8/layout/default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C3D3E7E0-FCB9-4A8E-AC8C-8B31538845DD}">
      <dgm:prSet phldrT="[Текст]"/>
      <dgm:spPr/>
      <dgm:t>
        <a:bodyPr/>
        <a:lstStyle/>
        <a:p>
          <a:r>
            <a:rPr lang="uk-UA" dirty="0" smtClean="0"/>
            <a:t>Категорії організації спілкування</a:t>
          </a:r>
          <a:endParaRPr lang="ru-RU" dirty="0"/>
        </a:p>
      </dgm:t>
    </dgm:pt>
    <dgm:pt modelId="{1A84A0F7-F76D-4E5B-80AE-F63823A5932B}" type="parTrans" cxnId="{4711BFBF-5588-4450-8898-6800708E9846}">
      <dgm:prSet/>
      <dgm:spPr/>
      <dgm:t>
        <a:bodyPr/>
        <a:lstStyle/>
        <a:p>
          <a:endParaRPr lang="ru-RU"/>
        </a:p>
      </dgm:t>
    </dgm:pt>
    <dgm:pt modelId="{1B43DC30-F44F-41D5-BE9B-9E127152265C}" type="sibTrans" cxnId="{4711BFBF-5588-4450-8898-6800708E9846}">
      <dgm:prSet/>
      <dgm:spPr/>
      <dgm:t>
        <a:bodyPr/>
        <a:lstStyle/>
        <a:p>
          <a:endParaRPr lang="ru-RU"/>
        </a:p>
      </dgm:t>
    </dgm:pt>
    <dgm:pt modelId="{9214CEFF-8692-48E7-BDFC-B8EF55504983}">
      <dgm:prSet phldrT="[Текст]"/>
      <dgm:spPr/>
      <dgm:t>
        <a:bodyPr/>
        <a:lstStyle/>
        <a:p>
          <a:r>
            <a:rPr lang="uk-UA" dirty="0" smtClean="0"/>
            <a:t>Категорії організації мовного коду</a:t>
          </a:r>
          <a:endParaRPr lang="ru-RU" dirty="0"/>
        </a:p>
      </dgm:t>
    </dgm:pt>
    <dgm:pt modelId="{8363B0E6-6C44-4A63-9B70-DFF7660996C8}" type="parTrans" cxnId="{98C567FE-0518-4CD2-ACC8-C6DB08A33E52}">
      <dgm:prSet/>
      <dgm:spPr/>
      <dgm:t>
        <a:bodyPr/>
        <a:lstStyle/>
        <a:p>
          <a:endParaRPr lang="ru-RU"/>
        </a:p>
      </dgm:t>
    </dgm:pt>
    <dgm:pt modelId="{15707163-152C-424B-B9BE-90709CA608F1}" type="sibTrans" cxnId="{98C567FE-0518-4CD2-ACC8-C6DB08A33E52}">
      <dgm:prSet/>
      <dgm:spPr/>
      <dgm:t>
        <a:bodyPr/>
        <a:lstStyle/>
        <a:p>
          <a:endParaRPr lang="ru-RU"/>
        </a:p>
      </dgm:t>
    </dgm:pt>
    <dgm:pt modelId="{C39D7EFC-B3B2-4268-BEDA-9C5EC7AA6E49}">
      <dgm:prSet phldrT="[Текст]"/>
      <dgm:spPr/>
      <dgm:t>
        <a:bodyPr/>
        <a:lstStyle/>
        <a:p>
          <a:r>
            <a:rPr lang="uk-UA" dirty="0" smtClean="0"/>
            <a:t>Категорії зовнішніх </a:t>
          </a:r>
          <a:r>
            <a:rPr lang="uk-UA" dirty="0" err="1" smtClean="0"/>
            <a:t>упливів</a:t>
          </a:r>
          <a:r>
            <a:rPr lang="uk-UA" dirty="0" smtClean="0"/>
            <a:t> на спілкування</a:t>
          </a:r>
          <a:endParaRPr lang="ru-RU" dirty="0"/>
        </a:p>
      </dgm:t>
    </dgm:pt>
    <dgm:pt modelId="{6B6969F7-FEEB-433F-AD11-904547E94264}" type="parTrans" cxnId="{8D48A038-D834-4B01-95E7-6EE62F7AF721}">
      <dgm:prSet/>
      <dgm:spPr/>
      <dgm:t>
        <a:bodyPr/>
        <a:lstStyle/>
        <a:p>
          <a:endParaRPr lang="ru-RU"/>
        </a:p>
      </dgm:t>
    </dgm:pt>
    <dgm:pt modelId="{EEFC6CE8-4CA4-48F5-92C7-5F9C16EDF2E1}" type="sibTrans" cxnId="{8D48A038-D834-4B01-95E7-6EE62F7AF721}">
      <dgm:prSet/>
      <dgm:spPr/>
      <dgm:t>
        <a:bodyPr/>
        <a:lstStyle/>
        <a:p>
          <a:endParaRPr lang="ru-RU"/>
        </a:p>
      </dgm:t>
    </dgm:pt>
    <dgm:pt modelId="{D2759EB6-9242-4800-9C44-0BC4672A95C0}">
      <dgm:prSet phldrT="[Текст]"/>
      <dgm:spPr/>
      <dgm:t>
        <a:bodyPr/>
        <a:lstStyle/>
        <a:p>
          <a:r>
            <a:rPr lang="uk-UA" dirty="0" smtClean="0"/>
            <a:t>Категорії міжкультурної комунікації</a:t>
          </a:r>
          <a:endParaRPr lang="ru-RU" dirty="0"/>
        </a:p>
      </dgm:t>
    </dgm:pt>
    <dgm:pt modelId="{6FEC4151-FC32-4B9B-8FD9-11558D4E208A}" type="parTrans" cxnId="{F4E31C27-36B4-4089-8FC3-3D678C010902}">
      <dgm:prSet/>
      <dgm:spPr/>
      <dgm:t>
        <a:bodyPr/>
        <a:lstStyle/>
        <a:p>
          <a:endParaRPr lang="ru-RU"/>
        </a:p>
      </dgm:t>
    </dgm:pt>
    <dgm:pt modelId="{4949FE15-EF0D-4D70-AB02-12A09DB36CB1}" type="sibTrans" cxnId="{F4E31C27-36B4-4089-8FC3-3D678C010902}">
      <dgm:prSet/>
      <dgm:spPr/>
      <dgm:t>
        <a:bodyPr/>
        <a:lstStyle/>
        <a:p>
          <a:endParaRPr lang="ru-RU"/>
        </a:p>
      </dgm:t>
    </dgm:pt>
    <dgm:pt modelId="{0E028B21-5230-444C-9B86-1DB5A5AD2B73}">
      <dgm:prSet phldrT="[Текст]"/>
      <dgm:spPr/>
      <dgm:t>
        <a:bodyPr/>
        <a:lstStyle/>
        <a:p>
          <a:r>
            <a:rPr lang="uk-UA" dirty="0" smtClean="0"/>
            <a:t>Прикладна сфера комунікативної лінгвістики</a:t>
          </a:r>
          <a:endParaRPr lang="ru-RU" dirty="0"/>
        </a:p>
      </dgm:t>
    </dgm:pt>
    <dgm:pt modelId="{4E7BE01F-30B1-472C-BB3C-D5EBB3238DA0}" type="parTrans" cxnId="{1BE6E003-F0F1-4549-8936-532051387015}">
      <dgm:prSet/>
      <dgm:spPr/>
      <dgm:t>
        <a:bodyPr/>
        <a:lstStyle/>
        <a:p>
          <a:endParaRPr lang="ru-RU"/>
        </a:p>
      </dgm:t>
    </dgm:pt>
    <dgm:pt modelId="{966D6C3E-E52B-4FC7-B4C2-74A701256472}" type="sibTrans" cxnId="{1BE6E003-F0F1-4549-8936-532051387015}">
      <dgm:prSet/>
      <dgm:spPr/>
      <dgm:t>
        <a:bodyPr/>
        <a:lstStyle/>
        <a:p>
          <a:endParaRPr lang="ru-RU"/>
        </a:p>
      </dgm:t>
    </dgm:pt>
    <dgm:pt modelId="{749AC231-76E4-491D-806B-FD2A69D7B91D}" type="pres">
      <dgm:prSet presAssocID="{701E7CDF-9626-48A6-AB22-BF0324984CB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A06225-4844-4C9C-9FF0-D5E91113E640}" type="pres">
      <dgm:prSet presAssocID="{C3D3E7E0-FCB9-4A8E-AC8C-8B31538845D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A0163E-A01E-4F7B-9ED6-386B934B6E27}" type="pres">
      <dgm:prSet presAssocID="{1B43DC30-F44F-41D5-BE9B-9E127152265C}" presName="sibTrans" presStyleCnt="0"/>
      <dgm:spPr/>
    </dgm:pt>
    <dgm:pt modelId="{B58DC552-F382-446A-999A-AB287826BE68}" type="pres">
      <dgm:prSet presAssocID="{9214CEFF-8692-48E7-BDFC-B8EF5550498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DF67E4-18D1-4D22-8FCB-2A0B12385850}" type="pres">
      <dgm:prSet presAssocID="{15707163-152C-424B-B9BE-90709CA608F1}" presName="sibTrans" presStyleCnt="0"/>
      <dgm:spPr/>
    </dgm:pt>
    <dgm:pt modelId="{AF3C4098-B85F-451C-B091-01848D2C949F}" type="pres">
      <dgm:prSet presAssocID="{C39D7EFC-B3B2-4268-BEDA-9C5EC7AA6E4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618A1B-0A2A-42A5-ABF8-3AF1CD772E98}" type="pres">
      <dgm:prSet presAssocID="{EEFC6CE8-4CA4-48F5-92C7-5F9C16EDF2E1}" presName="sibTrans" presStyleCnt="0"/>
      <dgm:spPr/>
    </dgm:pt>
    <dgm:pt modelId="{8EF65F82-63A0-4E61-800F-283CCE89A041}" type="pres">
      <dgm:prSet presAssocID="{D2759EB6-9242-4800-9C44-0BC4672A95C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071BF2-9DC6-4854-8A46-4F88344CCCFA}" type="pres">
      <dgm:prSet presAssocID="{4949FE15-EF0D-4D70-AB02-12A09DB36CB1}" presName="sibTrans" presStyleCnt="0"/>
      <dgm:spPr/>
    </dgm:pt>
    <dgm:pt modelId="{2A00661C-8A72-4F39-BECE-9864F350F4FD}" type="pres">
      <dgm:prSet presAssocID="{0E028B21-5230-444C-9B86-1DB5A5AD2B73}" presName="node" presStyleLbl="node1" presStyleIdx="4" presStyleCnt="5" custLinFactNeighborX="501" custLinFactNeighborY="-110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9550182-2E27-4CB6-BB33-F7802A817249}" type="presOf" srcId="{0E028B21-5230-444C-9B86-1DB5A5AD2B73}" destId="{2A00661C-8A72-4F39-BECE-9864F350F4FD}" srcOrd="0" destOrd="0" presId="urn:microsoft.com/office/officeart/2005/8/layout/default"/>
    <dgm:cxn modelId="{FBAE6EEC-1A92-44C2-886A-10AB231F6463}" type="presOf" srcId="{C3D3E7E0-FCB9-4A8E-AC8C-8B31538845DD}" destId="{17A06225-4844-4C9C-9FF0-D5E91113E640}" srcOrd="0" destOrd="0" presId="urn:microsoft.com/office/officeart/2005/8/layout/default"/>
    <dgm:cxn modelId="{4711BFBF-5588-4450-8898-6800708E9846}" srcId="{701E7CDF-9626-48A6-AB22-BF0324984CB2}" destId="{C3D3E7E0-FCB9-4A8E-AC8C-8B31538845DD}" srcOrd="0" destOrd="0" parTransId="{1A84A0F7-F76D-4E5B-80AE-F63823A5932B}" sibTransId="{1B43DC30-F44F-41D5-BE9B-9E127152265C}"/>
    <dgm:cxn modelId="{3DF08509-DC0F-4E55-A763-D7A0F2627E1D}" type="presOf" srcId="{C39D7EFC-B3B2-4268-BEDA-9C5EC7AA6E49}" destId="{AF3C4098-B85F-451C-B091-01848D2C949F}" srcOrd="0" destOrd="0" presId="urn:microsoft.com/office/officeart/2005/8/layout/default"/>
    <dgm:cxn modelId="{1BE6E003-F0F1-4549-8936-532051387015}" srcId="{701E7CDF-9626-48A6-AB22-BF0324984CB2}" destId="{0E028B21-5230-444C-9B86-1DB5A5AD2B73}" srcOrd="4" destOrd="0" parTransId="{4E7BE01F-30B1-472C-BB3C-D5EBB3238DA0}" sibTransId="{966D6C3E-E52B-4FC7-B4C2-74A701256472}"/>
    <dgm:cxn modelId="{F4E31C27-36B4-4089-8FC3-3D678C010902}" srcId="{701E7CDF-9626-48A6-AB22-BF0324984CB2}" destId="{D2759EB6-9242-4800-9C44-0BC4672A95C0}" srcOrd="3" destOrd="0" parTransId="{6FEC4151-FC32-4B9B-8FD9-11558D4E208A}" sibTransId="{4949FE15-EF0D-4D70-AB02-12A09DB36CB1}"/>
    <dgm:cxn modelId="{B1AA0DEB-22FD-4292-8ED0-DE9EF693717F}" type="presOf" srcId="{9214CEFF-8692-48E7-BDFC-B8EF55504983}" destId="{B58DC552-F382-446A-999A-AB287826BE68}" srcOrd="0" destOrd="0" presId="urn:microsoft.com/office/officeart/2005/8/layout/default"/>
    <dgm:cxn modelId="{8D48A038-D834-4B01-95E7-6EE62F7AF721}" srcId="{701E7CDF-9626-48A6-AB22-BF0324984CB2}" destId="{C39D7EFC-B3B2-4268-BEDA-9C5EC7AA6E49}" srcOrd="2" destOrd="0" parTransId="{6B6969F7-FEEB-433F-AD11-904547E94264}" sibTransId="{EEFC6CE8-4CA4-48F5-92C7-5F9C16EDF2E1}"/>
    <dgm:cxn modelId="{98C567FE-0518-4CD2-ACC8-C6DB08A33E52}" srcId="{701E7CDF-9626-48A6-AB22-BF0324984CB2}" destId="{9214CEFF-8692-48E7-BDFC-B8EF55504983}" srcOrd="1" destOrd="0" parTransId="{8363B0E6-6C44-4A63-9B70-DFF7660996C8}" sibTransId="{15707163-152C-424B-B9BE-90709CA608F1}"/>
    <dgm:cxn modelId="{E64EA50B-8957-450C-80F6-98003E1D62E0}" type="presOf" srcId="{701E7CDF-9626-48A6-AB22-BF0324984CB2}" destId="{749AC231-76E4-491D-806B-FD2A69D7B91D}" srcOrd="0" destOrd="0" presId="urn:microsoft.com/office/officeart/2005/8/layout/default"/>
    <dgm:cxn modelId="{0DE4474C-EB49-4049-9400-53ED33D0B24B}" type="presOf" srcId="{D2759EB6-9242-4800-9C44-0BC4672A95C0}" destId="{8EF65F82-63A0-4E61-800F-283CCE89A041}" srcOrd="0" destOrd="0" presId="urn:microsoft.com/office/officeart/2005/8/layout/default"/>
    <dgm:cxn modelId="{0DF86F76-C9AD-42C5-9B72-B54D294F1C41}" type="presParOf" srcId="{749AC231-76E4-491D-806B-FD2A69D7B91D}" destId="{17A06225-4844-4C9C-9FF0-D5E91113E640}" srcOrd="0" destOrd="0" presId="urn:microsoft.com/office/officeart/2005/8/layout/default"/>
    <dgm:cxn modelId="{FDB2F93C-BBEF-4AF2-92FE-C9046BA945B8}" type="presParOf" srcId="{749AC231-76E4-491D-806B-FD2A69D7B91D}" destId="{75A0163E-A01E-4F7B-9ED6-386B934B6E27}" srcOrd="1" destOrd="0" presId="urn:microsoft.com/office/officeart/2005/8/layout/default"/>
    <dgm:cxn modelId="{C7BB32C9-08A8-4096-842F-6FBE3708E411}" type="presParOf" srcId="{749AC231-76E4-491D-806B-FD2A69D7B91D}" destId="{B58DC552-F382-446A-999A-AB287826BE68}" srcOrd="2" destOrd="0" presId="urn:microsoft.com/office/officeart/2005/8/layout/default"/>
    <dgm:cxn modelId="{F0621529-0374-4D1A-93C6-4302A2C9173E}" type="presParOf" srcId="{749AC231-76E4-491D-806B-FD2A69D7B91D}" destId="{3BDF67E4-18D1-4D22-8FCB-2A0B12385850}" srcOrd="3" destOrd="0" presId="urn:microsoft.com/office/officeart/2005/8/layout/default"/>
    <dgm:cxn modelId="{D3B5D8B4-F5E6-4138-B020-66E0B95A8B25}" type="presParOf" srcId="{749AC231-76E4-491D-806B-FD2A69D7B91D}" destId="{AF3C4098-B85F-451C-B091-01848D2C949F}" srcOrd="4" destOrd="0" presId="urn:microsoft.com/office/officeart/2005/8/layout/default"/>
    <dgm:cxn modelId="{0071CD75-DD45-477A-A636-435D21EAD453}" type="presParOf" srcId="{749AC231-76E4-491D-806B-FD2A69D7B91D}" destId="{BD618A1B-0A2A-42A5-ABF8-3AF1CD772E98}" srcOrd="5" destOrd="0" presId="urn:microsoft.com/office/officeart/2005/8/layout/default"/>
    <dgm:cxn modelId="{4BA785BA-DC8B-48F9-8740-483776154E2B}" type="presParOf" srcId="{749AC231-76E4-491D-806B-FD2A69D7B91D}" destId="{8EF65F82-63A0-4E61-800F-283CCE89A041}" srcOrd="6" destOrd="0" presId="urn:microsoft.com/office/officeart/2005/8/layout/default"/>
    <dgm:cxn modelId="{28423CCF-C025-4AA4-8130-57FFEB430D1C}" type="presParOf" srcId="{749AC231-76E4-491D-806B-FD2A69D7B91D}" destId="{23071BF2-9DC6-4854-8A46-4F88344CCCFA}" srcOrd="7" destOrd="0" presId="urn:microsoft.com/office/officeart/2005/8/layout/default"/>
    <dgm:cxn modelId="{BDE39EC7-5432-474E-9267-9719F7A5C4E2}" type="presParOf" srcId="{749AC231-76E4-491D-806B-FD2A69D7B91D}" destId="{2A00661C-8A72-4F39-BECE-9864F350F4F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0C5075E-C61F-4AA0-92D0-9D4B22AC1B4A}" type="doc">
      <dgm:prSet loTypeId="urn:microsoft.com/office/officeart/2005/8/layout/default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345E4DD4-ABFF-4CF8-BE6D-4B181953CB0E}">
      <dgm:prSet phldrT="[Текст]"/>
      <dgm:spPr/>
      <dgm:t>
        <a:bodyPr/>
        <a:lstStyle/>
        <a:p>
          <a:r>
            <a:rPr lang="uk-UA" dirty="0" smtClean="0"/>
            <a:t>Мовознавство</a:t>
          </a:r>
          <a:endParaRPr lang="ru-RU" dirty="0"/>
        </a:p>
      </dgm:t>
    </dgm:pt>
    <dgm:pt modelId="{541C7D20-5283-4497-B0D4-9F955C4EE683}" type="parTrans" cxnId="{DD0ADBFE-B94E-421D-A9CF-4EC5A469D7D0}">
      <dgm:prSet/>
      <dgm:spPr/>
      <dgm:t>
        <a:bodyPr/>
        <a:lstStyle/>
        <a:p>
          <a:endParaRPr lang="ru-RU"/>
        </a:p>
      </dgm:t>
    </dgm:pt>
    <dgm:pt modelId="{698ADC37-61EC-4206-ABCC-EEF2C220D093}" type="sibTrans" cxnId="{DD0ADBFE-B94E-421D-A9CF-4EC5A469D7D0}">
      <dgm:prSet/>
      <dgm:spPr/>
      <dgm:t>
        <a:bodyPr/>
        <a:lstStyle/>
        <a:p>
          <a:endParaRPr lang="ru-RU"/>
        </a:p>
      </dgm:t>
    </dgm:pt>
    <dgm:pt modelId="{54C8D2C5-F6A2-4C44-B9BE-3DE67554DFF2}">
      <dgm:prSet phldrT="[Текст]"/>
      <dgm:spPr/>
      <dgm:t>
        <a:bodyPr/>
        <a:lstStyle/>
        <a:p>
          <a:r>
            <a:rPr lang="uk-UA" dirty="0" smtClean="0"/>
            <a:t>Конкретне(часткове)</a:t>
          </a:r>
          <a:endParaRPr lang="ru-RU" dirty="0"/>
        </a:p>
      </dgm:t>
    </dgm:pt>
    <dgm:pt modelId="{CE1F1D1A-2A10-40A7-B44E-B327EBE9D1EA}" type="parTrans" cxnId="{4A54E161-FA20-4F51-8BFE-0C6E31FDE2CA}">
      <dgm:prSet/>
      <dgm:spPr/>
      <dgm:t>
        <a:bodyPr/>
        <a:lstStyle/>
        <a:p>
          <a:endParaRPr lang="ru-RU"/>
        </a:p>
      </dgm:t>
    </dgm:pt>
    <dgm:pt modelId="{2DDD6793-0920-41EB-A1D2-473C8185C892}" type="sibTrans" cxnId="{4A54E161-FA20-4F51-8BFE-0C6E31FDE2CA}">
      <dgm:prSet/>
      <dgm:spPr/>
      <dgm:t>
        <a:bodyPr/>
        <a:lstStyle/>
        <a:p>
          <a:endParaRPr lang="ru-RU"/>
        </a:p>
      </dgm:t>
    </dgm:pt>
    <dgm:pt modelId="{3044EB11-BBE7-4C12-BC67-9654E40DF00A}">
      <dgm:prSet phldrT="[Текст]"/>
      <dgm:spPr/>
      <dgm:t>
        <a:bodyPr/>
        <a:lstStyle/>
        <a:p>
          <a:r>
            <a:rPr lang="uk-UA" dirty="0" smtClean="0"/>
            <a:t>Загальне </a:t>
          </a:r>
          <a:endParaRPr lang="ru-RU" dirty="0"/>
        </a:p>
      </dgm:t>
    </dgm:pt>
    <dgm:pt modelId="{DC074102-B562-4A02-A599-74E03EB8AA46}" type="parTrans" cxnId="{A785E297-A203-43B4-84D5-26C8F732A76D}">
      <dgm:prSet/>
      <dgm:spPr/>
      <dgm:t>
        <a:bodyPr/>
        <a:lstStyle/>
        <a:p>
          <a:endParaRPr lang="ru-RU"/>
        </a:p>
      </dgm:t>
    </dgm:pt>
    <dgm:pt modelId="{54AECC03-17B9-447B-BDE2-7C695E8342B4}" type="sibTrans" cxnId="{A785E297-A203-43B4-84D5-26C8F732A76D}">
      <dgm:prSet/>
      <dgm:spPr/>
      <dgm:t>
        <a:bodyPr/>
        <a:lstStyle/>
        <a:p>
          <a:endParaRPr lang="ru-RU"/>
        </a:p>
      </dgm:t>
    </dgm:pt>
    <dgm:pt modelId="{A58502BC-C342-4B39-8CC5-AFFE20685E36}">
      <dgm:prSet phldrT="[Текст]"/>
      <dgm:spPr/>
      <dgm:t>
        <a:bodyPr/>
        <a:lstStyle/>
        <a:p>
          <a:r>
            <a:rPr lang="uk-UA" dirty="0" smtClean="0"/>
            <a:t>Прикладне</a:t>
          </a:r>
          <a:endParaRPr lang="ru-RU" dirty="0"/>
        </a:p>
      </dgm:t>
    </dgm:pt>
    <dgm:pt modelId="{AA01A63F-96A7-474D-A212-C5E0F0D187EA}" type="parTrans" cxnId="{F9BC755C-33E5-403B-B9D3-B8CF708C0A79}">
      <dgm:prSet/>
      <dgm:spPr/>
      <dgm:t>
        <a:bodyPr/>
        <a:lstStyle/>
        <a:p>
          <a:endParaRPr lang="ru-RU"/>
        </a:p>
      </dgm:t>
    </dgm:pt>
    <dgm:pt modelId="{3EF2F428-4B8E-4337-B017-1826FDD8C351}" type="sibTrans" cxnId="{F9BC755C-33E5-403B-B9D3-B8CF708C0A79}">
      <dgm:prSet/>
      <dgm:spPr/>
      <dgm:t>
        <a:bodyPr/>
        <a:lstStyle/>
        <a:p>
          <a:endParaRPr lang="ru-RU"/>
        </a:p>
      </dgm:t>
    </dgm:pt>
    <dgm:pt modelId="{0E13CA13-8EF5-4DE6-A017-9BDEEF7E5A14}">
      <dgm:prSet phldrT="[Текст]"/>
      <dgm:spPr/>
      <dgm:t>
        <a:bodyPr vert="vert270"/>
        <a:lstStyle/>
        <a:p>
          <a:r>
            <a:rPr lang="uk-UA" dirty="0" smtClean="0"/>
            <a:t>Соціолінгвістика</a:t>
          </a:r>
          <a:endParaRPr lang="ru-RU" dirty="0"/>
        </a:p>
      </dgm:t>
    </dgm:pt>
    <dgm:pt modelId="{C0286050-4E62-42FB-B3BA-4FB68D2B4257}" type="sibTrans" cxnId="{311223F4-04A7-414F-82AC-A2A4F53F47ED}">
      <dgm:prSet/>
      <dgm:spPr/>
      <dgm:t>
        <a:bodyPr/>
        <a:lstStyle/>
        <a:p>
          <a:endParaRPr lang="ru-RU"/>
        </a:p>
      </dgm:t>
    </dgm:pt>
    <dgm:pt modelId="{F2E07B7A-57FB-4769-9E4A-E57CA51663E8}" type="parTrans" cxnId="{311223F4-04A7-414F-82AC-A2A4F53F47ED}">
      <dgm:prSet/>
      <dgm:spPr/>
      <dgm:t>
        <a:bodyPr/>
        <a:lstStyle/>
        <a:p>
          <a:endParaRPr lang="ru-RU"/>
        </a:p>
      </dgm:t>
    </dgm:pt>
    <dgm:pt modelId="{E53EB834-5B21-4ADE-AA76-D0DD2F120F70}">
      <dgm:prSet phldrT="[Текст]"/>
      <dgm:spPr/>
      <dgm:t>
        <a:bodyPr/>
        <a:lstStyle/>
        <a:p>
          <a:r>
            <a:rPr lang="uk-UA" dirty="0" smtClean="0"/>
            <a:t>Власне загальне</a:t>
          </a:r>
          <a:endParaRPr lang="ru-RU" dirty="0"/>
        </a:p>
      </dgm:t>
    </dgm:pt>
    <dgm:pt modelId="{B620119B-A4E5-4FB1-B295-5387E72CC4B4}" type="sibTrans" cxnId="{4D633A34-F76B-4E96-AA82-CC86AD360492}">
      <dgm:prSet/>
      <dgm:spPr/>
      <dgm:t>
        <a:bodyPr/>
        <a:lstStyle/>
        <a:p>
          <a:endParaRPr lang="ru-RU"/>
        </a:p>
      </dgm:t>
    </dgm:pt>
    <dgm:pt modelId="{CA73FFB9-B496-40CB-8F2B-BE37F871FE80}" type="parTrans" cxnId="{4D633A34-F76B-4E96-AA82-CC86AD360492}">
      <dgm:prSet/>
      <dgm:spPr/>
      <dgm:t>
        <a:bodyPr/>
        <a:lstStyle/>
        <a:p>
          <a:endParaRPr lang="ru-RU"/>
        </a:p>
      </dgm:t>
    </dgm:pt>
    <dgm:pt modelId="{41B0248D-92A5-4537-8E57-7DC6B8BBCE02}">
      <dgm:prSet phldrT="[Текст]"/>
      <dgm:spPr/>
      <dgm:t>
        <a:bodyPr/>
        <a:lstStyle/>
        <a:p>
          <a:r>
            <a:rPr lang="uk-UA" dirty="0" smtClean="0"/>
            <a:t>Теоретичне</a:t>
          </a:r>
          <a:endParaRPr lang="ru-RU" dirty="0"/>
        </a:p>
      </dgm:t>
    </dgm:pt>
    <dgm:pt modelId="{F0E17DF0-3BD4-4DEA-9A6F-54B366A47893}" type="parTrans" cxnId="{59DEE4F5-F262-463B-87EB-61E553553504}">
      <dgm:prSet/>
      <dgm:spPr/>
      <dgm:t>
        <a:bodyPr/>
        <a:lstStyle/>
        <a:p>
          <a:endParaRPr lang="ru-RU"/>
        </a:p>
      </dgm:t>
    </dgm:pt>
    <dgm:pt modelId="{AA30A303-74D5-4430-9E1C-8612DA62FFEE}" type="sibTrans" cxnId="{59DEE4F5-F262-463B-87EB-61E553553504}">
      <dgm:prSet/>
      <dgm:spPr/>
      <dgm:t>
        <a:bodyPr/>
        <a:lstStyle/>
        <a:p>
          <a:endParaRPr lang="ru-RU"/>
        </a:p>
      </dgm:t>
    </dgm:pt>
    <dgm:pt modelId="{78EAEBD3-8032-448C-9C1A-2DBE0193F35D}">
      <dgm:prSet phldrT="[Текст]"/>
      <dgm:spPr/>
      <dgm:t>
        <a:bodyPr vert="vert270"/>
        <a:lstStyle/>
        <a:p>
          <a:r>
            <a:rPr lang="uk-UA" dirty="0" smtClean="0"/>
            <a:t>Психолінгвістика</a:t>
          </a:r>
          <a:endParaRPr lang="ru-RU" dirty="0"/>
        </a:p>
      </dgm:t>
    </dgm:pt>
    <dgm:pt modelId="{80D03C43-2907-4FF7-8940-FCD6C27AAEDE}" type="parTrans" cxnId="{B48D132C-2D4E-432B-9A59-5415A01F275A}">
      <dgm:prSet/>
      <dgm:spPr/>
      <dgm:t>
        <a:bodyPr/>
        <a:lstStyle/>
        <a:p>
          <a:endParaRPr lang="ru-RU"/>
        </a:p>
      </dgm:t>
    </dgm:pt>
    <dgm:pt modelId="{3C31BE57-A0AB-4420-8F01-A1353F289AD6}" type="sibTrans" cxnId="{B48D132C-2D4E-432B-9A59-5415A01F275A}">
      <dgm:prSet/>
      <dgm:spPr/>
      <dgm:t>
        <a:bodyPr/>
        <a:lstStyle/>
        <a:p>
          <a:endParaRPr lang="ru-RU"/>
        </a:p>
      </dgm:t>
    </dgm:pt>
    <dgm:pt modelId="{751DCB7B-9718-45AB-85BD-90719C41B6A3}">
      <dgm:prSet phldrT="[Текст]"/>
      <dgm:spPr/>
      <dgm:t>
        <a:bodyPr vert="vert270"/>
        <a:lstStyle/>
        <a:p>
          <a:r>
            <a:rPr lang="uk-UA" dirty="0" smtClean="0"/>
            <a:t>Етнолінгвістика</a:t>
          </a:r>
        </a:p>
      </dgm:t>
    </dgm:pt>
    <dgm:pt modelId="{171724FE-2B02-43B6-AF8B-9FE688A26E2D}" type="parTrans" cxnId="{49599492-8ADC-410B-A6C0-280AC99D89C1}">
      <dgm:prSet/>
      <dgm:spPr/>
      <dgm:t>
        <a:bodyPr/>
        <a:lstStyle/>
        <a:p>
          <a:endParaRPr lang="ru-RU"/>
        </a:p>
      </dgm:t>
    </dgm:pt>
    <dgm:pt modelId="{6EDACC00-224D-4DE2-BEF8-C9EB0CF3AB5B}" type="sibTrans" cxnId="{49599492-8ADC-410B-A6C0-280AC99D89C1}">
      <dgm:prSet/>
      <dgm:spPr/>
      <dgm:t>
        <a:bodyPr/>
        <a:lstStyle/>
        <a:p>
          <a:endParaRPr lang="ru-RU"/>
        </a:p>
      </dgm:t>
    </dgm:pt>
    <dgm:pt modelId="{695F7840-6BC3-4DCC-A60A-729CB1FD6EC4}">
      <dgm:prSet phldrT="[Текст]"/>
      <dgm:spPr/>
      <dgm:t>
        <a:bodyPr vert="vert270"/>
        <a:lstStyle/>
        <a:p>
          <a:r>
            <a:rPr lang="uk-UA" dirty="0" smtClean="0"/>
            <a:t>Комунікативна лінгвістика</a:t>
          </a:r>
          <a:endParaRPr lang="ru-RU" dirty="0"/>
        </a:p>
      </dgm:t>
    </dgm:pt>
    <dgm:pt modelId="{18988389-EDDE-4DCD-94B8-9A21F3DBBBF6}" type="parTrans" cxnId="{B3073B63-EF78-4219-93E9-E1CBAA3C1ADE}">
      <dgm:prSet/>
      <dgm:spPr/>
      <dgm:t>
        <a:bodyPr/>
        <a:lstStyle/>
        <a:p>
          <a:endParaRPr lang="ru-RU"/>
        </a:p>
      </dgm:t>
    </dgm:pt>
    <dgm:pt modelId="{2D9E7F36-FAC0-4906-B41F-575F14953294}" type="sibTrans" cxnId="{B3073B63-EF78-4219-93E9-E1CBAA3C1ADE}">
      <dgm:prSet/>
      <dgm:spPr/>
      <dgm:t>
        <a:bodyPr/>
        <a:lstStyle/>
        <a:p>
          <a:endParaRPr lang="ru-RU"/>
        </a:p>
      </dgm:t>
    </dgm:pt>
    <dgm:pt modelId="{B69D75D4-45E5-433A-95C1-B84D846212F5}">
      <dgm:prSet phldrT="[Текст]"/>
      <dgm:spPr/>
      <dgm:t>
        <a:bodyPr vert="vert270"/>
        <a:lstStyle/>
        <a:p>
          <a:r>
            <a:rPr lang="uk-UA" dirty="0" smtClean="0"/>
            <a:t>Когнітивна лінгвістика</a:t>
          </a:r>
          <a:endParaRPr lang="ru-RU" dirty="0"/>
        </a:p>
      </dgm:t>
    </dgm:pt>
    <dgm:pt modelId="{AA722425-20D4-4AE9-8217-2CB3B3384C1F}" type="parTrans" cxnId="{EE5E1AE7-E7DB-407C-A2DD-96F091077526}">
      <dgm:prSet/>
      <dgm:spPr/>
      <dgm:t>
        <a:bodyPr/>
        <a:lstStyle/>
        <a:p>
          <a:endParaRPr lang="ru-RU"/>
        </a:p>
      </dgm:t>
    </dgm:pt>
    <dgm:pt modelId="{B1E0603A-3EE4-4082-88CD-76DBA804CE4E}" type="sibTrans" cxnId="{EE5E1AE7-E7DB-407C-A2DD-96F091077526}">
      <dgm:prSet/>
      <dgm:spPr/>
      <dgm:t>
        <a:bodyPr/>
        <a:lstStyle/>
        <a:p>
          <a:endParaRPr lang="ru-RU"/>
        </a:p>
      </dgm:t>
    </dgm:pt>
    <dgm:pt modelId="{0790E272-3B24-490D-9986-CAF5D18363BC}">
      <dgm:prSet phldrT="[Текст]"/>
      <dgm:spPr/>
      <dgm:t>
        <a:bodyPr vert="vert270"/>
        <a:lstStyle/>
        <a:p>
          <a:r>
            <a:rPr lang="uk-UA" dirty="0" smtClean="0"/>
            <a:t>Інші лінгвістики</a:t>
          </a:r>
        </a:p>
      </dgm:t>
    </dgm:pt>
    <dgm:pt modelId="{A2C22C07-CFCF-4C4F-8079-33000411C11F}" type="parTrans" cxnId="{4A4A48E7-9862-4C18-B4D0-16F542264B1C}">
      <dgm:prSet/>
      <dgm:spPr/>
      <dgm:t>
        <a:bodyPr/>
        <a:lstStyle/>
        <a:p>
          <a:endParaRPr lang="ru-RU"/>
        </a:p>
      </dgm:t>
    </dgm:pt>
    <dgm:pt modelId="{DE0D0F3B-9C55-4929-BBF9-A23702D79258}" type="sibTrans" cxnId="{4A4A48E7-9862-4C18-B4D0-16F542264B1C}">
      <dgm:prSet/>
      <dgm:spPr/>
      <dgm:t>
        <a:bodyPr/>
        <a:lstStyle/>
        <a:p>
          <a:endParaRPr lang="ru-RU"/>
        </a:p>
      </dgm:t>
    </dgm:pt>
    <dgm:pt modelId="{8EFF04DA-ABE8-4F5D-BC6D-1F2CD47A7893}" type="pres">
      <dgm:prSet presAssocID="{90C5075E-C61F-4AA0-92D0-9D4B22AC1B4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C9877B0-7789-4EFE-AA87-7147E84ED017}" type="pres">
      <dgm:prSet presAssocID="{0E13CA13-8EF5-4DE6-A017-9BDEEF7E5A14}" presName="node" presStyleLbl="node1" presStyleIdx="0" presStyleCnt="12" custScaleX="15056" custScaleY="77614" custLinFactY="2879" custLinFactNeighborX="5011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5FF4A8-45D1-4E84-B9A5-BCD92644873F}" type="pres">
      <dgm:prSet presAssocID="{C0286050-4E62-42FB-B3BA-4FB68D2B4257}" presName="sibTrans" presStyleCnt="0"/>
      <dgm:spPr/>
      <dgm:t>
        <a:bodyPr/>
        <a:lstStyle/>
        <a:p>
          <a:endParaRPr lang="ru-RU"/>
        </a:p>
      </dgm:t>
    </dgm:pt>
    <dgm:pt modelId="{F1C77DF3-E1B3-4F66-999E-8E45D94C3477}" type="pres">
      <dgm:prSet presAssocID="{345E4DD4-ABFF-4CF8-BE6D-4B181953CB0E}" presName="node" presStyleLbl="node1" presStyleIdx="1" presStyleCnt="12" custScaleX="43558" custScaleY="23619" custLinFactNeighborX="61225" custLinFactNeighborY="-454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2E2257-9A1E-4230-91FB-B95FDE28C1DD}" type="pres">
      <dgm:prSet presAssocID="{698ADC37-61EC-4206-ABCC-EEF2C220D093}" presName="sibTrans" presStyleCnt="0"/>
      <dgm:spPr/>
      <dgm:t>
        <a:bodyPr/>
        <a:lstStyle/>
        <a:p>
          <a:endParaRPr lang="ru-RU"/>
        </a:p>
      </dgm:t>
    </dgm:pt>
    <dgm:pt modelId="{6724533A-24CD-49E3-B5A7-E8C65B9A8119}" type="pres">
      <dgm:prSet presAssocID="{54C8D2C5-F6A2-4C44-B9BE-3DE67554DFF2}" presName="node" presStyleLbl="node1" presStyleIdx="2" presStyleCnt="12" custScaleX="39775" custScaleY="24088" custLinFactNeighborX="-78682" custLinFactNeighborY="-85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656979-C7FE-4889-818F-3B455D4FCB4B}" type="pres">
      <dgm:prSet presAssocID="{2DDD6793-0920-41EB-A1D2-473C8185C892}" presName="sibTrans" presStyleCnt="0"/>
      <dgm:spPr/>
      <dgm:t>
        <a:bodyPr/>
        <a:lstStyle/>
        <a:p>
          <a:endParaRPr lang="ru-RU"/>
        </a:p>
      </dgm:t>
    </dgm:pt>
    <dgm:pt modelId="{E24335DA-D809-42DB-996D-65B368C6E3B8}" type="pres">
      <dgm:prSet presAssocID="{E53EB834-5B21-4ADE-AA76-D0DD2F120F70}" presName="node" presStyleLbl="node1" presStyleIdx="3" presStyleCnt="12" custScaleX="37498" custScaleY="20547" custLinFactNeighborX="-86129" custLinFactNeighborY="235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E5E9D1-5AB0-4A3B-ABBC-1883B9A543DC}" type="pres">
      <dgm:prSet presAssocID="{B620119B-A4E5-4FB1-B295-5387E72CC4B4}" presName="sibTrans" presStyleCnt="0"/>
      <dgm:spPr/>
      <dgm:t>
        <a:bodyPr/>
        <a:lstStyle/>
        <a:p>
          <a:endParaRPr lang="ru-RU"/>
        </a:p>
      </dgm:t>
    </dgm:pt>
    <dgm:pt modelId="{DEDC086E-E9D9-4E5B-8187-C68C697F95D7}" type="pres">
      <dgm:prSet presAssocID="{3044EB11-BBE7-4C12-BC67-9654E40DF00A}" presName="node" presStyleLbl="node1" presStyleIdx="4" presStyleCnt="12" custScaleX="40697" custScaleY="21671" custLinFactNeighborX="-87913" custLinFactNeighborY="-69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A5C74F-9560-49F0-9AAF-C8F05B320935}" type="pres">
      <dgm:prSet presAssocID="{54AECC03-17B9-447B-BDE2-7C695E8342B4}" presName="sibTrans" presStyleCnt="0"/>
      <dgm:spPr/>
      <dgm:t>
        <a:bodyPr/>
        <a:lstStyle/>
        <a:p>
          <a:endParaRPr lang="ru-RU"/>
        </a:p>
      </dgm:t>
    </dgm:pt>
    <dgm:pt modelId="{2243400A-BC0E-4B24-9265-CB3E17F51128}" type="pres">
      <dgm:prSet presAssocID="{A58502BC-C342-4B39-8CC5-AFFE20685E36}" presName="node" presStyleLbl="node1" presStyleIdx="5" presStyleCnt="12" custScaleX="39775" custScaleY="20149" custLinFactX="74861" custLinFactY="-1969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E61144-A776-445D-A431-2F14ED0494D0}" type="pres">
      <dgm:prSet presAssocID="{3EF2F428-4B8E-4337-B017-1826FDD8C351}" presName="sibTrans" presStyleCnt="0"/>
      <dgm:spPr/>
      <dgm:t>
        <a:bodyPr/>
        <a:lstStyle/>
        <a:p>
          <a:endParaRPr lang="ru-RU"/>
        </a:p>
      </dgm:t>
    </dgm:pt>
    <dgm:pt modelId="{FB762B69-8978-4BBA-A066-DABF7D5AAEE7}" type="pres">
      <dgm:prSet presAssocID="{41B0248D-92A5-4537-8E57-7DC6B8BBCE02}" presName="node" presStyleLbl="node1" presStyleIdx="6" presStyleCnt="12" custScaleX="37498" custScaleY="20547" custLinFactNeighborX="83592" custLinFactNeighborY="-707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C00744-CF5D-45E8-B132-B48A03363AC7}" type="pres">
      <dgm:prSet presAssocID="{AA30A303-74D5-4430-9E1C-8612DA62FFEE}" presName="sibTrans" presStyleCnt="0"/>
      <dgm:spPr/>
      <dgm:t>
        <a:bodyPr/>
        <a:lstStyle/>
        <a:p>
          <a:endParaRPr lang="ru-RU"/>
        </a:p>
      </dgm:t>
    </dgm:pt>
    <dgm:pt modelId="{DD443308-F0E0-4D0F-B4CF-9B26CB7FA3D3}" type="pres">
      <dgm:prSet presAssocID="{78EAEBD3-8032-448C-9C1A-2DBE0193F35D}" presName="node" presStyleLbl="node1" presStyleIdx="7" presStyleCnt="12" custScaleX="15056" custScaleY="77614" custLinFactNeighborX="-60415" custLinFactNeighborY="85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068884-DBAC-4330-8CB3-BF6E816595A4}" type="pres">
      <dgm:prSet presAssocID="{3C31BE57-A0AB-4420-8F01-A1353F289AD6}" presName="sibTrans" presStyleCnt="0"/>
      <dgm:spPr/>
      <dgm:t>
        <a:bodyPr/>
        <a:lstStyle/>
        <a:p>
          <a:endParaRPr lang="ru-RU"/>
        </a:p>
      </dgm:t>
    </dgm:pt>
    <dgm:pt modelId="{02719B81-7232-477F-A785-BFF6EA6A17F2}" type="pres">
      <dgm:prSet presAssocID="{751DCB7B-9718-45AB-85BD-90719C41B6A3}" presName="node" presStyleLbl="node1" presStyleIdx="8" presStyleCnt="12" custScaleX="15056" custScaleY="77614" custLinFactNeighborX="-44836" custLinFactNeighborY="85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B713BB-6530-4670-8C29-B56B1429BA65}" type="pres">
      <dgm:prSet presAssocID="{6EDACC00-224D-4DE2-BEF8-C9EB0CF3AB5B}" presName="sibTrans" presStyleCnt="0"/>
      <dgm:spPr/>
      <dgm:t>
        <a:bodyPr/>
        <a:lstStyle/>
        <a:p>
          <a:endParaRPr lang="ru-RU"/>
        </a:p>
      </dgm:t>
    </dgm:pt>
    <dgm:pt modelId="{A2A66F47-72C5-4BCC-A585-3816BA94D55D}" type="pres">
      <dgm:prSet presAssocID="{695F7840-6BC3-4DCC-A60A-729CB1FD6EC4}" presName="node" presStyleLbl="node1" presStyleIdx="9" presStyleCnt="12" custScaleX="15056" custScaleY="77614" custLinFactNeighborX="6299" custLinFactNeighborY="85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49D4DA-7ADF-406C-B813-769F4E73AA97}" type="pres">
      <dgm:prSet presAssocID="{2D9E7F36-FAC0-4906-B41F-575F14953294}" presName="sibTrans" presStyleCnt="0"/>
      <dgm:spPr/>
      <dgm:t>
        <a:bodyPr/>
        <a:lstStyle/>
        <a:p>
          <a:endParaRPr lang="ru-RU"/>
        </a:p>
      </dgm:t>
    </dgm:pt>
    <dgm:pt modelId="{39FD2F5A-A315-47EE-806D-F1A70F4636A1}" type="pres">
      <dgm:prSet presAssocID="{B69D75D4-45E5-433A-95C1-B84D846212F5}" presName="node" presStyleLbl="node1" presStyleIdx="10" presStyleCnt="12" custScaleX="15056" custScaleY="77614" custLinFactNeighborX="-57699" custLinFactNeighborY="85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15C842-143A-4D17-B542-5F5B1FAD8139}" type="pres">
      <dgm:prSet presAssocID="{B1E0603A-3EE4-4082-88CD-76DBA804CE4E}" presName="sibTrans" presStyleCnt="0"/>
      <dgm:spPr/>
      <dgm:t>
        <a:bodyPr/>
        <a:lstStyle/>
        <a:p>
          <a:endParaRPr lang="ru-RU"/>
        </a:p>
      </dgm:t>
    </dgm:pt>
    <dgm:pt modelId="{FEA5D190-8577-4197-8761-7BF1C7492952}" type="pres">
      <dgm:prSet presAssocID="{0790E272-3B24-490D-9986-CAF5D18363BC}" presName="node" presStyleLbl="node1" presStyleIdx="11" presStyleCnt="12" custScaleX="15056" custScaleY="77614" custLinFactNeighborX="-6564" custLinFactNeighborY="85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450436-F5E4-4CF2-B27D-5E47C2A76BD8}" type="presOf" srcId="{0E13CA13-8EF5-4DE6-A017-9BDEEF7E5A14}" destId="{BC9877B0-7789-4EFE-AA87-7147E84ED017}" srcOrd="0" destOrd="0" presId="urn:microsoft.com/office/officeart/2005/8/layout/default"/>
    <dgm:cxn modelId="{32EE66EE-1F4E-44E3-933C-1885845B99D9}" type="presOf" srcId="{41B0248D-92A5-4537-8E57-7DC6B8BBCE02}" destId="{FB762B69-8978-4BBA-A066-DABF7D5AAEE7}" srcOrd="0" destOrd="0" presId="urn:microsoft.com/office/officeart/2005/8/layout/default"/>
    <dgm:cxn modelId="{A785E297-A203-43B4-84D5-26C8F732A76D}" srcId="{90C5075E-C61F-4AA0-92D0-9D4B22AC1B4A}" destId="{3044EB11-BBE7-4C12-BC67-9654E40DF00A}" srcOrd="4" destOrd="0" parTransId="{DC074102-B562-4A02-A599-74E03EB8AA46}" sibTransId="{54AECC03-17B9-447B-BDE2-7C695E8342B4}"/>
    <dgm:cxn modelId="{49599492-8ADC-410B-A6C0-280AC99D89C1}" srcId="{90C5075E-C61F-4AA0-92D0-9D4B22AC1B4A}" destId="{751DCB7B-9718-45AB-85BD-90719C41B6A3}" srcOrd="8" destOrd="0" parTransId="{171724FE-2B02-43B6-AF8B-9FE688A26E2D}" sibTransId="{6EDACC00-224D-4DE2-BEF8-C9EB0CF3AB5B}"/>
    <dgm:cxn modelId="{B48D132C-2D4E-432B-9A59-5415A01F275A}" srcId="{90C5075E-C61F-4AA0-92D0-9D4B22AC1B4A}" destId="{78EAEBD3-8032-448C-9C1A-2DBE0193F35D}" srcOrd="7" destOrd="0" parTransId="{80D03C43-2907-4FF7-8940-FCD6C27AAEDE}" sibTransId="{3C31BE57-A0AB-4420-8F01-A1353F289AD6}"/>
    <dgm:cxn modelId="{DD0ADBFE-B94E-421D-A9CF-4EC5A469D7D0}" srcId="{90C5075E-C61F-4AA0-92D0-9D4B22AC1B4A}" destId="{345E4DD4-ABFF-4CF8-BE6D-4B181953CB0E}" srcOrd="1" destOrd="0" parTransId="{541C7D20-5283-4497-B0D4-9F955C4EE683}" sibTransId="{698ADC37-61EC-4206-ABCC-EEF2C220D093}"/>
    <dgm:cxn modelId="{3EB6E1B7-EC0A-41ED-80CF-34ADD2A9C2DD}" type="presOf" srcId="{695F7840-6BC3-4DCC-A60A-729CB1FD6EC4}" destId="{A2A66F47-72C5-4BCC-A585-3816BA94D55D}" srcOrd="0" destOrd="0" presId="urn:microsoft.com/office/officeart/2005/8/layout/default"/>
    <dgm:cxn modelId="{40BEBD65-E37D-4E09-96A8-CE18C442CA2F}" type="presOf" srcId="{B69D75D4-45E5-433A-95C1-B84D846212F5}" destId="{39FD2F5A-A315-47EE-806D-F1A70F4636A1}" srcOrd="0" destOrd="0" presId="urn:microsoft.com/office/officeart/2005/8/layout/default"/>
    <dgm:cxn modelId="{40F34663-F03A-40BE-96A5-3ADF0115BA81}" type="presOf" srcId="{3044EB11-BBE7-4C12-BC67-9654E40DF00A}" destId="{DEDC086E-E9D9-4E5B-8187-C68C697F95D7}" srcOrd="0" destOrd="0" presId="urn:microsoft.com/office/officeart/2005/8/layout/default"/>
    <dgm:cxn modelId="{DFE6542D-C520-4B03-A608-0F61126B4476}" type="presOf" srcId="{A58502BC-C342-4B39-8CC5-AFFE20685E36}" destId="{2243400A-BC0E-4B24-9265-CB3E17F51128}" srcOrd="0" destOrd="0" presId="urn:microsoft.com/office/officeart/2005/8/layout/default"/>
    <dgm:cxn modelId="{EE5E1AE7-E7DB-407C-A2DD-96F091077526}" srcId="{90C5075E-C61F-4AA0-92D0-9D4B22AC1B4A}" destId="{B69D75D4-45E5-433A-95C1-B84D846212F5}" srcOrd="10" destOrd="0" parTransId="{AA722425-20D4-4AE9-8217-2CB3B3384C1F}" sibTransId="{B1E0603A-3EE4-4082-88CD-76DBA804CE4E}"/>
    <dgm:cxn modelId="{7B4F19AF-202E-4018-9BF2-D1AECB9BD589}" type="presOf" srcId="{90C5075E-C61F-4AA0-92D0-9D4B22AC1B4A}" destId="{8EFF04DA-ABE8-4F5D-BC6D-1F2CD47A7893}" srcOrd="0" destOrd="0" presId="urn:microsoft.com/office/officeart/2005/8/layout/default"/>
    <dgm:cxn modelId="{311223F4-04A7-414F-82AC-A2A4F53F47ED}" srcId="{90C5075E-C61F-4AA0-92D0-9D4B22AC1B4A}" destId="{0E13CA13-8EF5-4DE6-A017-9BDEEF7E5A14}" srcOrd="0" destOrd="0" parTransId="{F2E07B7A-57FB-4769-9E4A-E57CA51663E8}" sibTransId="{C0286050-4E62-42FB-B3BA-4FB68D2B4257}"/>
    <dgm:cxn modelId="{4A4A48E7-9862-4C18-B4D0-16F542264B1C}" srcId="{90C5075E-C61F-4AA0-92D0-9D4B22AC1B4A}" destId="{0790E272-3B24-490D-9986-CAF5D18363BC}" srcOrd="11" destOrd="0" parTransId="{A2C22C07-CFCF-4C4F-8079-33000411C11F}" sibTransId="{DE0D0F3B-9C55-4929-BBF9-A23702D79258}"/>
    <dgm:cxn modelId="{E7B25F31-0F10-467B-AFD0-890A11878389}" type="presOf" srcId="{751DCB7B-9718-45AB-85BD-90719C41B6A3}" destId="{02719B81-7232-477F-A785-BFF6EA6A17F2}" srcOrd="0" destOrd="0" presId="urn:microsoft.com/office/officeart/2005/8/layout/default"/>
    <dgm:cxn modelId="{F9BC755C-33E5-403B-B9D3-B8CF708C0A79}" srcId="{90C5075E-C61F-4AA0-92D0-9D4B22AC1B4A}" destId="{A58502BC-C342-4B39-8CC5-AFFE20685E36}" srcOrd="5" destOrd="0" parTransId="{AA01A63F-96A7-474D-A212-C5E0F0D187EA}" sibTransId="{3EF2F428-4B8E-4337-B017-1826FDD8C351}"/>
    <dgm:cxn modelId="{53C06879-4B80-4984-B0F1-232719C04AD1}" type="presOf" srcId="{54C8D2C5-F6A2-4C44-B9BE-3DE67554DFF2}" destId="{6724533A-24CD-49E3-B5A7-E8C65B9A8119}" srcOrd="0" destOrd="0" presId="urn:microsoft.com/office/officeart/2005/8/layout/default"/>
    <dgm:cxn modelId="{7DF888BD-163B-4C30-8EE0-8782C4B6ED77}" type="presOf" srcId="{0790E272-3B24-490D-9986-CAF5D18363BC}" destId="{FEA5D190-8577-4197-8761-7BF1C7492952}" srcOrd="0" destOrd="0" presId="urn:microsoft.com/office/officeart/2005/8/layout/default"/>
    <dgm:cxn modelId="{59DEE4F5-F262-463B-87EB-61E553553504}" srcId="{90C5075E-C61F-4AA0-92D0-9D4B22AC1B4A}" destId="{41B0248D-92A5-4537-8E57-7DC6B8BBCE02}" srcOrd="6" destOrd="0" parTransId="{F0E17DF0-3BD4-4DEA-9A6F-54B366A47893}" sibTransId="{AA30A303-74D5-4430-9E1C-8612DA62FFEE}"/>
    <dgm:cxn modelId="{4A54E161-FA20-4F51-8BFE-0C6E31FDE2CA}" srcId="{90C5075E-C61F-4AA0-92D0-9D4B22AC1B4A}" destId="{54C8D2C5-F6A2-4C44-B9BE-3DE67554DFF2}" srcOrd="2" destOrd="0" parTransId="{CE1F1D1A-2A10-40A7-B44E-B327EBE9D1EA}" sibTransId="{2DDD6793-0920-41EB-A1D2-473C8185C892}"/>
    <dgm:cxn modelId="{B3073B63-EF78-4219-93E9-E1CBAA3C1ADE}" srcId="{90C5075E-C61F-4AA0-92D0-9D4B22AC1B4A}" destId="{695F7840-6BC3-4DCC-A60A-729CB1FD6EC4}" srcOrd="9" destOrd="0" parTransId="{18988389-EDDE-4DCD-94B8-9A21F3DBBBF6}" sibTransId="{2D9E7F36-FAC0-4906-B41F-575F14953294}"/>
    <dgm:cxn modelId="{7A22B2CE-EEF3-4235-94B0-B5D302271A64}" type="presOf" srcId="{345E4DD4-ABFF-4CF8-BE6D-4B181953CB0E}" destId="{F1C77DF3-E1B3-4F66-999E-8E45D94C3477}" srcOrd="0" destOrd="0" presId="urn:microsoft.com/office/officeart/2005/8/layout/default"/>
    <dgm:cxn modelId="{57F20071-80B3-4F06-858F-EF9146C7A8C9}" type="presOf" srcId="{E53EB834-5B21-4ADE-AA76-D0DD2F120F70}" destId="{E24335DA-D809-42DB-996D-65B368C6E3B8}" srcOrd="0" destOrd="0" presId="urn:microsoft.com/office/officeart/2005/8/layout/default"/>
    <dgm:cxn modelId="{4D633A34-F76B-4E96-AA82-CC86AD360492}" srcId="{90C5075E-C61F-4AA0-92D0-9D4B22AC1B4A}" destId="{E53EB834-5B21-4ADE-AA76-D0DD2F120F70}" srcOrd="3" destOrd="0" parTransId="{CA73FFB9-B496-40CB-8F2B-BE37F871FE80}" sibTransId="{B620119B-A4E5-4FB1-B295-5387E72CC4B4}"/>
    <dgm:cxn modelId="{4775C723-218F-4A21-8D2C-7101066C6978}" type="presOf" srcId="{78EAEBD3-8032-448C-9C1A-2DBE0193F35D}" destId="{DD443308-F0E0-4D0F-B4CF-9B26CB7FA3D3}" srcOrd="0" destOrd="0" presId="urn:microsoft.com/office/officeart/2005/8/layout/default"/>
    <dgm:cxn modelId="{18EFBB2F-9F37-434A-9ECF-BB8A49E5BAC3}" type="presParOf" srcId="{8EFF04DA-ABE8-4F5D-BC6D-1F2CD47A7893}" destId="{BC9877B0-7789-4EFE-AA87-7147E84ED017}" srcOrd="0" destOrd="0" presId="urn:microsoft.com/office/officeart/2005/8/layout/default"/>
    <dgm:cxn modelId="{EAD94746-4F3C-41B7-84FF-E026D675E250}" type="presParOf" srcId="{8EFF04DA-ABE8-4F5D-BC6D-1F2CD47A7893}" destId="{375FF4A8-45D1-4E84-B9A5-BCD92644873F}" srcOrd="1" destOrd="0" presId="urn:microsoft.com/office/officeart/2005/8/layout/default"/>
    <dgm:cxn modelId="{86FC8941-C48B-425E-9216-9277225C2BC1}" type="presParOf" srcId="{8EFF04DA-ABE8-4F5D-BC6D-1F2CD47A7893}" destId="{F1C77DF3-E1B3-4F66-999E-8E45D94C3477}" srcOrd="2" destOrd="0" presId="urn:microsoft.com/office/officeart/2005/8/layout/default"/>
    <dgm:cxn modelId="{1BC5A0CC-E4A0-4FDB-9B7B-D63DC35AE8EA}" type="presParOf" srcId="{8EFF04DA-ABE8-4F5D-BC6D-1F2CD47A7893}" destId="{1C2E2257-9A1E-4230-91FB-B95FDE28C1DD}" srcOrd="3" destOrd="0" presId="urn:microsoft.com/office/officeart/2005/8/layout/default"/>
    <dgm:cxn modelId="{CED678BA-399D-435B-B6D5-02A8BC797463}" type="presParOf" srcId="{8EFF04DA-ABE8-4F5D-BC6D-1F2CD47A7893}" destId="{6724533A-24CD-49E3-B5A7-E8C65B9A8119}" srcOrd="4" destOrd="0" presId="urn:microsoft.com/office/officeart/2005/8/layout/default"/>
    <dgm:cxn modelId="{B8264009-CA3D-4428-AA12-33810AB0C392}" type="presParOf" srcId="{8EFF04DA-ABE8-4F5D-BC6D-1F2CD47A7893}" destId="{1C656979-C7FE-4889-818F-3B455D4FCB4B}" srcOrd="5" destOrd="0" presId="urn:microsoft.com/office/officeart/2005/8/layout/default"/>
    <dgm:cxn modelId="{E2E31E5C-4681-44E4-84CB-03FA6BFEDD1A}" type="presParOf" srcId="{8EFF04DA-ABE8-4F5D-BC6D-1F2CD47A7893}" destId="{E24335DA-D809-42DB-996D-65B368C6E3B8}" srcOrd="6" destOrd="0" presId="urn:microsoft.com/office/officeart/2005/8/layout/default"/>
    <dgm:cxn modelId="{40720C6D-568E-4E76-86F7-42AF245D3103}" type="presParOf" srcId="{8EFF04DA-ABE8-4F5D-BC6D-1F2CD47A7893}" destId="{BAE5E9D1-5AB0-4A3B-ABBC-1883B9A543DC}" srcOrd="7" destOrd="0" presId="urn:microsoft.com/office/officeart/2005/8/layout/default"/>
    <dgm:cxn modelId="{6776AAE9-6E92-4F9E-AC86-024A8D277618}" type="presParOf" srcId="{8EFF04DA-ABE8-4F5D-BC6D-1F2CD47A7893}" destId="{DEDC086E-E9D9-4E5B-8187-C68C697F95D7}" srcOrd="8" destOrd="0" presId="urn:microsoft.com/office/officeart/2005/8/layout/default"/>
    <dgm:cxn modelId="{D7D4DC63-24FD-4F07-A88B-CED6CA25077A}" type="presParOf" srcId="{8EFF04DA-ABE8-4F5D-BC6D-1F2CD47A7893}" destId="{90A5C74F-9560-49F0-9AAF-C8F05B320935}" srcOrd="9" destOrd="0" presId="urn:microsoft.com/office/officeart/2005/8/layout/default"/>
    <dgm:cxn modelId="{B0D5C368-F06E-4E6B-AF9F-9D33CF27E28E}" type="presParOf" srcId="{8EFF04DA-ABE8-4F5D-BC6D-1F2CD47A7893}" destId="{2243400A-BC0E-4B24-9265-CB3E17F51128}" srcOrd="10" destOrd="0" presId="urn:microsoft.com/office/officeart/2005/8/layout/default"/>
    <dgm:cxn modelId="{BB5E1701-7900-4C62-A694-3F00DB355245}" type="presParOf" srcId="{8EFF04DA-ABE8-4F5D-BC6D-1F2CD47A7893}" destId="{FEE61144-A776-445D-A431-2F14ED0494D0}" srcOrd="11" destOrd="0" presId="urn:microsoft.com/office/officeart/2005/8/layout/default"/>
    <dgm:cxn modelId="{8FFE538F-38F5-4440-9844-B4FDB9A87FC1}" type="presParOf" srcId="{8EFF04DA-ABE8-4F5D-BC6D-1F2CD47A7893}" destId="{FB762B69-8978-4BBA-A066-DABF7D5AAEE7}" srcOrd="12" destOrd="0" presId="urn:microsoft.com/office/officeart/2005/8/layout/default"/>
    <dgm:cxn modelId="{9040C36D-11D9-4343-9AD6-815F498D05AD}" type="presParOf" srcId="{8EFF04DA-ABE8-4F5D-BC6D-1F2CD47A7893}" destId="{22C00744-CF5D-45E8-B132-B48A03363AC7}" srcOrd="13" destOrd="0" presId="urn:microsoft.com/office/officeart/2005/8/layout/default"/>
    <dgm:cxn modelId="{C253CBC7-CCBD-4D44-B7E5-F19298676287}" type="presParOf" srcId="{8EFF04DA-ABE8-4F5D-BC6D-1F2CD47A7893}" destId="{DD443308-F0E0-4D0F-B4CF-9B26CB7FA3D3}" srcOrd="14" destOrd="0" presId="urn:microsoft.com/office/officeart/2005/8/layout/default"/>
    <dgm:cxn modelId="{218E8828-7D0E-47EB-9051-05FC0C953EAC}" type="presParOf" srcId="{8EFF04DA-ABE8-4F5D-BC6D-1F2CD47A7893}" destId="{0C068884-DBAC-4330-8CB3-BF6E816595A4}" srcOrd="15" destOrd="0" presId="urn:microsoft.com/office/officeart/2005/8/layout/default"/>
    <dgm:cxn modelId="{71E383AB-B0C7-4CD3-8FCF-B17CEA316E23}" type="presParOf" srcId="{8EFF04DA-ABE8-4F5D-BC6D-1F2CD47A7893}" destId="{02719B81-7232-477F-A785-BFF6EA6A17F2}" srcOrd="16" destOrd="0" presId="urn:microsoft.com/office/officeart/2005/8/layout/default"/>
    <dgm:cxn modelId="{0EB660F7-1F85-4410-8839-C4B5091E85A9}" type="presParOf" srcId="{8EFF04DA-ABE8-4F5D-BC6D-1F2CD47A7893}" destId="{77B713BB-6530-4670-8C29-B56B1429BA65}" srcOrd="17" destOrd="0" presId="urn:microsoft.com/office/officeart/2005/8/layout/default"/>
    <dgm:cxn modelId="{8F0C9A9D-CCD9-4776-8E8E-0B3A7AF31692}" type="presParOf" srcId="{8EFF04DA-ABE8-4F5D-BC6D-1F2CD47A7893}" destId="{A2A66F47-72C5-4BCC-A585-3816BA94D55D}" srcOrd="18" destOrd="0" presId="urn:microsoft.com/office/officeart/2005/8/layout/default"/>
    <dgm:cxn modelId="{49D2ACBA-BF66-40DF-9BA3-01CE4DC11592}" type="presParOf" srcId="{8EFF04DA-ABE8-4F5D-BC6D-1F2CD47A7893}" destId="{9949D4DA-7ADF-406C-B813-769F4E73AA97}" srcOrd="19" destOrd="0" presId="urn:microsoft.com/office/officeart/2005/8/layout/default"/>
    <dgm:cxn modelId="{3179690F-97E0-441C-9ADF-8CED34CECAF4}" type="presParOf" srcId="{8EFF04DA-ABE8-4F5D-BC6D-1F2CD47A7893}" destId="{39FD2F5A-A315-47EE-806D-F1A70F4636A1}" srcOrd="20" destOrd="0" presId="urn:microsoft.com/office/officeart/2005/8/layout/default"/>
    <dgm:cxn modelId="{332CBB74-E3C0-439A-BC8B-F58BD107D314}" type="presParOf" srcId="{8EFF04DA-ABE8-4F5D-BC6D-1F2CD47A7893}" destId="{8915C842-143A-4D17-B542-5F5B1FAD8139}" srcOrd="21" destOrd="0" presId="urn:microsoft.com/office/officeart/2005/8/layout/default"/>
    <dgm:cxn modelId="{299A1CC1-D5B3-4012-BCD2-0D13435F9E62}" type="presParOf" srcId="{8EFF04DA-ABE8-4F5D-BC6D-1F2CD47A7893}" destId="{FEA5D190-8577-4197-8761-7BF1C7492952}" srcOrd="22" destOrd="0" presId="urn:microsoft.com/office/officeart/2005/8/layout/default"/>
  </dgm:cxnLst>
  <dgm:bg>
    <a:solidFill>
      <a:schemeClr val="accent6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BE09FEB-9502-47B5-B95B-E367CCE18717}" type="doc">
      <dgm:prSet loTypeId="urn:microsoft.com/office/officeart/2005/8/layout/targe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8EE7B781-9EFA-417F-8E90-5430876F8833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uk-UA" sz="2800" dirty="0" smtClean="0"/>
            <a:t>5. Трансакційний аналіз;</a:t>
          </a:r>
        </a:p>
        <a:p>
          <a:pPr algn="just"/>
          <a:r>
            <a:rPr lang="uk-UA" sz="2800" dirty="0" smtClean="0"/>
            <a:t>6. Структурний аналіз;</a:t>
          </a:r>
        </a:p>
        <a:p>
          <a:pPr algn="just"/>
          <a:r>
            <a:rPr lang="uk-UA" sz="2800" dirty="0" smtClean="0"/>
            <a:t>7. Пропагандистський аналіз.</a:t>
          </a:r>
          <a:endParaRPr lang="ru-RU" sz="2800" dirty="0"/>
        </a:p>
      </dgm:t>
    </dgm:pt>
    <dgm:pt modelId="{2DFB3A6B-4D77-4F0C-9E6B-2EBCA364BF73}" type="parTrans" cxnId="{4B0F30A3-59AA-4513-91E2-22E564A65744}">
      <dgm:prSet/>
      <dgm:spPr/>
      <dgm:t>
        <a:bodyPr/>
        <a:lstStyle/>
        <a:p>
          <a:endParaRPr lang="ru-RU"/>
        </a:p>
      </dgm:t>
    </dgm:pt>
    <dgm:pt modelId="{6A411D9D-D925-4866-8489-36FB4EDF7D4A}" type="sibTrans" cxnId="{4B0F30A3-59AA-4513-91E2-22E564A65744}">
      <dgm:prSet/>
      <dgm:spPr/>
      <dgm:t>
        <a:bodyPr/>
        <a:lstStyle/>
        <a:p>
          <a:endParaRPr lang="ru-RU"/>
        </a:p>
      </dgm:t>
    </dgm:pt>
    <dgm:pt modelId="{DBA9E5E0-7346-4DCE-B2D5-65E9E2E3D4B2}">
      <dgm:prSet phldrT="[Текст]"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uk-UA" sz="2800" dirty="0" smtClean="0"/>
            <a:t>1. Семіотичний аналіз;</a:t>
          </a:r>
        </a:p>
        <a:p>
          <a:pPr algn="just"/>
          <a:r>
            <a:rPr lang="uk-UA" sz="2800" dirty="0" smtClean="0"/>
            <a:t>2. Прагматичний аналіз;</a:t>
          </a:r>
        </a:p>
        <a:p>
          <a:pPr algn="just"/>
          <a:r>
            <a:rPr lang="uk-UA" sz="2800" dirty="0" smtClean="0"/>
            <a:t>3. Дискурс-аналіз;</a:t>
          </a:r>
        </a:p>
        <a:p>
          <a:pPr algn="just"/>
          <a:r>
            <a:rPr lang="uk-UA" sz="2800" dirty="0" smtClean="0"/>
            <a:t>4. Контент-аналіз;</a:t>
          </a:r>
        </a:p>
        <a:p>
          <a:pPr algn="just"/>
          <a:endParaRPr lang="uk-UA" sz="2800" dirty="0" smtClean="0"/>
        </a:p>
      </dgm:t>
    </dgm:pt>
    <dgm:pt modelId="{8826329E-72C6-4CE5-9E31-D73C094F8F43}" type="sibTrans" cxnId="{1D7B7E10-64C9-49D3-A0F4-FD72C7462A7A}">
      <dgm:prSet/>
      <dgm:spPr/>
      <dgm:t>
        <a:bodyPr/>
        <a:lstStyle/>
        <a:p>
          <a:endParaRPr lang="ru-RU"/>
        </a:p>
      </dgm:t>
    </dgm:pt>
    <dgm:pt modelId="{78256CAF-F0F4-4706-BA47-BCC2097D2717}" type="parTrans" cxnId="{1D7B7E10-64C9-49D3-A0F4-FD72C7462A7A}">
      <dgm:prSet/>
      <dgm:spPr/>
      <dgm:t>
        <a:bodyPr/>
        <a:lstStyle/>
        <a:p>
          <a:endParaRPr lang="ru-RU"/>
        </a:p>
      </dgm:t>
    </dgm:pt>
    <dgm:pt modelId="{50BEFF76-8B05-4B34-97C7-F1F05C67DE26}" type="pres">
      <dgm:prSet presAssocID="{2BE09FEB-9502-47B5-B95B-E367CCE18717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7F188D-4031-4AA0-87E6-8A1FB4F785E5}" type="pres">
      <dgm:prSet presAssocID="{DBA9E5E0-7346-4DCE-B2D5-65E9E2E3D4B2}" presName="circle1" presStyleLbl="node1" presStyleIdx="0" presStyleCnt="2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E0FE548E-D6B0-4E3B-963A-57772A7C880D}" type="pres">
      <dgm:prSet presAssocID="{DBA9E5E0-7346-4DCE-B2D5-65E9E2E3D4B2}" presName="space" presStyleCnt="0"/>
      <dgm:spPr/>
    </dgm:pt>
    <dgm:pt modelId="{A2E09788-1CAB-4D97-B72E-E36D258FA824}" type="pres">
      <dgm:prSet presAssocID="{DBA9E5E0-7346-4DCE-B2D5-65E9E2E3D4B2}" presName="rect1" presStyleLbl="alignAcc1" presStyleIdx="0" presStyleCnt="2" custScaleY="114352"/>
      <dgm:spPr/>
      <dgm:t>
        <a:bodyPr/>
        <a:lstStyle/>
        <a:p>
          <a:endParaRPr lang="ru-RU"/>
        </a:p>
      </dgm:t>
    </dgm:pt>
    <dgm:pt modelId="{059058C7-C3CB-4D5C-8E55-1076B0F3C692}" type="pres">
      <dgm:prSet presAssocID="{8EE7B781-9EFA-417F-8E90-5430876F8833}" presName="vertSpace2" presStyleLbl="node1" presStyleIdx="0" presStyleCnt="2"/>
      <dgm:spPr/>
    </dgm:pt>
    <dgm:pt modelId="{BE50F574-0C42-49B6-A919-CC3A23B25A08}" type="pres">
      <dgm:prSet presAssocID="{8EE7B781-9EFA-417F-8E90-5430876F8833}" presName="circle2" presStyleLbl="node1" presStyleIdx="1" presStyleCnt="2"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994E405C-BD20-467D-A9EB-3E7D0FCE82C9}" type="pres">
      <dgm:prSet presAssocID="{8EE7B781-9EFA-417F-8E90-5430876F8833}" presName="rect2" presStyleLbl="alignAcc1" presStyleIdx="1" presStyleCnt="2" custScaleY="123704" custLinFactNeighborX="-133" custLinFactNeighborY="13782"/>
      <dgm:spPr/>
      <dgm:t>
        <a:bodyPr/>
        <a:lstStyle/>
        <a:p>
          <a:endParaRPr lang="ru-RU"/>
        </a:p>
      </dgm:t>
    </dgm:pt>
    <dgm:pt modelId="{0710BFD6-F15B-4EAD-BA3B-57D639922727}" type="pres">
      <dgm:prSet presAssocID="{DBA9E5E0-7346-4DCE-B2D5-65E9E2E3D4B2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407995-7DD2-47F6-B0F0-D51F63006B46}" type="pres">
      <dgm:prSet presAssocID="{8EE7B781-9EFA-417F-8E90-5430876F8833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A7BBA6-6AA3-483D-ADED-57D021EBBBF5}" type="presOf" srcId="{DBA9E5E0-7346-4DCE-B2D5-65E9E2E3D4B2}" destId="{A2E09788-1CAB-4D97-B72E-E36D258FA824}" srcOrd="0" destOrd="0" presId="urn:microsoft.com/office/officeart/2005/8/layout/target3"/>
    <dgm:cxn modelId="{4B0F30A3-59AA-4513-91E2-22E564A65744}" srcId="{2BE09FEB-9502-47B5-B95B-E367CCE18717}" destId="{8EE7B781-9EFA-417F-8E90-5430876F8833}" srcOrd="1" destOrd="0" parTransId="{2DFB3A6B-4D77-4F0C-9E6B-2EBCA364BF73}" sibTransId="{6A411D9D-D925-4866-8489-36FB4EDF7D4A}"/>
    <dgm:cxn modelId="{55B52041-7FBB-44B0-B62B-82280EC081E7}" type="presOf" srcId="{DBA9E5E0-7346-4DCE-B2D5-65E9E2E3D4B2}" destId="{0710BFD6-F15B-4EAD-BA3B-57D639922727}" srcOrd="1" destOrd="0" presId="urn:microsoft.com/office/officeart/2005/8/layout/target3"/>
    <dgm:cxn modelId="{6B256953-0933-4151-BA16-D8229F16759A}" type="presOf" srcId="{8EE7B781-9EFA-417F-8E90-5430876F8833}" destId="{994E405C-BD20-467D-A9EB-3E7D0FCE82C9}" srcOrd="0" destOrd="0" presId="urn:microsoft.com/office/officeart/2005/8/layout/target3"/>
    <dgm:cxn modelId="{30774DEB-0D1F-409E-B05B-2266980C014D}" type="presOf" srcId="{8EE7B781-9EFA-417F-8E90-5430876F8833}" destId="{0B407995-7DD2-47F6-B0F0-D51F63006B46}" srcOrd="1" destOrd="0" presId="urn:microsoft.com/office/officeart/2005/8/layout/target3"/>
    <dgm:cxn modelId="{87F806C2-F3BA-4434-AEF3-B9EA25DE2569}" type="presOf" srcId="{2BE09FEB-9502-47B5-B95B-E367CCE18717}" destId="{50BEFF76-8B05-4B34-97C7-F1F05C67DE26}" srcOrd="0" destOrd="0" presId="urn:microsoft.com/office/officeart/2005/8/layout/target3"/>
    <dgm:cxn modelId="{1D7B7E10-64C9-49D3-A0F4-FD72C7462A7A}" srcId="{2BE09FEB-9502-47B5-B95B-E367CCE18717}" destId="{DBA9E5E0-7346-4DCE-B2D5-65E9E2E3D4B2}" srcOrd="0" destOrd="0" parTransId="{78256CAF-F0F4-4706-BA47-BCC2097D2717}" sibTransId="{8826329E-72C6-4CE5-9E31-D73C094F8F43}"/>
    <dgm:cxn modelId="{65DBB24E-3CCE-4004-BCBF-4DD0D9082E8A}" type="presParOf" srcId="{50BEFF76-8B05-4B34-97C7-F1F05C67DE26}" destId="{957F188D-4031-4AA0-87E6-8A1FB4F785E5}" srcOrd="0" destOrd="0" presId="urn:microsoft.com/office/officeart/2005/8/layout/target3"/>
    <dgm:cxn modelId="{8664E34E-4201-4324-B652-C92F1173B1FD}" type="presParOf" srcId="{50BEFF76-8B05-4B34-97C7-F1F05C67DE26}" destId="{E0FE548E-D6B0-4E3B-963A-57772A7C880D}" srcOrd="1" destOrd="0" presId="urn:microsoft.com/office/officeart/2005/8/layout/target3"/>
    <dgm:cxn modelId="{A2C2B029-8D18-4784-93C0-A1F6A06351D9}" type="presParOf" srcId="{50BEFF76-8B05-4B34-97C7-F1F05C67DE26}" destId="{A2E09788-1CAB-4D97-B72E-E36D258FA824}" srcOrd="2" destOrd="0" presId="urn:microsoft.com/office/officeart/2005/8/layout/target3"/>
    <dgm:cxn modelId="{448159B2-0CD3-49D2-B3B3-B479B519C19D}" type="presParOf" srcId="{50BEFF76-8B05-4B34-97C7-F1F05C67DE26}" destId="{059058C7-C3CB-4D5C-8E55-1076B0F3C692}" srcOrd="3" destOrd="0" presId="urn:microsoft.com/office/officeart/2005/8/layout/target3"/>
    <dgm:cxn modelId="{47451618-C707-4259-A9A1-282C0898BCDE}" type="presParOf" srcId="{50BEFF76-8B05-4B34-97C7-F1F05C67DE26}" destId="{BE50F574-0C42-49B6-A919-CC3A23B25A08}" srcOrd="4" destOrd="0" presId="urn:microsoft.com/office/officeart/2005/8/layout/target3"/>
    <dgm:cxn modelId="{07762E58-6E2A-4919-B727-3926F27C54B7}" type="presParOf" srcId="{50BEFF76-8B05-4B34-97C7-F1F05C67DE26}" destId="{994E405C-BD20-467D-A9EB-3E7D0FCE82C9}" srcOrd="5" destOrd="0" presId="urn:microsoft.com/office/officeart/2005/8/layout/target3"/>
    <dgm:cxn modelId="{4A674B6F-BE54-4FEA-9D78-76CE840897AE}" type="presParOf" srcId="{50BEFF76-8B05-4B34-97C7-F1F05C67DE26}" destId="{0710BFD6-F15B-4EAD-BA3B-57D639922727}" srcOrd="6" destOrd="0" presId="urn:microsoft.com/office/officeart/2005/8/layout/target3"/>
    <dgm:cxn modelId="{D6AF6585-6EB5-428A-BAE0-EA63806000AC}" type="presParOf" srcId="{50BEFF76-8B05-4B34-97C7-F1F05C67DE26}" destId="{0B407995-7DD2-47F6-B0F0-D51F63006B46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09BDD9-0DD8-4240-A20A-F7DEFEF92B2E}">
      <dsp:nvSpPr>
        <dsp:cNvPr id="0" name=""/>
        <dsp:cNvSpPr/>
      </dsp:nvSpPr>
      <dsp:spPr>
        <a:xfrm rot="5400000">
          <a:off x="-145382" y="148531"/>
          <a:ext cx="969217" cy="67845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1</a:t>
          </a:r>
          <a:endParaRPr lang="ru-RU" sz="2000" kern="1200" dirty="0"/>
        </a:p>
      </dsp:txBody>
      <dsp:txXfrm rot="-5400000">
        <a:off x="1" y="342374"/>
        <a:ext cx="678452" cy="290765"/>
      </dsp:txXfrm>
    </dsp:sp>
    <dsp:sp modelId="{48CF7720-6B0F-4335-834A-8C0449DAFA42}">
      <dsp:nvSpPr>
        <dsp:cNvPr id="0" name=""/>
        <dsp:cNvSpPr/>
      </dsp:nvSpPr>
      <dsp:spPr>
        <a:xfrm rot="5400000">
          <a:off x="4105050" y="-3432330"/>
          <a:ext cx="629991" cy="7551147"/>
        </a:xfrm>
        <a:prstGeom prst="round2SameRect">
          <a:avLst/>
        </a:prstGeom>
        <a:gradFill rotWithShape="1">
          <a:gsLst>
            <a:gs pos="0">
              <a:schemeClr val="accent5">
                <a:tint val="1000"/>
              </a:schemeClr>
            </a:gs>
            <a:gs pos="68000">
              <a:schemeClr val="accent5">
                <a:tint val="77000"/>
              </a:schemeClr>
            </a:gs>
            <a:gs pos="81000">
              <a:schemeClr val="accent5">
                <a:tint val="79000"/>
              </a:schemeClr>
            </a:gs>
            <a:gs pos="86000">
              <a:schemeClr val="accent5">
                <a:tint val="73000"/>
              </a:schemeClr>
            </a:gs>
            <a:gs pos="100000">
              <a:schemeClr val="accent5">
                <a:tint val="35000"/>
              </a:schemeClr>
            </a:gs>
          </a:gsLst>
          <a:lin ang="5400000" scaled="1"/>
        </a:gradFill>
        <a:ln w="9525" cap="flat" cmpd="sng" algn="ctr">
          <a:solidFill>
            <a:schemeClr val="accent5">
              <a:shade val="60000"/>
              <a:satMod val="300000"/>
            </a:schemeClr>
          </a:solidFill>
          <a:prstDash val="solid"/>
        </a:ln>
        <a:effectLst>
          <a:glow rad="63500">
            <a:schemeClr val="accent5">
              <a:tint val="30000"/>
              <a:shade val="95000"/>
              <a:satMod val="300000"/>
              <a:alpha val="50000"/>
            </a:schemeClr>
          </a:glo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Природою, компонентами і формами комунікації</a:t>
          </a:r>
          <a:endParaRPr lang="ru-RU" sz="2400" kern="1200" dirty="0"/>
        </a:p>
      </dsp:txBody>
      <dsp:txXfrm rot="-5400000">
        <a:off x="644472" y="59002"/>
        <a:ext cx="7520393" cy="568483"/>
      </dsp:txXfrm>
    </dsp:sp>
    <dsp:sp modelId="{4BDB1EEB-1FD0-4A86-B250-59E29664FB8B}">
      <dsp:nvSpPr>
        <dsp:cNvPr id="0" name=""/>
        <dsp:cNvSpPr/>
      </dsp:nvSpPr>
      <dsp:spPr>
        <a:xfrm rot="5400000">
          <a:off x="-145382" y="1003034"/>
          <a:ext cx="969217" cy="67845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2</a:t>
          </a:r>
          <a:endParaRPr lang="ru-RU" sz="2000" kern="1200" dirty="0"/>
        </a:p>
      </dsp:txBody>
      <dsp:txXfrm rot="-5400000">
        <a:off x="1" y="1196877"/>
        <a:ext cx="678452" cy="290765"/>
      </dsp:txXfrm>
    </dsp:sp>
    <dsp:sp modelId="{8EFD3837-80CA-4A83-8B60-DEAB802A4E33}">
      <dsp:nvSpPr>
        <dsp:cNvPr id="0" name=""/>
        <dsp:cNvSpPr/>
      </dsp:nvSpPr>
      <dsp:spPr>
        <a:xfrm rot="5400000">
          <a:off x="4139030" y="-2602925"/>
          <a:ext cx="629991" cy="7551147"/>
        </a:xfrm>
        <a:prstGeom prst="round2SameRect">
          <a:avLst/>
        </a:prstGeom>
        <a:gradFill rotWithShape="1">
          <a:gsLst>
            <a:gs pos="0">
              <a:schemeClr val="accent5">
                <a:tint val="73000"/>
                <a:satMod val="150000"/>
              </a:schemeClr>
            </a:gs>
            <a:gs pos="25000">
              <a:schemeClr val="accent5">
                <a:tint val="96000"/>
                <a:shade val="80000"/>
                <a:satMod val="105000"/>
              </a:schemeClr>
            </a:gs>
            <a:gs pos="38000">
              <a:schemeClr val="accent5">
                <a:tint val="96000"/>
                <a:shade val="59000"/>
                <a:satMod val="120000"/>
              </a:schemeClr>
            </a:gs>
            <a:gs pos="55000">
              <a:schemeClr val="accent5">
                <a:shade val="57000"/>
                <a:satMod val="120000"/>
              </a:schemeClr>
            </a:gs>
            <a:gs pos="80000">
              <a:schemeClr val="accent5">
                <a:shade val="56000"/>
                <a:satMod val="145000"/>
              </a:schemeClr>
            </a:gs>
            <a:gs pos="88000">
              <a:schemeClr val="accent5">
                <a:shade val="63000"/>
                <a:satMod val="160000"/>
              </a:schemeClr>
            </a:gs>
            <a:gs pos="100000">
              <a:schemeClr val="accent5"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6200">
            <a:schemeClr val="accent5"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 fov="0">
            <a:rot lat="0" lon="0" rev="0"/>
          </a:camera>
          <a:lightRig rig="harsh" dir="t">
            <a:rot lat="6000000" lon="6000000" rev="0"/>
          </a:lightRig>
        </a:scene3d>
        <a:sp3d contourW="10000" prstMaterial="metal">
          <a:bevelT w="20000" h="9000" prst="softRound"/>
          <a:contourClr>
            <a:schemeClr val="accent5">
              <a:shade val="30000"/>
              <a:satMod val="200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Складовими комунікативного акту в міжособистісному  спілкуванні</a:t>
          </a:r>
          <a:endParaRPr lang="ru-RU" sz="2400" kern="1200" dirty="0"/>
        </a:p>
      </dsp:txBody>
      <dsp:txXfrm rot="-5400000">
        <a:off x="678452" y="888407"/>
        <a:ext cx="7520393" cy="568483"/>
      </dsp:txXfrm>
    </dsp:sp>
    <dsp:sp modelId="{63CDF628-60AD-4F0E-9AF0-205C4B52BED2}">
      <dsp:nvSpPr>
        <dsp:cNvPr id="0" name=""/>
        <dsp:cNvSpPr/>
      </dsp:nvSpPr>
      <dsp:spPr>
        <a:xfrm rot="5400000">
          <a:off x="-145382" y="1989972"/>
          <a:ext cx="969217" cy="67845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3</a:t>
          </a:r>
          <a:endParaRPr lang="ru-RU" sz="2000" kern="1200" dirty="0"/>
        </a:p>
      </dsp:txBody>
      <dsp:txXfrm rot="-5400000">
        <a:off x="1" y="2183815"/>
        <a:ext cx="678452" cy="290765"/>
      </dsp:txXfrm>
    </dsp:sp>
    <dsp:sp modelId="{F0C9493D-C34E-4DC7-8EE1-8938DF16C5C9}">
      <dsp:nvSpPr>
        <dsp:cNvPr id="0" name=""/>
        <dsp:cNvSpPr/>
      </dsp:nvSpPr>
      <dsp:spPr>
        <a:xfrm rot="5400000">
          <a:off x="4006596" y="-1615988"/>
          <a:ext cx="894858" cy="7551147"/>
        </a:xfrm>
        <a:prstGeom prst="round2SameRect">
          <a:avLst/>
        </a:prstGeom>
        <a:gradFill rotWithShape="1">
          <a:gsLst>
            <a:gs pos="0">
              <a:schemeClr val="accent5">
                <a:tint val="1000"/>
              </a:schemeClr>
            </a:gs>
            <a:gs pos="68000">
              <a:schemeClr val="accent5">
                <a:tint val="77000"/>
              </a:schemeClr>
            </a:gs>
            <a:gs pos="81000">
              <a:schemeClr val="accent5">
                <a:tint val="79000"/>
              </a:schemeClr>
            </a:gs>
            <a:gs pos="86000">
              <a:schemeClr val="accent5">
                <a:tint val="73000"/>
              </a:schemeClr>
            </a:gs>
            <a:gs pos="100000">
              <a:schemeClr val="accent5">
                <a:tint val="35000"/>
              </a:schemeClr>
            </a:gs>
          </a:gsLst>
          <a:lin ang="5400000" scaled="1"/>
        </a:gradFill>
        <a:ln w="9525" cap="flat" cmpd="sng" algn="ctr">
          <a:solidFill>
            <a:schemeClr val="accent5">
              <a:shade val="60000"/>
              <a:satMod val="300000"/>
            </a:schemeClr>
          </a:solidFill>
          <a:prstDash val="solid"/>
        </a:ln>
        <a:effectLst>
          <a:glow rad="63500">
            <a:schemeClr val="accent5">
              <a:tint val="30000"/>
              <a:shade val="95000"/>
              <a:satMod val="300000"/>
              <a:alpha val="50000"/>
            </a:schemeClr>
          </a:glo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Породженням і сприйняттям мовлення, а також причинами, механізмами і типами комунікативних невдач</a:t>
          </a:r>
          <a:endParaRPr lang="ru-RU" sz="2400" kern="1200" dirty="0"/>
        </a:p>
      </dsp:txBody>
      <dsp:txXfrm rot="-5400000">
        <a:off x="678452" y="1755839"/>
        <a:ext cx="7507464" cy="807492"/>
      </dsp:txXfrm>
    </dsp:sp>
    <dsp:sp modelId="{E2AA7D1F-714A-4D43-8FFD-D438E0B747B3}">
      <dsp:nvSpPr>
        <dsp:cNvPr id="0" name=""/>
        <dsp:cNvSpPr/>
      </dsp:nvSpPr>
      <dsp:spPr>
        <a:xfrm rot="5400000">
          <a:off x="-145382" y="2883089"/>
          <a:ext cx="969217" cy="67845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4</a:t>
          </a:r>
          <a:endParaRPr lang="ru-RU" sz="2000" kern="1200" dirty="0"/>
        </a:p>
      </dsp:txBody>
      <dsp:txXfrm rot="-5400000">
        <a:off x="1" y="3076932"/>
        <a:ext cx="678452" cy="290765"/>
      </dsp:txXfrm>
    </dsp:sp>
    <dsp:sp modelId="{498AF2C0-358B-47DB-9B59-90AA6DFCA83B}">
      <dsp:nvSpPr>
        <dsp:cNvPr id="0" name=""/>
        <dsp:cNvSpPr/>
      </dsp:nvSpPr>
      <dsp:spPr>
        <a:xfrm rot="5400000">
          <a:off x="4139030" y="-761484"/>
          <a:ext cx="629991" cy="7551147"/>
        </a:xfrm>
        <a:prstGeom prst="round2SameRect">
          <a:avLst/>
        </a:prstGeom>
        <a:gradFill rotWithShape="1">
          <a:gsLst>
            <a:gs pos="0">
              <a:schemeClr val="accent5">
                <a:tint val="73000"/>
                <a:satMod val="150000"/>
              </a:schemeClr>
            </a:gs>
            <a:gs pos="25000">
              <a:schemeClr val="accent5">
                <a:tint val="96000"/>
                <a:shade val="80000"/>
                <a:satMod val="105000"/>
              </a:schemeClr>
            </a:gs>
            <a:gs pos="38000">
              <a:schemeClr val="accent5">
                <a:tint val="96000"/>
                <a:shade val="59000"/>
                <a:satMod val="120000"/>
              </a:schemeClr>
            </a:gs>
            <a:gs pos="55000">
              <a:schemeClr val="accent5">
                <a:shade val="57000"/>
                <a:satMod val="120000"/>
              </a:schemeClr>
            </a:gs>
            <a:gs pos="80000">
              <a:schemeClr val="accent5">
                <a:shade val="56000"/>
                <a:satMod val="145000"/>
              </a:schemeClr>
            </a:gs>
            <a:gs pos="88000">
              <a:schemeClr val="accent5">
                <a:shade val="63000"/>
                <a:satMod val="160000"/>
              </a:schemeClr>
            </a:gs>
            <a:gs pos="100000">
              <a:schemeClr val="accent5"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6200">
            <a:schemeClr val="accent5"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 fov="0">
            <a:rot lat="0" lon="0" rev="0"/>
          </a:camera>
          <a:lightRig rig="harsh" dir="t">
            <a:rot lat="6000000" lon="6000000" rev="0"/>
          </a:lightRig>
        </a:scene3d>
        <a:sp3d contourW="10000" prstMaterial="metal">
          <a:bevelT w="20000" h="9000" prst="softRound"/>
          <a:contourClr>
            <a:schemeClr val="accent5">
              <a:shade val="30000"/>
              <a:satMod val="200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Складовими комунікації, пов</a:t>
          </a:r>
          <a:r>
            <a:rPr lang="en-US" sz="2400" kern="1200" dirty="0" smtClean="0"/>
            <a:t>’</a:t>
          </a:r>
          <a:r>
            <a:rPr lang="uk-UA" sz="2400" kern="1200" dirty="0" err="1" smtClean="0"/>
            <a:t>язаними</a:t>
          </a:r>
          <a:r>
            <a:rPr lang="uk-UA" sz="2400" kern="1200" dirty="0" smtClean="0"/>
            <a:t> з риторикою мовлення</a:t>
          </a:r>
          <a:endParaRPr lang="ru-RU" sz="2400" kern="1200" dirty="0"/>
        </a:p>
      </dsp:txBody>
      <dsp:txXfrm rot="-5400000">
        <a:off x="678452" y="2729848"/>
        <a:ext cx="7520393" cy="568483"/>
      </dsp:txXfrm>
    </dsp:sp>
    <dsp:sp modelId="{1B318F0C-3809-44EF-A91D-15DC016E11D6}">
      <dsp:nvSpPr>
        <dsp:cNvPr id="0" name=""/>
        <dsp:cNvSpPr/>
      </dsp:nvSpPr>
      <dsp:spPr>
        <a:xfrm rot="5400000">
          <a:off x="-145382" y="3702128"/>
          <a:ext cx="969217" cy="67845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5</a:t>
          </a:r>
          <a:endParaRPr lang="ru-RU" sz="2000" kern="1200" dirty="0"/>
        </a:p>
      </dsp:txBody>
      <dsp:txXfrm rot="-5400000">
        <a:off x="1" y="3895971"/>
        <a:ext cx="678452" cy="290765"/>
      </dsp:txXfrm>
    </dsp:sp>
    <dsp:sp modelId="{57318A91-1D55-4AAB-98AA-EC11B49FD67D}">
      <dsp:nvSpPr>
        <dsp:cNvPr id="0" name=""/>
        <dsp:cNvSpPr/>
      </dsp:nvSpPr>
      <dsp:spPr>
        <a:xfrm rot="5400000">
          <a:off x="4126193" y="42745"/>
          <a:ext cx="629991" cy="7551147"/>
        </a:xfrm>
        <a:prstGeom prst="round2SameRect">
          <a:avLst/>
        </a:prstGeom>
        <a:gradFill rotWithShape="1">
          <a:gsLst>
            <a:gs pos="0">
              <a:schemeClr val="accent5">
                <a:tint val="1000"/>
              </a:schemeClr>
            </a:gs>
            <a:gs pos="68000">
              <a:schemeClr val="accent5">
                <a:tint val="77000"/>
              </a:schemeClr>
            </a:gs>
            <a:gs pos="81000">
              <a:schemeClr val="accent5">
                <a:tint val="79000"/>
              </a:schemeClr>
            </a:gs>
            <a:gs pos="86000">
              <a:schemeClr val="accent5">
                <a:tint val="73000"/>
              </a:schemeClr>
            </a:gs>
            <a:gs pos="100000">
              <a:schemeClr val="accent5">
                <a:tint val="35000"/>
              </a:schemeClr>
            </a:gs>
          </a:gsLst>
          <a:lin ang="5400000" scaled="1"/>
        </a:gradFill>
        <a:ln w="9525" cap="flat" cmpd="sng" algn="ctr">
          <a:solidFill>
            <a:schemeClr val="accent5">
              <a:shade val="60000"/>
              <a:satMod val="300000"/>
            </a:schemeClr>
          </a:solidFill>
          <a:prstDash val="solid"/>
        </a:ln>
        <a:effectLst>
          <a:glow rad="63500">
            <a:schemeClr val="accent5">
              <a:tint val="30000"/>
              <a:shade val="95000"/>
              <a:satMod val="300000"/>
              <a:alpha val="50000"/>
            </a:schemeClr>
          </a:glo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Проблемами міжкультурної та інших типів комунікації</a:t>
          </a:r>
          <a:endParaRPr lang="ru-RU" sz="2400" kern="1200" dirty="0"/>
        </a:p>
      </dsp:txBody>
      <dsp:txXfrm rot="-5400000">
        <a:off x="665615" y="3534077"/>
        <a:ext cx="7520393" cy="5684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A06225-4844-4C9C-9FF0-D5E91113E640}">
      <dsp:nvSpPr>
        <dsp:cNvPr id="0" name=""/>
        <dsp:cNvSpPr/>
      </dsp:nvSpPr>
      <dsp:spPr>
        <a:xfrm>
          <a:off x="1045255" y="1126"/>
          <a:ext cx="2570629" cy="154237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5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5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5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5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5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Категорії організації спілкування</a:t>
          </a:r>
          <a:endParaRPr lang="ru-RU" sz="2500" kern="1200" dirty="0"/>
        </a:p>
      </dsp:txBody>
      <dsp:txXfrm>
        <a:off x="1045255" y="1126"/>
        <a:ext cx="2570629" cy="1542377"/>
      </dsp:txXfrm>
    </dsp:sp>
    <dsp:sp modelId="{B58DC552-F382-446A-999A-AB287826BE68}">
      <dsp:nvSpPr>
        <dsp:cNvPr id="0" name=""/>
        <dsp:cNvSpPr/>
      </dsp:nvSpPr>
      <dsp:spPr>
        <a:xfrm>
          <a:off x="3872947" y="1126"/>
          <a:ext cx="2570629" cy="1542377"/>
        </a:xfrm>
        <a:prstGeom prst="rect">
          <a:avLst/>
        </a:prstGeom>
        <a:gradFill rotWithShape="0">
          <a:gsLst>
            <a:gs pos="0">
              <a:schemeClr val="accent5">
                <a:hueOff val="1679639"/>
                <a:satOff val="2370"/>
                <a:lumOff val="-294"/>
                <a:alphaOff val="0"/>
                <a:tint val="73000"/>
                <a:satMod val="150000"/>
              </a:schemeClr>
            </a:gs>
            <a:gs pos="25000">
              <a:schemeClr val="accent5">
                <a:hueOff val="1679639"/>
                <a:satOff val="2370"/>
                <a:lumOff val="-294"/>
                <a:alphaOff val="0"/>
                <a:tint val="96000"/>
                <a:shade val="80000"/>
                <a:satMod val="105000"/>
              </a:schemeClr>
            </a:gs>
            <a:gs pos="38000">
              <a:schemeClr val="accent5">
                <a:hueOff val="1679639"/>
                <a:satOff val="2370"/>
                <a:lumOff val="-294"/>
                <a:alphaOff val="0"/>
                <a:tint val="96000"/>
                <a:shade val="59000"/>
                <a:satMod val="120000"/>
              </a:schemeClr>
            </a:gs>
            <a:gs pos="55000">
              <a:schemeClr val="accent5">
                <a:hueOff val="1679639"/>
                <a:satOff val="2370"/>
                <a:lumOff val="-294"/>
                <a:alphaOff val="0"/>
                <a:shade val="57000"/>
                <a:satMod val="120000"/>
              </a:schemeClr>
            </a:gs>
            <a:gs pos="80000">
              <a:schemeClr val="accent5">
                <a:hueOff val="1679639"/>
                <a:satOff val="2370"/>
                <a:lumOff val="-294"/>
                <a:alphaOff val="0"/>
                <a:shade val="56000"/>
                <a:satMod val="145000"/>
              </a:schemeClr>
            </a:gs>
            <a:gs pos="88000">
              <a:schemeClr val="accent5">
                <a:hueOff val="1679639"/>
                <a:satOff val="2370"/>
                <a:lumOff val="-294"/>
                <a:alphaOff val="0"/>
                <a:shade val="63000"/>
                <a:satMod val="160000"/>
              </a:schemeClr>
            </a:gs>
            <a:gs pos="100000">
              <a:schemeClr val="accent5">
                <a:hueOff val="1679639"/>
                <a:satOff val="2370"/>
                <a:lumOff val="-294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5">
              <a:hueOff val="1679639"/>
              <a:satOff val="2370"/>
              <a:lumOff val="-294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Категорії організації мовного коду</a:t>
          </a:r>
          <a:endParaRPr lang="ru-RU" sz="2500" kern="1200" dirty="0"/>
        </a:p>
      </dsp:txBody>
      <dsp:txXfrm>
        <a:off x="3872947" y="1126"/>
        <a:ext cx="2570629" cy="1542377"/>
      </dsp:txXfrm>
    </dsp:sp>
    <dsp:sp modelId="{AF3C4098-B85F-451C-B091-01848D2C949F}">
      <dsp:nvSpPr>
        <dsp:cNvPr id="0" name=""/>
        <dsp:cNvSpPr/>
      </dsp:nvSpPr>
      <dsp:spPr>
        <a:xfrm>
          <a:off x="1045255" y="1800567"/>
          <a:ext cx="2570629" cy="1542377"/>
        </a:xfrm>
        <a:prstGeom prst="rect">
          <a:avLst/>
        </a:prstGeom>
        <a:gradFill rotWithShape="0">
          <a:gsLst>
            <a:gs pos="0">
              <a:schemeClr val="accent5">
                <a:hueOff val="3359278"/>
                <a:satOff val="4740"/>
                <a:lumOff val="-588"/>
                <a:alphaOff val="0"/>
                <a:tint val="73000"/>
                <a:satMod val="150000"/>
              </a:schemeClr>
            </a:gs>
            <a:gs pos="25000">
              <a:schemeClr val="accent5">
                <a:hueOff val="3359278"/>
                <a:satOff val="4740"/>
                <a:lumOff val="-588"/>
                <a:alphaOff val="0"/>
                <a:tint val="96000"/>
                <a:shade val="80000"/>
                <a:satMod val="105000"/>
              </a:schemeClr>
            </a:gs>
            <a:gs pos="38000">
              <a:schemeClr val="accent5">
                <a:hueOff val="3359278"/>
                <a:satOff val="4740"/>
                <a:lumOff val="-588"/>
                <a:alphaOff val="0"/>
                <a:tint val="96000"/>
                <a:shade val="59000"/>
                <a:satMod val="120000"/>
              </a:schemeClr>
            </a:gs>
            <a:gs pos="55000">
              <a:schemeClr val="accent5">
                <a:hueOff val="3359278"/>
                <a:satOff val="4740"/>
                <a:lumOff val="-588"/>
                <a:alphaOff val="0"/>
                <a:shade val="57000"/>
                <a:satMod val="120000"/>
              </a:schemeClr>
            </a:gs>
            <a:gs pos="80000">
              <a:schemeClr val="accent5">
                <a:hueOff val="3359278"/>
                <a:satOff val="4740"/>
                <a:lumOff val="-588"/>
                <a:alphaOff val="0"/>
                <a:shade val="56000"/>
                <a:satMod val="145000"/>
              </a:schemeClr>
            </a:gs>
            <a:gs pos="88000">
              <a:schemeClr val="accent5">
                <a:hueOff val="3359278"/>
                <a:satOff val="4740"/>
                <a:lumOff val="-588"/>
                <a:alphaOff val="0"/>
                <a:shade val="63000"/>
                <a:satMod val="160000"/>
              </a:schemeClr>
            </a:gs>
            <a:gs pos="100000">
              <a:schemeClr val="accent5">
                <a:hueOff val="3359278"/>
                <a:satOff val="4740"/>
                <a:lumOff val="-588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5">
              <a:hueOff val="3359278"/>
              <a:satOff val="4740"/>
              <a:lumOff val="-588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Категорії зовнішніх </a:t>
          </a:r>
          <a:r>
            <a:rPr lang="uk-UA" sz="2500" kern="1200" dirty="0" err="1" smtClean="0"/>
            <a:t>упливів</a:t>
          </a:r>
          <a:r>
            <a:rPr lang="uk-UA" sz="2500" kern="1200" dirty="0" smtClean="0"/>
            <a:t> на спілкування</a:t>
          </a:r>
          <a:endParaRPr lang="ru-RU" sz="2500" kern="1200" dirty="0"/>
        </a:p>
      </dsp:txBody>
      <dsp:txXfrm>
        <a:off x="1045255" y="1800567"/>
        <a:ext cx="2570629" cy="1542377"/>
      </dsp:txXfrm>
    </dsp:sp>
    <dsp:sp modelId="{8EF65F82-63A0-4E61-800F-283CCE89A041}">
      <dsp:nvSpPr>
        <dsp:cNvPr id="0" name=""/>
        <dsp:cNvSpPr/>
      </dsp:nvSpPr>
      <dsp:spPr>
        <a:xfrm>
          <a:off x="3872947" y="1800567"/>
          <a:ext cx="2570629" cy="1542377"/>
        </a:xfrm>
        <a:prstGeom prst="rect">
          <a:avLst/>
        </a:prstGeom>
        <a:gradFill rotWithShape="0">
          <a:gsLst>
            <a:gs pos="0">
              <a:schemeClr val="accent5">
                <a:hueOff val="5038916"/>
                <a:satOff val="7109"/>
                <a:lumOff val="-882"/>
                <a:alphaOff val="0"/>
                <a:tint val="73000"/>
                <a:satMod val="150000"/>
              </a:schemeClr>
            </a:gs>
            <a:gs pos="25000">
              <a:schemeClr val="accent5">
                <a:hueOff val="5038916"/>
                <a:satOff val="7109"/>
                <a:lumOff val="-882"/>
                <a:alphaOff val="0"/>
                <a:tint val="96000"/>
                <a:shade val="80000"/>
                <a:satMod val="105000"/>
              </a:schemeClr>
            </a:gs>
            <a:gs pos="38000">
              <a:schemeClr val="accent5">
                <a:hueOff val="5038916"/>
                <a:satOff val="7109"/>
                <a:lumOff val="-882"/>
                <a:alphaOff val="0"/>
                <a:tint val="96000"/>
                <a:shade val="59000"/>
                <a:satMod val="120000"/>
              </a:schemeClr>
            </a:gs>
            <a:gs pos="55000">
              <a:schemeClr val="accent5">
                <a:hueOff val="5038916"/>
                <a:satOff val="7109"/>
                <a:lumOff val="-882"/>
                <a:alphaOff val="0"/>
                <a:shade val="57000"/>
                <a:satMod val="120000"/>
              </a:schemeClr>
            </a:gs>
            <a:gs pos="80000">
              <a:schemeClr val="accent5">
                <a:hueOff val="5038916"/>
                <a:satOff val="7109"/>
                <a:lumOff val="-882"/>
                <a:alphaOff val="0"/>
                <a:shade val="56000"/>
                <a:satMod val="145000"/>
              </a:schemeClr>
            </a:gs>
            <a:gs pos="88000">
              <a:schemeClr val="accent5">
                <a:hueOff val="5038916"/>
                <a:satOff val="7109"/>
                <a:lumOff val="-882"/>
                <a:alphaOff val="0"/>
                <a:shade val="63000"/>
                <a:satMod val="160000"/>
              </a:schemeClr>
            </a:gs>
            <a:gs pos="100000">
              <a:schemeClr val="accent5">
                <a:hueOff val="5038916"/>
                <a:satOff val="7109"/>
                <a:lumOff val="-882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5">
              <a:hueOff val="5038916"/>
              <a:satOff val="7109"/>
              <a:lumOff val="-882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Категорії міжкультурної комунікації</a:t>
          </a:r>
          <a:endParaRPr lang="ru-RU" sz="2500" kern="1200" dirty="0"/>
        </a:p>
      </dsp:txBody>
      <dsp:txXfrm>
        <a:off x="3872947" y="1800567"/>
        <a:ext cx="2570629" cy="1542377"/>
      </dsp:txXfrm>
    </dsp:sp>
    <dsp:sp modelId="{2A00661C-8A72-4F39-BECE-9864F350F4FD}">
      <dsp:nvSpPr>
        <dsp:cNvPr id="0" name=""/>
        <dsp:cNvSpPr/>
      </dsp:nvSpPr>
      <dsp:spPr>
        <a:xfrm>
          <a:off x="2471980" y="3429590"/>
          <a:ext cx="2570629" cy="1542377"/>
        </a:xfrm>
        <a:prstGeom prst="rect">
          <a:avLst/>
        </a:prstGeom>
        <a:gradFill rotWithShape="0">
          <a:gsLst>
            <a:gs pos="0">
              <a:schemeClr val="accent5">
                <a:hueOff val="6718555"/>
                <a:satOff val="9479"/>
                <a:lumOff val="-1176"/>
                <a:alphaOff val="0"/>
                <a:tint val="73000"/>
                <a:satMod val="150000"/>
              </a:schemeClr>
            </a:gs>
            <a:gs pos="25000">
              <a:schemeClr val="accent5">
                <a:hueOff val="6718555"/>
                <a:satOff val="9479"/>
                <a:lumOff val="-1176"/>
                <a:alphaOff val="0"/>
                <a:tint val="96000"/>
                <a:shade val="80000"/>
                <a:satMod val="105000"/>
              </a:schemeClr>
            </a:gs>
            <a:gs pos="38000">
              <a:schemeClr val="accent5">
                <a:hueOff val="6718555"/>
                <a:satOff val="9479"/>
                <a:lumOff val="-1176"/>
                <a:alphaOff val="0"/>
                <a:tint val="96000"/>
                <a:shade val="59000"/>
                <a:satMod val="120000"/>
              </a:schemeClr>
            </a:gs>
            <a:gs pos="55000">
              <a:schemeClr val="accent5">
                <a:hueOff val="6718555"/>
                <a:satOff val="9479"/>
                <a:lumOff val="-1176"/>
                <a:alphaOff val="0"/>
                <a:shade val="57000"/>
                <a:satMod val="120000"/>
              </a:schemeClr>
            </a:gs>
            <a:gs pos="80000">
              <a:schemeClr val="accent5">
                <a:hueOff val="6718555"/>
                <a:satOff val="9479"/>
                <a:lumOff val="-1176"/>
                <a:alphaOff val="0"/>
                <a:shade val="56000"/>
                <a:satMod val="145000"/>
              </a:schemeClr>
            </a:gs>
            <a:gs pos="88000">
              <a:schemeClr val="accent5">
                <a:hueOff val="6718555"/>
                <a:satOff val="9479"/>
                <a:lumOff val="-1176"/>
                <a:alphaOff val="0"/>
                <a:shade val="63000"/>
                <a:satMod val="160000"/>
              </a:schemeClr>
            </a:gs>
            <a:gs pos="100000">
              <a:schemeClr val="accent5">
                <a:hueOff val="6718555"/>
                <a:satOff val="9479"/>
                <a:lumOff val="-1176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5">
              <a:hueOff val="6718555"/>
              <a:satOff val="9479"/>
              <a:lumOff val="-1176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Прикладна сфера комунікативної лінгвістики</a:t>
          </a:r>
          <a:endParaRPr lang="ru-RU" sz="2500" kern="1200" dirty="0"/>
        </a:p>
      </dsp:txBody>
      <dsp:txXfrm>
        <a:off x="2471980" y="3429590"/>
        <a:ext cx="2570629" cy="15423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9877B0-7789-4EFE-AA87-7147E84ED017}">
      <dsp:nvSpPr>
        <dsp:cNvPr id="0" name=""/>
        <dsp:cNvSpPr/>
      </dsp:nvSpPr>
      <dsp:spPr>
        <a:xfrm>
          <a:off x="214288" y="3071830"/>
          <a:ext cx="635254" cy="19648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Соціолінгвістика</a:t>
          </a:r>
          <a:endParaRPr lang="ru-RU" sz="1400" kern="1200" dirty="0"/>
        </a:p>
      </dsp:txBody>
      <dsp:txXfrm>
        <a:off x="214288" y="3071830"/>
        <a:ext cx="635254" cy="1964849"/>
      </dsp:txXfrm>
    </dsp:sp>
    <dsp:sp modelId="{F1C77DF3-E1B3-4F66-999E-8E45D94C3477}">
      <dsp:nvSpPr>
        <dsp:cNvPr id="0" name=""/>
        <dsp:cNvSpPr/>
      </dsp:nvSpPr>
      <dsp:spPr>
        <a:xfrm>
          <a:off x="3643294" y="0"/>
          <a:ext cx="1837832" cy="59793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Мовознавство</a:t>
          </a:r>
          <a:endParaRPr lang="ru-RU" sz="1400" kern="1200" dirty="0"/>
        </a:p>
      </dsp:txBody>
      <dsp:txXfrm>
        <a:off x="3643294" y="0"/>
        <a:ext cx="1837832" cy="597930"/>
      </dsp:txXfrm>
    </dsp:sp>
    <dsp:sp modelId="{6724533A-24CD-49E3-B5A7-E8C65B9A8119}">
      <dsp:nvSpPr>
        <dsp:cNvPr id="0" name=""/>
        <dsp:cNvSpPr/>
      </dsp:nvSpPr>
      <dsp:spPr>
        <a:xfrm>
          <a:off x="0" y="928682"/>
          <a:ext cx="1678217" cy="60980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Конкретне(часткове)</a:t>
          </a:r>
          <a:endParaRPr lang="ru-RU" sz="1400" kern="1200" dirty="0"/>
        </a:p>
      </dsp:txBody>
      <dsp:txXfrm>
        <a:off x="0" y="928682"/>
        <a:ext cx="1678217" cy="609803"/>
      </dsp:txXfrm>
    </dsp:sp>
    <dsp:sp modelId="{E24335DA-D809-42DB-996D-65B368C6E3B8}">
      <dsp:nvSpPr>
        <dsp:cNvPr id="0" name=""/>
        <dsp:cNvSpPr/>
      </dsp:nvSpPr>
      <dsp:spPr>
        <a:xfrm>
          <a:off x="1785926" y="1785959"/>
          <a:ext cx="1582144" cy="5201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Власне загальне</a:t>
          </a:r>
          <a:endParaRPr lang="ru-RU" sz="1400" kern="1200" dirty="0"/>
        </a:p>
      </dsp:txBody>
      <dsp:txXfrm>
        <a:off x="1785926" y="1785959"/>
        <a:ext cx="1582144" cy="520160"/>
      </dsp:txXfrm>
    </dsp:sp>
    <dsp:sp modelId="{DEDC086E-E9D9-4E5B-8187-C68C697F95D7}">
      <dsp:nvSpPr>
        <dsp:cNvPr id="0" name=""/>
        <dsp:cNvSpPr/>
      </dsp:nvSpPr>
      <dsp:spPr>
        <a:xfrm>
          <a:off x="3714727" y="1000135"/>
          <a:ext cx="1717119" cy="5486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Загальне </a:t>
          </a:r>
          <a:endParaRPr lang="ru-RU" sz="1400" kern="1200" dirty="0"/>
        </a:p>
      </dsp:txBody>
      <dsp:txXfrm>
        <a:off x="3714727" y="1000135"/>
        <a:ext cx="1717119" cy="548615"/>
      </dsp:txXfrm>
    </dsp:sp>
    <dsp:sp modelId="{2243400A-BC0E-4B24-9265-CB3E17F51128}">
      <dsp:nvSpPr>
        <dsp:cNvPr id="0" name=""/>
        <dsp:cNvSpPr/>
      </dsp:nvSpPr>
      <dsp:spPr>
        <a:xfrm>
          <a:off x="7465770" y="1000127"/>
          <a:ext cx="1678217" cy="5100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Прикладне</a:t>
          </a:r>
          <a:endParaRPr lang="ru-RU" sz="1400" kern="1200" dirty="0"/>
        </a:p>
      </dsp:txBody>
      <dsp:txXfrm>
        <a:off x="7465770" y="1000127"/>
        <a:ext cx="1678217" cy="510085"/>
      </dsp:txXfrm>
    </dsp:sp>
    <dsp:sp modelId="{FB762B69-8978-4BBA-A066-DABF7D5AAEE7}">
      <dsp:nvSpPr>
        <dsp:cNvPr id="0" name=""/>
        <dsp:cNvSpPr/>
      </dsp:nvSpPr>
      <dsp:spPr>
        <a:xfrm>
          <a:off x="5715023" y="1785950"/>
          <a:ext cx="1582144" cy="52016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Теоретичне</a:t>
          </a:r>
          <a:endParaRPr lang="ru-RU" sz="1400" kern="1200" dirty="0"/>
        </a:p>
      </dsp:txBody>
      <dsp:txXfrm>
        <a:off x="5715023" y="1785950"/>
        <a:ext cx="1582144" cy="520160"/>
      </dsp:txXfrm>
    </dsp:sp>
    <dsp:sp modelId="{DD443308-F0E0-4D0F-B4CF-9B26CB7FA3D3}">
      <dsp:nvSpPr>
        <dsp:cNvPr id="0" name=""/>
        <dsp:cNvSpPr/>
      </dsp:nvSpPr>
      <dsp:spPr>
        <a:xfrm>
          <a:off x="1643040" y="3071821"/>
          <a:ext cx="635254" cy="196484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Психолінгвістика</a:t>
          </a:r>
          <a:endParaRPr lang="ru-RU" sz="1400" kern="1200" dirty="0"/>
        </a:p>
      </dsp:txBody>
      <dsp:txXfrm>
        <a:off x="1643040" y="3071821"/>
        <a:ext cx="635254" cy="1964849"/>
      </dsp:txXfrm>
    </dsp:sp>
    <dsp:sp modelId="{02719B81-7232-477F-A785-BFF6EA6A17F2}">
      <dsp:nvSpPr>
        <dsp:cNvPr id="0" name=""/>
        <dsp:cNvSpPr/>
      </dsp:nvSpPr>
      <dsp:spPr>
        <a:xfrm>
          <a:off x="3357544" y="3071847"/>
          <a:ext cx="635254" cy="196484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Етнолінгвістика</a:t>
          </a:r>
        </a:p>
      </dsp:txBody>
      <dsp:txXfrm>
        <a:off x="3357544" y="3071847"/>
        <a:ext cx="635254" cy="1964849"/>
      </dsp:txXfrm>
    </dsp:sp>
    <dsp:sp modelId="{A2A66F47-72C5-4BCC-A585-3816BA94D55D}">
      <dsp:nvSpPr>
        <dsp:cNvPr id="0" name=""/>
        <dsp:cNvSpPr/>
      </dsp:nvSpPr>
      <dsp:spPr>
        <a:xfrm>
          <a:off x="6572253" y="3071821"/>
          <a:ext cx="635254" cy="19648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Комунікативна лінгвістика</a:t>
          </a:r>
          <a:endParaRPr lang="ru-RU" sz="1400" kern="1200" dirty="0"/>
        </a:p>
      </dsp:txBody>
      <dsp:txXfrm>
        <a:off x="6572253" y="3071821"/>
        <a:ext cx="635254" cy="1964849"/>
      </dsp:txXfrm>
    </dsp:sp>
    <dsp:sp modelId="{39FD2F5A-A315-47EE-806D-F1A70F4636A1}">
      <dsp:nvSpPr>
        <dsp:cNvPr id="0" name=""/>
        <dsp:cNvSpPr/>
      </dsp:nvSpPr>
      <dsp:spPr>
        <a:xfrm>
          <a:off x="4929182" y="3071821"/>
          <a:ext cx="635254" cy="19648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Когнітивна лінгвістика</a:t>
          </a:r>
          <a:endParaRPr lang="ru-RU" sz="1400" kern="1200" dirty="0"/>
        </a:p>
      </dsp:txBody>
      <dsp:txXfrm>
        <a:off x="4929182" y="3071821"/>
        <a:ext cx="635254" cy="1964849"/>
      </dsp:txXfrm>
    </dsp:sp>
    <dsp:sp modelId="{FEA5D190-8577-4197-8761-7BF1C7492952}">
      <dsp:nvSpPr>
        <dsp:cNvPr id="0" name=""/>
        <dsp:cNvSpPr/>
      </dsp:nvSpPr>
      <dsp:spPr>
        <a:xfrm>
          <a:off x="8143892" y="3071821"/>
          <a:ext cx="635254" cy="196484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Інші лінгвістики</a:t>
          </a:r>
        </a:p>
      </dsp:txBody>
      <dsp:txXfrm>
        <a:off x="8143892" y="3071821"/>
        <a:ext cx="635254" cy="19648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F188D-4031-4AA0-87E6-8A1FB4F785E5}">
      <dsp:nvSpPr>
        <dsp:cNvPr id="0" name=""/>
        <dsp:cNvSpPr/>
      </dsp:nvSpPr>
      <dsp:spPr>
        <a:xfrm>
          <a:off x="0" y="331737"/>
          <a:ext cx="4622913" cy="462291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E09788-1CAB-4D97-B72E-E36D258FA824}">
      <dsp:nvSpPr>
        <dsp:cNvPr id="0" name=""/>
        <dsp:cNvSpPr/>
      </dsp:nvSpPr>
      <dsp:spPr>
        <a:xfrm>
          <a:off x="2311456" y="-3"/>
          <a:ext cx="5393399" cy="5286394"/>
        </a:xfrm>
        <a:prstGeom prst="rect">
          <a:avLst/>
        </a:prstGeom>
        <a:solidFill>
          <a:schemeClr val="tx2">
            <a:lumMod val="40000"/>
            <a:lumOff val="60000"/>
            <a:alpha val="9000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1. Семіотичний аналіз;</a:t>
          </a:r>
        </a:p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2. Прагматичний аналіз;</a:t>
          </a:r>
        </a:p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3. Дискурс-аналіз;</a:t>
          </a:r>
        </a:p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4. Контент-аналіз;</a:t>
          </a:r>
        </a:p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800" kern="1200" dirty="0" smtClean="0"/>
        </a:p>
      </dsp:txBody>
      <dsp:txXfrm>
        <a:off x="2311456" y="-3"/>
        <a:ext cx="5393399" cy="2511037"/>
      </dsp:txXfrm>
    </dsp:sp>
    <dsp:sp modelId="{BE50F574-0C42-49B6-A919-CC3A23B25A08}">
      <dsp:nvSpPr>
        <dsp:cNvPr id="0" name=""/>
        <dsp:cNvSpPr/>
      </dsp:nvSpPr>
      <dsp:spPr>
        <a:xfrm>
          <a:off x="1213514" y="2527621"/>
          <a:ext cx="2195883" cy="219588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4E405C-BD20-467D-A9EB-3E7D0FCE82C9}">
      <dsp:nvSpPr>
        <dsp:cNvPr id="0" name=""/>
        <dsp:cNvSpPr/>
      </dsp:nvSpPr>
      <dsp:spPr>
        <a:xfrm>
          <a:off x="2304283" y="2569991"/>
          <a:ext cx="5393399" cy="2716396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9050" cap="flat" cmpd="sng" algn="ctr">
          <a:solidFill>
            <a:schemeClr val="accent5">
              <a:hueOff val="6718555"/>
              <a:satOff val="9479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5. Трансакційний аналіз;</a:t>
          </a:r>
        </a:p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6. Структурний аналіз;</a:t>
          </a:r>
        </a:p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7. Пропагандистський аналіз.</a:t>
          </a:r>
          <a:endParaRPr lang="ru-RU" sz="2800" kern="1200" dirty="0"/>
        </a:p>
      </dsp:txBody>
      <dsp:txXfrm>
        <a:off x="2304283" y="2569991"/>
        <a:ext cx="5393399" cy="2716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D90F2-CB0B-4E27-8208-C5B1409A0C42}" type="datetimeFigureOut">
              <a:rPr lang="ru-RU" smtClean="0"/>
              <a:pPr/>
              <a:t>24.05.2020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4BB3A-729D-443A-9CD7-EA80BF22C1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4BB3A-729D-443A-9CD7-EA80BF22C152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4BB3A-729D-443A-9CD7-EA80BF22C152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11560" y="2060848"/>
            <a:ext cx="7846640" cy="2520280"/>
          </a:xfrm>
          <a:ln>
            <a:noFill/>
          </a:ln>
        </p:spPr>
        <p:txBody>
          <a:bodyPr>
            <a:noAutofit/>
          </a:bodyPr>
          <a:lstStyle/>
          <a:p>
            <a:r>
              <a:rPr lang="uk-UA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Комунікативна лінгвістика</a:t>
            </a:r>
            <a:endParaRPr lang="ru-RU" sz="8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3" name="Заголовок 4"/>
          <p:cNvSpPr txBox="1">
            <a:spLocks/>
          </p:cNvSpPr>
          <p:nvPr/>
        </p:nvSpPr>
        <p:spPr>
          <a:xfrm rot="10800000" flipV="1">
            <a:off x="4939498" y="6208125"/>
            <a:ext cx="4204502" cy="6498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Викладач – доцент Ірина Гайдаєнко</a:t>
            </a:r>
            <a:endParaRPr lang="ru-RU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4514"/>
            <a:ext cx="9144000" cy="1340768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uk-UA" dirty="0" smtClean="0">
                <a:latin typeface="+mn-lt"/>
              </a:rPr>
              <a:t>Опанувавши дисципліну, Ви:</a:t>
            </a:r>
            <a:endParaRPr lang="uk-UA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bg2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uk-UA" sz="2400" dirty="0" smtClean="0">
                <a:ea typeface="+mj-ea"/>
                <a:cs typeface="+mj-cs"/>
              </a:rPr>
              <a:t>знатимете основні положення комунікативної лінгвістики у процесі мовленнєвої діяльності, міжкультурної комунікації та повсякденного спілкування;</a:t>
            </a:r>
          </a:p>
          <a:p>
            <a:pPr>
              <a:buFontTx/>
              <a:buChar char="-"/>
            </a:pPr>
            <a:r>
              <a:rPr lang="uk-UA" sz="2400" dirty="0" smtClean="0">
                <a:ea typeface="+mj-ea"/>
                <a:cs typeface="+mj-cs"/>
              </a:rPr>
              <a:t>усвідомлюватимете та практично застосовуватимете правила побудови різних видів текстів, знатимете норми породження цілісного тексту з використанням різних засобів смислового та формального зв’язків з огляду на прагматику мови та мовлення;</a:t>
            </a:r>
            <a:endParaRPr lang="uk-UA" sz="2400" dirty="0">
              <a:ea typeface="+mj-ea"/>
              <a:cs typeface="+mj-cs"/>
            </a:endParaRPr>
          </a:p>
          <a:p>
            <a:pPr>
              <a:buFontTx/>
              <a:buChar char="-"/>
            </a:pPr>
            <a:r>
              <a:rPr lang="uk-UA" sz="2400" dirty="0" smtClean="0">
                <a:ea typeface="+mj-ea"/>
                <a:cs typeface="+mj-cs"/>
              </a:rPr>
              <a:t>розумітимете сутність впливу тексту на його споживачів, вибору засобів, необхідних для реалізації комунікативно-прагматичної мети висловлювання;</a:t>
            </a:r>
            <a:br>
              <a:rPr lang="uk-UA" sz="2400" dirty="0" smtClean="0">
                <a:ea typeface="+mj-ea"/>
                <a:cs typeface="+mj-cs"/>
              </a:rPr>
            </a:br>
            <a:r>
              <a:rPr lang="uk-UA" sz="2400" dirty="0" smtClean="0">
                <a:ea typeface="+mj-ea"/>
                <a:cs typeface="+mj-cs"/>
              </a:rPr>
              <a:t>- зможете використовувати знання про різні типи стратегій, як одного зі способів одержання, збереження і використання інформації, необхідної для розв'язання комунікативних професійно</a:t>
            </a:r>
            <a:r>
              <a:rPr lang="uk-UA" sz="2400" dirty="0">
                <a:ea typeface="+mj-ea"/>
                <a:cs typeface="+mj-cs"/>
              </a:rPr>
              <a:t>-</a:t>
            </a:r>
            <a:r>
              <a:rPr lang="uk-UA" sz="2400" dirty="0" smtClean="0">
                <a:ea typeface="+mj-ea"/>
                <a:cs typeface="+mj-cs"/>
              </a:rPr>
              <a:t>орієнтованих завдань.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974556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prstClr val="black"/>
                </a:solidFill>
                <a:latin typeface="Times New Roman"/>
              </a:rPr>
              <a:t>Ви </a:t>
            </a:r>
            <a:r>
              <a:rPr lang="uk-UA" sz="3600" dirty="0">
                <a:solidFill>
                  <a:prstClr val="black"/>
                </a:solidFill>
                <a:latin typeface="Times New Roman"/>
              </a:rPr>
              <a:t>з</a:t>
            </a:r>
            <a:r>
              <a:rPr lang="uk-UA" sz="3600" dirty="0" smtClean="0">
                <a:solidFill>
                  <a:prstClr val="black"/>
                </a:solidFill>
                <a:latin typeface="Times New Roman"/>
              </a:rPr>
              <a:t>добудете основні </a:t>
            </a:r>
            <a:r>
              <a:rPr lang="uk-UA" sz="3600" dirty="0">
                <a:solidFill>
                  <a:prstClr val="black"/>
                </a:solidFill>
                <a:latin typeface="Times New Roman"/>
              </a:rPr>
              <a:t>у </a:t>
            </a:r>
            <a:r>
              <a:rPr lang="uk-UA" sz="3600" dirty="0" smtClean="0">
                <a:solidFill>
                  <a:prstClr val="black"/>
                </a:solidFill>
                <a:latin typeface="Times New Roman"/>
              </a:rPr>
              <a:t>компетентності:</a:t>
            </a:r>
            <a:endParaRPr lang="uk-UA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" y="1535110"/>
            <a:ext cx="4499990" cy="522289"/>
          </a:xfrm>
          <a:solidFill>
            <a:schemeClr val="bg2">
              <a:lumMod val="9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r>
              <a:rPr lang="uk-UA" dirty="0" smtClean="0"/>
              <a:t>загальномовні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" y="2069659"/>
            <a:ext cx="4499990" cy="478833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174625" indent="-174625">
              <a:buFontTx/>
              <a:buChar char="-"/>
            </a:pPr>
            <a:r>
              <a:rPr lang="uk-UA" sz="2000" dirty="0" smtClean="0"/>
              <a:t>розуміння і знання основних </a:t>
            </a:r>
            <a:r>
              <a:rPr lang="uk-UA" sz="2000" dirty="0"/>
              <a:t>понять комунікативної лінгвістики та усвідомлення її місця у парадигмі лінгвістичних </a:t>
            </a:r>
            <a:r>
              <a:rPr lang="uk-UA" sz="2000" dirty="0" smtClean="0"/>
              <a:t>дисциплін;</a:t>
            </a:r>
          </a:p>
          <a:p>
            <a:pPr marL="174625" indent="-174625">
              <a:buFontTx/>
              <a:buChar char="-"/>
            </a:pPr>
            <a:r>
              <a:rPr lang="uk-UA" sz="2000" dirty="0" smtClean="0"/>
              <a:t>базових </a:t>
            </a:r>
            <a:r>
              <a:rPr lang="uk-UA" sz="2000" dirty="0"/>
              <a:t>та поглиблених положень, що включають закони комунікації; </a:t>
            </a:r>
            <a:endParaRPr lang="uk-UA" sz="2000" dirty="0" smtClean="0"/>
          </a:p>
          <a:p>
            <a:pPr marL="174625" indent="-174625">
              <a:buFontTx/>
              <a:buChar char="-"/>
            </a:pPr>
            <a:r>
              <a:rPr lang="uk-UA" sz="2000" dirty="0" smtClean="0"/>
              <a:t>специфіку </a:t>
            </a:r>
            <a:r>
              <a:rPr lang="uk-UA" sz="2000" dirty="0"/>
              <a:t>комунікації залежно від різних </a:t>
            </a:r>
            <a:r>
              <a:rPr lang="uk-UA" sz="2000" dirty="0" smtClean="0"/>
              <a:t>умов;</a:t>
            </a:r>
            <a:r>
              <a:rPr lang="uk-UA" sz="2000" dirty="0"/>
              <a:t/>
            </a:r>
            <a:br>
              <a:rPr lang="uk-UA" sz="2000" dirty="0"/>
            </a:br>
            <a:r>
              <a:rPr lang="uk-UA" sz="2000" dirty="0"/>
              <a:t>-принципів структуризації мови (мовного коду) у процесах спілкування; </a:t>
            </a:r>
            <a:endParaRPr lang="uk-UA" sz="2000" dirty="0" smtClean="0"/>
          </a:p>
          <a:p>
            <a:pPr marL="174625" indent="-174625">
              <a:buFontTx/>
              <a:buChar char="-"/>
            </a:pPr>
            <a:r>
              <a:rPr lang="uk-UA" sz="2000" dirty="0" smtClean="0"/>
              <a:t>закономірностей </a:t>
            </a:r>
            <a:r>
              <a:rPr lang="uk-UA" sz="2000" dirty="0"/>
              <a:t>лінгвопрагматичної організації </a:t>
            </a:r>
            <a:r>
              <a:rPr lang="uk-UA" sz="2000" dirty="0" smtClean="0"/>
              <a:t>висловлювання</a:t>
            </a:r>
            <a:r>
              <a:rPr lang="uk-UA" sz="2000" dirty="0"/>
              <a:t>.</a:t>
            </a:r>
            <a:r>
              <a:rPr lang="uk-UA" sz="2000" dirty="0" smtClean="0"/>
              <a:t> </a:t>
            </a:r>
            <a:r>
              <a:rPr lang="uk-UA" sz="2000" dirty="0">
                <a:latin typeface="Arial" panose="020B0604020202020204" pitchFamily="34" charset="0"/>
              </a:rPr>
              <a:t> </a:t>
            </a:r>
            <a:endParaRPr lang="uk-UA" sz="20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499992" y="1535111"/>
            <a:ext cx="4644008" cy="534548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uk-UA" dirty="0" smtClean="0"/>
              <a:t>фахові</a:t>
            </a:r>
            <a:endParaRPr lang="uk-UA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499992" y="2057400"/>
            <a:ext cx="4644008" cy="4800600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marL="174625" indent="-174625">
              <a:buFontTx/>
              <a:buChar char="-"/>
            </a:pPr>
            <a:r>
              <a:rPr lang="uk-UA" sz="2000" dirty="0"/>
              <a:t>п</a:t>
            </a:r>
            <a:r>
              <a:rPr lang="uk-UA" sz="2000" dirty="0" smtClean="0"/>
              <a:t>роводити паралелі </a:t>
            </a:r>
            <a:r>
              <a:rPr lang="uk-UA" sz="2000" dirty="0"/>
              <a:t>та встановлювати взаємозв’язки дисципліни з іншими галузями </a:t>
            </a:r>
            <a:r>
              <a:rPr lang="uk-UA" sz="2000" dirty="0" smtClean="0"/>
              <a:t>знань, </a:t>
            </a:r>
            <a:r>
              <a:rPr lang="uk-UA" sz="2000" dirty="0"/>
              <a:t>а також з усіма розділами традиційного мовознавства та новітніми лінгвістичними </a:t>
            </a:r>
            <a:r>
              <a:rPr lang="uk-UA" sz="2000" dirty="0" smtClean="0"/>
              <a:t>напрямами;</a:t>
            </a:r>
          </a:p>
          <a:p>
            <a:pPr marL="174625" indent="-174625">
              <a:buFontTx/>
              <a:buChar char="-"/>
            </a:pPr>
            <a:r>
              <a:rPr lang="uk-UA" sz="2000" dirty="0" smtClean="0"/>
              <a:t> </a:t>
            </a:r>
            <a:r>
              <a:rPr lang="uk-UA" sz="2000" dirty="0"/>
              <a:t>вільно оперувати </a:t>
            </a:r>
            <a:r>
              <a:rPr lang="uk-UA" sz="2000" dirty="0" err="1"/>
              <a:t>понятійно</a:t>
            </a:r>
            <a:r>
              <a:rPr lang="uk-UA" sz="2000" dirty="0"/>
              <a:t>-категоріальним апаратом </a:t>
            </a:r>
            <a:r>
              <a:rPr lang="uk-UA" sz="2000" dirty="0" smtClean="0"/>
              <a:t>дисципліни;</a:t>
            </a:r>
            <a:r>
              <a:rPr lang="uk-UA" sz="2000" dirty="0"/>
              <a:t/>
            </a:r>
            <a:br>
              <a:rPr lang="uk-UA" sz="2000" dirty="0"/>
            </a:br>
            <a:r>
              <a:rPr lang="uk-UA" sz="2000" dirty="0"/>
              <a:t>-аналізувати та застосовувати сучасні методи дослідження комунікативної </a:t>
            </a:r>
            <a:r>
              <a:rPr lang="uk-UA" sz="2000" dirty="0" smtClean="0"/>
              <a:t>лінгвістики;</a:t>
            </a:r>
          </a:p>
          <a:p>
            <a:pPr marL="174625" indent="-174625">
              <a:buFontTx/>
              <a:buChar char="-"/>
            </a:pPr>
            <a:r>
              <a:rPr lang="uk-UA" sz="2000" dirty="0" smtClean="0"/>
              <a:t>адаптуватися </a:t>
            </a:r>
            <a:r>
              <a:rPr lang="uk-UA" sz="2000" dirty="0"/>
              <a:t>до нестандартних ситуацій спілкування у лінгвокультурному </a:t>
            </a:r>
            <a:r>
              <a:rPr lang="uk-UA" sz="2000" dirty="0" smtClean="0"/>
              <a:t>просторі</a:t>
            </a:r>
            <a:r>
              <a:rPr lang="uk-UA" sz="2000" dirty="0"/>
              <a:t>.</a:t>
            </a:r>
            <a:r>
              <a:rPr lang="uk-UA" sz="2000" dirty="0" smtClean="0"/>
              <a:t> </a:t>
            </a:r>
            <a:r>
              <a:rPr lang="uk-UA" sz="1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51824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r>
              <a:rPr lang="uk-UA" dirty="0" smtClean="0">
                <a:latin typeface="+mn-lt"/>
              </a:rPr>
              <a:t>Основна література</a:t>
            </a:r>
            <a:endParaRPr lang="uk-UA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dirty="0" err="1"/>
              <a:t>Бацевич</a:t>
            </a:r>
            <a:r>
              <a:rPr lang="ru-RU" sz="2400" dirty="0"/>
              <a:t> Ф. С. </a:t>
            </a:r>
            <a:r>
              <a:rPr lang="ru-RU" sz="2400" dirty="0" err="1"/>
              <a:t>Основи</a:t>
            </a:r>
            <a:r>
              <a:rPr lang="ru-RU" sz="2400" dirty="0"/>
              <a:t> </a:t>
            </a:r>
            <a:r>
              <a:rPr lang="ru-RU" sz="2400" dirty="0" err="1"/>
              <a:t>комунікативної</a:t>
            </a:r>
            <a:r>
              <a:rPr lang="ru-RU" sz="2400" dirty="0"/>
              <a:t> </a:t>
            </a:r>
            <a:r>
              <a:rPr lang="ru-RU" sz="2400" dirty="0" err="1"/>
              <a:t>лінгвістики</a:t>
            </a:r>
            <a:r>
              <a:rPr lang="ru-RU" sz="2400" dirty="0"/>
              <a:t>. 2-ге </a:t>
            </a:r>
            <a:r>
              <a:rPr lang="ru-RU" sz="2400" dirty="0" err="1"/>
              <a:t>видання</a:t>
            </a:r>
            <a:r>
              <a:rPr lang="ru-RU" sz="2400" dirty="0"/>
              <a:t>, </a:t>
            </a:r>
            <a:r>
              <a:rPr lang="ru-RU" sz="2400" dirty="0" err="1"/>
              <a:t>доповнене</a:t>
            </a:r>
            <a:r>
              <a:rPr lang="ru-RU" sz="2400" dirty="0"/>
              <a:t> / Ф.С. </a:t>
            </a:r>
            <a:r>
              <a:rPr lang="ru-RU" sz="2400" dirty="0" err="1"/>
              <a:t>Бацевич</a:t>
            </a:r>
            <a:r>
              <a:rPr lang="ru-RU" sz="2400" dirty="0"/>
              <a:t>. – </a:t>
            </a:r>
            <a:r>
              <a:rPr lang="ru-RU" sz="2400" dirty="0" err="1"/>
              <a:t>Київ</a:t>
            </a:r>
            <a:r>
              <a:rPr lang="ru-RU" sz="2400" dirty="0"/>
              <a:t>: «</a:t>
            </a:r>
            <a:r>
              <a:rPr lang="ru-RU" sz="2400" dirty="0" err="1"/>
              <a:t>Академія</a:t>
            </a:r>
            <a:r>
              <a:rPr lang="ru-RU" sz="2400" dirty="0"/>
              <a:t>», 2009. – 376 </a:t>
            </a:r>
            <a:r>
              <a:rPr lang="ru-RU" sz="2400" dirty="0" smtClean="0"/>
              <a:t>с.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err="1" smtClean="0"/>
              <a:t>Почепцов</a:t>
            </a:r>
            <a:r>
              <a:rPr lang="ru-RU" sz="2400" dirty="0" smtClean="0"/>
              <a:t> </a:t>
            </a:r>
            <a:r>
              <a:rPr lang="ru-RU" sz="2400" dirty="0"/>
              <a:t>Г. Г. </a:t>
            </a:r>
            <a:r>
              <a:rPr lang="ru-RU" sz="2400" dirty="0" err="1"/>
              <a:t>Теорія</a:t>
            </a:r>
            <a:r>
              <a:rPr lang="ru-RU" sz="2400" dirty="0"/>
              <a:t> </a:t>
            </a:r>
            <a:r>
              <a:rPr lang="ru-RU" sz="2400" dirty="0" err="1"/>
              <a:t>комунікації</a:t>
            </a:r>
            <a:r>
              <a:rPr lang="ru-RU" sz="2400" dirty="0"/>
              <a:t> / Г.Г. </a:t>
            </a:r>
            <a:r>
              <a:rPr lang="ru-RU" sz="2400" dirty="0" err="1"/>
              <a:t>Почепцов</a:t>
            </a:r>
            <a:r>
              <a:rPr lang="ru-RU" sz="2400" dirty="0"/>
              <a:t>. — М.: «</a:t>
            </a:r>
            <a:r>
              <a:rPr lang="ru-RU" sz="2400" dirty="0" err="1"/>
              <a:t>Рефл</a:t>
            </a:r>
            <a:r>
              <a:rPr lang="ru-RU" sz="2400" dirty="0"/>
              <a:t>-бук», К.: «</a:t>
            </a:r>
            <a:r>
              <a:rPr lang="ru-RU" sz="2400" dirty="0" err="1"/>
              <a:t>Ваклер</a:t>
            </a:r>
            <a:r>
              <a:rPr lang="ru-RU" sz="2400" dirty="0"/>
              <a:t>» — 2001. — 656 </a:t>
            </a:r>
            <a:r>
              <a:rPr lang="ru-RU" sz="2400" dirty="0" smtClean="0"/>
              <a:t>с.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err="1" smtClean="0"/>
              <a:t>Селіванова</a:t>
            </a:r>
            <a:r>
              <a:rPr lang="ru-RU" sz="2400" dirty="0" smtClean="0"/>
              <a:t> </a:t>
            </a:r>
            <a:r>
              <a:rPr lang="ru-RU" sz="2400" dirty="0"/>
              <a:t>О.О. </a:t>
            </a:r>
            <a:r>
              <a:rPr lang="ru-RU" sz="2400" dirty="0" err="1"/>
              <a:t>Сучасна</a:t>
            </a:r>
            <a:r>
              <a:rPr lang="ru-RU" sz="2400" dirty="0"/>
              <a:t> </a:t>
            </a:r>
            <a:r>
              <a:rPr lang="ru-RU" sz="2400" dirty="0" err="1"/>
              <a:t>ллінгвістика</a:t>
            </a:r>
            <a:r>
              <a:rPr lang="ru-RU" sz="2400" dirty="0"/>
              <a:t>: </a:t>
            </a:r>
            <a:r>
              <a:rPr lang="ru-RU" sz="2400" dirty="0" err="1"/>
              <a:t>напрями</a:t>
            </a:r>
            <a:r>
              <a:rPr lang="ru-RU" sz="2400" dirty="0"/>
              <a:t> та </a:t>
            </a:r>
            <a:r>
              <a:rPr lang="ru-RU" sz="2400" dirty="0" err="1"/>
              <a:t>проблеми</a:t>
            </a:r>
            <a:r>
              <a:rPr lang="ru-RU" sz="2400" dirty="0"/>
              <a:t> / О.О. </a:t>
            </a:r>
            <a:r>
              <a:rPr lang="ru-RU" sz="2400" dirty="0" err="1"/>
              <a:t>Селіванова</a:t>
            </a:r>
            <a:r>
              <a:rPr lang="ru-RU" sz="2400" dirty="0"/>
              <a:t>.  – Полтава: </a:t>
            </a:r>
            <a:r>
              <a:rPr lang="ru-RU" sz="2400" dirty="0" err="1"/>
              <a:t>Довкілля</a:t>
            </a:r>
            <a:r>
              <a:rPr lang="ru-RU" sz="2400" dirty="0"/>
              <a:t>-К, 2008. – 712 </a:t>
            </a:r>
            <a:r>
              <a:rPr lang="ru-RU" sz="2400" dirty="0" smtClean="0"/>
              <a:t>с.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Косенко </a:t>
            </a:r>
            <a:r>
              <a:rPr lang="ru-RU" sz="2400" dirty="0"/>
              <a:t>Ю. В. </a:t>
            </a:r>
            <a:r>
              <a:rPr lang="ru-RU" sz="2400" dirty="0" err="1"/>
              <a:t>Основи</a:t>
            </a:r>
            <a:r>
              <a:rPr lang="ru-RU" sz="2400" dirty="0"/>
              <a:t> </a:t>
            </a:r>
            <a:r>
              <a:rPr lang="ru-RU" sz="2400" dirty="0" err="1"/>
              <a:t>теорії</a:t>
            </a:r>
            <a:r>
              <a:rPr lang="ru-RU" sz="2400" dirty="0"/>
              <a:t> </a:t>
            </a:r>
            <a:r>
              <a:rPr lang="ru-RU" sz="2400" dirty="0" err="1"/>
              <a:t>мовної</a:t>
            </a:r>
            <a:r>
              <a:rPr lang="ru-RU" sz="2400" dirty="0"/>
              <a:t> </a:t>
            </a:r>
            <a:r>
              <a:rPr lang="ru-RU" sz="2400" dirty="0" err="1"/>
              <a:t>комунікації</a:t>
            </a:r>
            <a:r>
              <a:rPr lang="ru-RU" sz="2400" dirty="0"/>
              <a:t>. – </a:t>
            </a:r>
            <a:r>
              <a:rPr lang="ru-RU" sz="2400" dirty="0" err="1"/>
              <a:t>Навчальний</a:t>
            </a:r>
            <a:r>
              <a:rPr lang="ru-RU" sz="2400" dirty="0"/>
              <a:t> </a:t>
            </a:r>
            <a:r>
              <a:rPr lang="ru-RU" sz="2400" dirty="0" err="1"/>
              <a:t>посібник</a:t>
            </a:r>
            <a:r>
              <a:rPr lang="ru-RU" sz="2400" dirty="0"/>
              <a:t>. – </a:t>
            </a:r>
            <a:r>
              <a:rPr lang="ru-RU" sz="2400" dirty="0" err="1"/>
              <a:t>Суми</a:t>
            </a:r>
            <a:r>
              <a:rPr lang="ru-RU" sz="2400" dirty="0"/>
              <a:t>: СДУ,  2011.</a:t>
            </a:r>
            <a:br>
              <a:rPr lang="ru-RU" sz="2400" dirty="0"/>
            </a:b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215228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g.ph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571480"/>
            <a:ext cx="3857652" cy="5675111"/>
          </a:xfrm>
          <a:prstGeom prst="rect">
            <a:avLst/>
          </a:prstGeom>
        </p:spPr>
      </p:pic>
      <p:pic>
        <p:nvPicPr>
          <p:cNvPr id="5" name="Рисунок 4" descr="batsevyc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3438" y="571480"/>
            <a:ext cx="3805156" cy="56436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30924001029175115_f0_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571480"/>
            <a:ext cx="3840654" cy="5429288"/>
          </a:xfrm>
          <a:prstGeom prst="rect">
            <a:avLst/>
          </a:prstGeom>
        </p:spPr>
      </p:pic>
      <p:pic>
        <p:nvPicPr>
          <p:cNvPr id="5" name="Рисунок 4" descr="lingvistichna-enciklopediya-selivanova-o-o_f169b55744982f9_300x3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86380" y="571480"/>
            <a:ext cx="3071834" cy="54854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643049"/>
          </a:xfrm>
          <a:effectLst>
            <a:reflection blurRad="6350" stA="52000" endA="300" endPos="35000" dir="5400000" sy="-100000" algn="bl" rotWithShape="0"/>
          </a:effectLst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>
                  <a:noFill/>
                </a:ln>
                <a:gradFill flip="none" rotWithShape="1">
                  <a:gsLst>
                    <a:gs pos="0">
                      <a:srgbClr val="00B05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 scaled="1"/>
                  <a:tileRect/>
                </a:gradFill>
                <a:effectLst>
                  <a:outerShdw dist="50800" dir="5400000" algn="ctr" rotWithShape="0">
                    <a:srgbClr val="000000"/>
                  </a:outerShd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cap="all" dirty="0" smtClean="0">
                <a:ln w="0">
                  <a:noFill/>
                </a:ln>
                <a:gradFill flip="none" rotWithShape="1">
                  <a:gsLst>
                    <a:gs pos="0">
                      <a:srgbClr val="00B05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 scaled="1"/>
                  <a:tileRect/>
                </a:gradFill>
                <a:effectLst>
                  <a:outerShdw dist="50800" dir="5400000" algn="ctr" rotWithShape="0">
                    <a:srgbClr val="000000"/>
                  </a:outerShd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cap="all" dirty="0" smtClean="0">
                <a:ln w="0">
                  <a:noFill/>
                </a:ln>
                <a:gradFill flip="none" rotWithShape="1">
                  <a:gsLst>
                    <a:gs pos="0">
                      <a:srgbClr val="00B05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 scaled="1"/>
                  <a:tileRect/>
                </a:gradFill>
                <a:effectLst>
                  <a:outerShdw dist="50800" dir="5400000" algn="ctr" rotWithShape="0">
                    <a:srgbClr val="000000"/>
                  </a:outerShd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Сутн</a:t>
            </a:r>
            <a:r>
              <a:rPr lang="uk-UA" b="1" cap="all" dirty="0" err="1" smtClean="0">
                <a:ln w="0">
                  <a:noFill/>
                </a:ln>
                <a:gradFill flip="none" rotWithShape="1">
                  <a:gsLst>
                    <a:gs pos="0">
                      <a:srgbClr val="00B05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 scaled="1"/>
                  <a:tileRect/>
                </a:gradFill>
                <a:effectLst>
                  <a:outerShdw dist="50800" dir="5400000" algn="ctr" rotWithShape="0">
                    <a:srgbClr val="000000"/>
                  </a:outerShd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ість</a:t>
            </a:r>
            <a:r>
              <a:rPr lang="uk-UA" b="1" cap="all" dirty="0" smtClean="0">
                <a:ln w="0">
                  <a:noFill/>
                </a:ln>
                <a:gradFill flip="none" rotWithShape="1">
                  <a:gsLst>
                    <a:gs pos="0">
                      <a:srgbClr val="00B050"/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 scaled="1"/>
                  <a:tileRect/>
                </a:gradFill>
                <a:effectLst>
                  <a:outerShdw dist="50800" dir="5400000" algn="ctr" rotWithShape="0">
                    <a:srgbClr val="000000"/>
                  </a:outerShd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комунікативної лінгвістики</a:t>
            </a:r>
            <a:r>
              <a:rPr lang="uk-UA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643050"/>
            <a:ext cx="6786546" cy="214314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Комунікативна лінгвістика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 складовою частиною сучасної галузі розгалуженої науки про мову –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мовознавства.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4294967295"/>
          </p:nvPr>
        </p:nvSpPr>
        <p:spPr>
          <a:xfrm>
            <a:off x="1643042" y="3929066"/>
            <a:ext cx="7286644" cy="242889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uk-UA" dirty="0" smtClean="0">
                <a:solidFill>
                  <a:srgbClr val="002060"/>
                </a:solidFill>
              </a:rPr>
              <a:t>Мовознавство</a:t>
            </a:r>
            <a:r>
              <a:rPr lang="uk-UA" dirty="0" smtClean="0"/>
              <a:t>, або </a:t>
            </a:r>
            <a:r>
              <a:rPr lang="uk-UA" dirty="0" smtClean="0">
                <a:solidFill>
                  <a:srgbClr val="002060"/>
                </a:solidFill>
              </a:rPr>
              <a:t>лінгвістика</a:t>
            </a:r>
            <a:r>
              <a:rPr lang="uk-UA" dirty="0" smtClean="0"/>
              <a:t> – наука про природну людську мову загалом і про всі мови світу як її індивідуальних представників.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0715670" y="2000241"/>
            <a:ext cx="45719" cy="457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6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6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0"/>
            <a:ext cx="6643702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5300" b="1" dirty="0" smtClean="0">
                <a:latin typeface="+mn-lt"/>
              </a:rPr>
              <a:t>Об'</a:t>
            </a:r>
            <a:r>
              <a:rPr lang="uk-UA" sz="5300" b="1" dirty="0" err="1" smtClean="0">
                <a:latin typeface="+mn-lt"/>
              </a:rPr>
              <a:t>єктом</a:t>
            </a:r>
            <a:r>
              <a:rPr lang="uk-UA" sz="5300" b="1" dirty="0" smtClean="0">
                <a:latin typeface="+mn-lt"/>
              </a:rPr>
              <a:t> комунікативної лінгвістики є мова в реальних процесах комунікації. </a:t>
            </a:r>
            <a:endParaRPr lang="ru-RU" sz="5300" b="1" dirty="0">
              <a:latin typeface="+mn-lt"/>
            </a:endParaRPr>
          </a:p>
        </p:txBody>
      </p:sp>
      <p:pic>
        <p:nvPicPr>
          <p:cNvPr id="3" name="Рисунок 2" descr="25a5a9e6294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3357562"/>
            <a:ext cx="2965869" cy="3174967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640B9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2357430"/>
            <a:ext cx="7901014" cy="3911610"/>
          </a:xfrm>
          <a:gradFill>
            <a:gsLst>
              <a:gs pos="0">
                <a:srgbClr val="F640B9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</a:gradFill>
          <a:ln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uk-UA" dirty="0" smtClean="0"/>
              <a:t>розділ і водночас новий напрям сучасної науки про мову, предметом якого є процеси спілкування людей з використанням живої природної мови, а також з урахуванням усіх наявних складових комунікації (фізичних, фізіологічних, психологічних, соціальних, контекстних, ситуативних та ін.).</a:t>
            </a:r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path path="shape">
              <a:fillToRect l="50000" t="50000" r="50000" b="50000"/>
            </a:path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dirty="0" smtClean="0"/>
              <a:t>Комунікативна лінгвістика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4214810" y="1428736"/>
            <a:ext cx="785818" cy="928694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3" grpId="1" uiExpand="1" build="p" animBg="1"/>
      <p:bldP spid="2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3D4A8">
                <a:alpha val="35000"/>
              </a:srgb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 smtClean="0"/>
              <a:t>Комунікативна лінгвістика охоплює розділи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язані</a:t>
            </a:r>
            <a:r>
              <a:rPr lang="uk-UA" dirty="0" smtClean="0"/>
              <a:t> з: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55895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900"/>
                            </p:stCondLst>
                            <p:childTnLst>
                              <p:par>
                                <p:cTn id="12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rgbClr val="FF3399">
                <a:alpha val="74000"/>
              </a:srgbClr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Базові категорії комунікативної лінгвістики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4077049"/>
              </p:ext>
            </p:extLst>
          </p:nvPr>
        </p:nvGraphicFramePr>
        <p:xfrm>
          <a:off x="899592" y="1685144"/>
          <a:ext cx="7488832" cy="5143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12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uk-UA" dirty="0" smtClean="0"/>
              <a:t>Місце комунікативної лінгвістики в системі наук про мову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571612"/>
          <a:ext cx="9144000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7" name="Прямая соединительная линия 16"/>
          <p:cNvCxnSpPr/>
          <p:nvPr/>
        </p:nvCxnSpPr>
        <p:spPr>
          <a:xfrm>
            <a:off x="928662" y="2357430"/>
            <a:ext cx="7429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4429124" y="2357430"/>
            <a:ext cx="428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2571736" y="3143248"/>
            <a:ext cx="38576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 flipH="1" flipV="1">
            <a:off x="4643438" y="314324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 flipH="1" flipV="1">
            <a:off x="4607719" y="3107529"/>
            <a:ext cx="714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571472" y="4214818"/>
            <a:ext cx="78581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5400000">
            <a:off x="357158" y="4429132"/>
            <a:ext cx="428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>
            <a:off x="1714480" y="4429132"/>
            <a:ext cx="428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>
            <a:off x="3428992" y="4429132"/>
            <a:ext cx="428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>
            <a:off x="5000628" y="4429132"/>
            <a:ext cx="428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>
            <a:off x="6643702" y="4429132"/>
            <a:ext cx="428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8215338" y="4429132"/>
            <a:ext cx="428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2464579" y="3250405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6322231" y="3250405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5400000">
            <a:off x="8251057" y="2464587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>
            <a:off x="821505" y="2464587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5400000">
            <a:off x="6036479" y="4036223"/>
            <a:ext cx="3571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>
            <a:normAutofit fontScale="90000"/>
          </a:bodyPr>
          <a:lstStyle/>
          <a:p>
            <a:r>
              <a:rPr lang="uk-UA" dirty="0" smtClean="0"/>
              <a:t>Завдання комунікативної лінгвістики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5257799"/>
          </a:xfr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449263" indent="-449263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- </a:t>
            </a:r>
            <a:r>
              <a:rPr lang="uk-UA" dirty="0" err="1" smtClean="0">
                <a:solidFill>
                  <a:srgbClr val="002060"/>
                </a:solidFill>
              </a:rPr>
              <a:t>розв</a:t>
            </a:r>
            <a:r>
              <a:rPr lang="en-US" dirty="0" smtClean="0">
                <a:solidFill>
                  <a:srgbClr val="002060"/>
                </a:solidFill>
              </a:rPr>
              <a:t>’</a:t>
            </a:r>
            <a:r>
              <a:rPr lang="uk-UA" dirty="0" err="1" smtClean="0">
                <a:solidFill>
                  <a:srgbClr val="002060"/>
                </a:solidFill>
              </a:rPr>
              <a:t>язання</a:t>
            </a:r>
            <a:r>
              <a:rPr lang="uk-UA" dirty="0" smtClean="0">
                <a:solidFill>
                  <a:srgbClr val="002060"/>
                </a:solidFill>
              </a:rPr>
              <a:t> загальних наукових проблем, </a:t>
            </a:r>
            <a:r>
              <a:rPr lang="uk-UA" dirty="0" err="1" smtClean="0">
                <a:solidFill>
                  <a:srgbClr val="002060"/>
                </a:solidFill>
              </a:rPr>
              <a:t>пов</a:t>
            </a:r>
            <a:r>
              <a:rPr lang="en-US" dirty="0" smtClean="0">
                <a:solidFill>
                  <a:srgbClr val="002060"/>
                </a:solidFill>
              </a:rPr>
              <a:t>’</a:t>
            </a:r>
            <a:r>
              <a:rPr lang="uk-UA" dirty="0" err="1" smtClean="0">
                <a:solidFill>
                  <a:srgbClr val="002060"/>
                </a:solidFill>
              </a:rPr>
              <a:t>язаних</a:t>
            </a:r>
            <a:r>
              <a:rPr lang="uk-UA" dirty="0" smtClean="0">
                <a:solidFill>
                  <a:srgbClr val="002060"/>
                </a:solidFill>
              </a:rPr>
              <a:t> із формуванням знань про комунікативні процеси загалом, рух інформації в комунікації;</a:t>
            </a:r>
          </a:p>
          <a:p>
            <a:pPr marL="449263" indent="-449263" algn="just">
              <a:buNone/>
            </a:pPr>
            <a:r>
              <a:rPr lang="uk-UA" dirty="0" smtClean="0">
                <a:solidFill>
                  <a:srgbClr val="002060"/>
                </a:solidFill>
              </a:rPr>
              <a:t>- вивчення проблем організації засобів мови (мовного коду) у різноманітних типах спілкування ;</a:t>
            </a:r>
          </a:p>
          <a:p>
            <a:pPr marL="449263" indent="-449263" algn="just">
              <a:buNone/>
            </a:pPr>
            <a:r>
              <a:rPr lang="uk-UA" dirty="0" smtClean="0">
                <a:solidFill>
                  <a:srgbClr val="002060"/>
                </a:solidFill>
              </a:rPr>
              <a:t>- дослідження проблем міжособистісних стосунків у спілкуванні;</a:t>
            </a:r>
          </a:p>
          <a:p>
            <a:pPr marL="449263" indent="-449263" algn="just">
              <a:buNone/>
            </a:pPr>
            <a:r>
              <a:rPr lang="uk-UA" dirty="0" smtClean="0">
                <a:solidFill>
                  <a:srgbClr val="002060"/>
                </a:solidFill>
              </a:rPr>
              <a:t>- виявлення нових форм комунікативних (дискурсивних) практик, динаміки руху комунікативних потоків у сучасному суспільстві, специфіки  спілкування з використанням нових комунікативних каналів;</a:t>
            </a:r>
          </a:p>
          <a:p>
            <a:pPr marL="449263" indent="-449263" algn="just">
              <a:buNone/>
            </a:pPr>
            <a:r>
              <a:rPr lang="uk-UA" dirty="0" smtClean="0">
                <a:solidFill>
                  <a:srgbClr val="002060"/>
                </a:solidFill>
              </a:rPr>
              <a:t>- формування практичних навичок безконфліктного спілкування під час дискусій, ділових розмов, переговорів тощо;</a:t>
            </a:r>
          </a:p>
          <a:p>
            <a:pPr marL="449263" indent="-449263" algn="just">
              <a:buNone/>
            </a:pPr>
            <a:r>
              <a:rPr lang="uk-UA" dirty="0" smtClean="0">
                <a:solidFill>
                  <a:srgbClr val="002060"/>
                </a:solidFill>
              </a:rPr>
              <a:t>- навчання практичному аналізу комунікативних ситуацій, які мають місце  в щоденному житті й зафіксовані в кращих зразках художньої літератури;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60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600"/>
                            </p:stCondLst>
                            <p:childTnLst>
                              <p:par>
                                <p:cTn id="1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2600"/>
                            </p:stCondLst>
                            <p:childTnLst>
                              <p:par>
                                <p:cTn id="2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6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2600"/>
                            </p:stCondLst>
                            <p:childTnLst>
                              <p:par>
                                <p:cTn id="3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7600"/>
                            </p:stCondLst>
                            <p:childTnLst>
                              <p:par>
                                <p:cTn id="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2600"/>
                            </p:stCondLst>
                            <p:childTnLst>
                              <p:par>
                                <p:cTn id="4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0000"/>
          </a:bodyPr>
          <a:lstStyle/>
          <a:p>
            <a:r>
              <a:rPr lang="uk-UA" dirty="0" smtClean="0">
                <a:latin typeface="+mn-lt"/>
              </a:rPr>
              <a:t>Методи комунікативної лінгвістики</a:t>
            </a:r>
            <a:endParaRPr lang="ru-RU" dirty="0"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0084539"/>
              </p:ext>
            </p:extLst>
          </p:nvPr>
        </p:nvGraphicFramePr>
        <p:xfrm>
          <a:off x="755576" y="1571613"/>
          <a:ext cx="7704856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Тема Office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628</TotalTime>
  <Words>571</Words>
  <Application>Microsoft Office PowerPoint</Application>
  <PresentationFormat>Экран (4:3)</PresentationFormat>
  <Paragraphs>74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Тема Office</vt:lpstr>
      <vt:lpstr>Комунікативна лінгвістика</vt:lpstr>
      <vt:lpstr> Сутність комунікативної лінгвістики </vt:lpstr>
      <vt:lpstr>Об'єктом комунікативної лінгвістики є мова в реальних процесах комунікації. </vt:lpstr>
      <vt:lpstr>Комунікативна лінгвістика </vt:lpstr>
      <vt:lpstr>Комунікативна лінгвістика охоплює розділи пов’язані з:</vt:lpstr>
      <vt:lpstr>Базові категорії комунікативної лінгвістики</vt:lpstr>
      <vt:lpstr>Місце комунікативної лінгвістики в системі наук про мову</vt:lpstr>
      <vt:lpstr>Завдання комунікативної лінгвістики</vt:lpstr>
      <vt:lpstr>Методи комунікативної лінгвістики</vt:lpstr>
      <vt:lpstr>Опанувавши дисципліну, Ви:</vt:lpstr>
      <vt:lpstr>Ви здобудете основні у компетентності:</vt:lpstr>
      <vt:lpstr>Основна література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Сутність комунікативної лінгвістики </dc:title>
  <dc:creator>user</dc:creator>
  <cp:lastModifiedBy>Lenovo</cp:lastModifiedBy>
  <cp:revision>66</cp:revision>
  <dcterms:created xsi:type="dcterms:W3CDTF">2013-10-04T11:09:52Z</dcterms:created>
  <dcterms:modified xsi:type="dcterms:W3CDTF">2020-05-24T11:36:28Z</dcterms:modified>
</cp:coreProperties>
</file>