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8" r:id="rId3"/>
    <p:sldId id="264" r:id="rId4"/>
    <p:sldId id="259" r:id="rId5"/>
    <p:sldId id="262" r:id="rId6"/>
    <p:sldId id="263" r:id="rId7"/>
    <p:sldId id="260" r:id="rId8"/>
    <p:sldId id="257" r:id="rId9"/>
    <p:sldId id="261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без заголовка" id="{41EDA4CB-112D-4DF1-92DC-6B48487E320C}">
          <p14:sldIdLst>
            <p14:sldId id="256"/>
            <p14:sldId id="258"/>
            <p14:sldId id="259"/>
            <p14:sldId id="262"/>
            <p14:sldId id="263"/>
            <p14:sldId id="260"/>
            <p14:sldId id="257"/>
            <p14:sldId id="261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7883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9636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5833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81747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9402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5589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3719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201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42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95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3343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646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133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804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515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08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2889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E7E3AF5-1910-4A13-B57E-20A664C385C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AD4E3-3C7E-4F47-B874-D18A55F72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30370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972492" y="4336868"/>
            <a:ext cx="8007531" cy="1031966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sz="6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5703" y="2199689"/>
            <a:ext cx="113718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u="sng" dirty="0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uk-UA" sz="6000" b="1" u="sng" dirty="0" smtClean="0">
                <a:latin typeface="Times New Roman" pitchFamily="18" charset="0"/>
                <a:cs typeface="Times New Roman" pitchFamily="18" charset="0"/>
              </a:rPr>
              <a:t> В ЄВРОПІ ТА СВІТІ </a:t>
            </a:r>
            <a:endParaRPr lang="ru-RU" sz="6000" b="1" dirty="0"/>
          </a:p>
        </p:txBody>
      </p:sp>
    </p:spTree>
    <p:extLst>
      <p:ext uri="{BB962C8B-B14F-4D97-AF65-F5344CB8AC3E}">
        <p14:creationId xmlns="" xmlns:p14="http://schemas.microsoft.com/office/powerpoint/2010/main" val="146709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2939"/>
          </a:xfrm>
        </p:spPr>
        <p:txBody>
          <a:bodyPr/>
          <a:lstStyle/>
          <a:p>
            <a:r>
              <a:rPr lang="uk-UA" dirty="0" smtClean="0"/>
              <a:t>Джерела додаткової інформації: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823" y="1256083"/>
            <a:ext cx="10933612" cy="534065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Інтеграція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європейських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рамках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Євросоюзу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самостійної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[для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спеціальності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7.02030201 “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освітньокваліфікаційного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Спеціаліст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”].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Редакційно-видавничий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2012. – 194 с.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Інтеграція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європейських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рамках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Євросоюзу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семінарських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занять [для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спеціальності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7.02030201 “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освітньокваліфікаційного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Спеціаліст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”].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Редакційно-видавничий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2012. – 262 с.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методичні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семінарських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занять [для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ОКР «Бакалавр»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спеціальності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6.020303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Філологія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»].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Дрогобицького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педагогічного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2013. – 154 с. 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Дрогобицького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педагогічного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університету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2010. – 477 с.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фахівців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освітньокваліфікаційного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“Бакалавр”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І. Франка.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Редакційно-видавничий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2013. – 39 с. 8.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.;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Л. В. Тимошенко]. – К.: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2013. – 364 с. + компакт-диск (638 с.). 9. Зайцев Ю.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– Вид. 4-те.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2003. – 520 с. 10.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Зленко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Дипломатія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динамічних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геополітичних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Харків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Фоліо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2003. – 559 с. 11.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семінар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занять / Ред. В. М. Литвин. – К.: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2006. – 608 с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Програма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фахівців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освітньокваліфікаційного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“Бакалавр”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І. Франка.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Дрогобич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Редакційно-видавничий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відділ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ДДПУ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імені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Івана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Франка, 2013. – 39 с. 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.; [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відп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Л. В. Тимошенко]. – К.: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2013. – 364 с. + компакт-диск (638 с.). 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Зайцев Ю.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– Вид. 4-те.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2003. – 520 с. 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Зленко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А. М.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Дипломатія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динамічних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геополітичних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Харків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Фоліо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2003. – 559 с. </a:t>
            </a:r>
          </a:p>
          <a:p>
            <a:pPr>
              <a:spcBef>
                <a:spcPts val="0"/>
              </a:spcBef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навч.-метод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посіб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семінар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занять / Ред. В. М. Литвин. – К.: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2006. – 608 с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u="sng" dirty="0"/>
              <a:t>Завдання курсу</a:t>
            </a:r>
            <a:r>
              <a:rPr lang="uk-UA" b="1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Дисципліна «Україна в Європі та світі» має ознайомити студентів з сучасним станом світових політичних, економічних, соціально-демографічних, релігійних, культурних процесів. </a:t>
            </a:r>
            <a:endParaRPr lang="uk-UA" dirty="0" smtClean="0"/>
          </a:p>
          <a:p>
            <a:r>
              <a:rPr lang="ru-RU" dirty="0"/>
              <a:t>Велика </a:t>
            </a:r>
            <a:r>
              <a:rPr lang="ru-RU" dirty="0" err="1"/>
              <a:t>увага</a:t>
            </a:r>
            <a:r>
              <a:rPr lang="ru-RU" dirty="0"/>
              <a:t> </a:t>
            </a:r>
            <a:r>
              <a:rPr lang="ru-RU" dirty="0" err="1"/>
              <a:t>звернена</a:t>
            </a:r>
            <a:r>
              <a:rPr lang="ru-RU" dirty="0"/>
              <a:t> на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європейської</a:t>
            </a:r>
            <a:r>
              <a:rPr lang="ru-RU" dirty="0"/>
              <a:t> </a:t>
            </a:r>
            <a:r>
              <a:rPr lang="ru-RU" dirty="0" err="1"/>
              <a:t>інтеграції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яка </a:t>
            </a:r>
            <a:r>
              <a:rPr lang="ru-RU" dirty="0" err="1"/>
              <a:t>проголошена</a:t>
            </a:r>
            <a:r>
              <a:rPr lang="ru-RU" dirty="0"/>
              <a:t>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пріоритетом</a:t>
            </a:r>
            <a:r>
              <a:rPr lang="ru-RU" dirty="0"/>
              <a:t> </a:t>
            </a:r>
            <a:r>
              <a:rPr lang="ru-RU" dirty="0" err="1"/>
              <a:t>зовнішньої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uk-UA" dirty="0" smtClean="0"/>
              <a:t>Слухачі курсу знайомляться </a:t>
            </a:r>
            <a:r>
              <a:rPr lang="uk-UA" dirty="0"/>
              <a:t>з історією взаємин України з окремими країнами та регіонами </a:t>
            </a:r>
            <a:r>
              <a:rPr lang="uk-UA" dirty="0" smtClean="0"/>
              <a:t>світу</a:t>
            </a:r>
            <a:r>
              <a:rPr lang="uk-UA" dirty="0"/>
              <a:t>;</a:t>
            </a:r>
            <a:endParaRPr lang="uk-UA" dirty="0" smtClean="0"/>
          </a:p>
          <a:p>
            <a:r>
              <a:rPr lang="uk-UA" dirty="0" smtClean="0"/>
              <a:t>Навчаються визначати </a:t>
            </a:r>
            <a:r>
              <a:rPr lang="uk-UA" dirty="0"/>
              <a:t>становище, можливості та тенденції розвитку України в контексті процесів, що відбуваються в Європі та світі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СЕРЕД ОСНОВНИХ ПИТАНЬ (слайди 3-8):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1859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5400" dirty="0" smtClean="0">
                <a:latin typeface="Times New Roman" pitchFamily="18" charset="0"/>
                <a:cs typeface="Times New Roman" pitchFamily="18" charset="0"/>
              </a:rPr>
              <a:t>Компетенції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до абстрактного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мислення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аналізу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та синтезу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;</a:t>
            </a:r>
            <a:endParaRPr lang="en-US" sz="3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використовувати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на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практиці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основи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діючого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законодавства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відстежувати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зміни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в </a:t>
            </a:r>
            <a:r>
              <a:rPr lang="ru-RU" sz="3600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ньому</a:t>
            </a:r>
            <a:r>
              <a:rPr lang="ru-RU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..</a:t>
            </a:r>
            <a:endParaRPr lang="ru-RU" sz="36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6276" y="535845"/>
            <a:ext cx="10581656" cy="651687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Історичний ракурс зовнішньої політики України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717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018" y="5202848"/>
            <a:ext cx="9404723" cy="140053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Українське питання у ХХ столітті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15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251" y="4466578"/>
            <a:ext cx="9404723" cy="1400530"/>
          </a:xfrm>
        </p:spPr>
        <p:txBody>
          <a:bodyPr/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Міжнародне визнання України у 1990-х роках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100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136" y="5130140"/>
            <a:ext cx="9404723" cy="140053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Участь Української держави у міжнародних організаціях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65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Європейська інтеграція України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321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59" y="2315687"/>
            <a:ext cx="9404723" cy="926973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Глобалізація і сучасний світ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441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93</TotalTime>
  <Words>673</Words>
  <Application>Microsoft Office PowerPoint</Application>
  <PresentationFormat>Произвольный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Ион</vt:lpstr>
      <vt:lpstr>  Спеціальність 241 Готельно-ресторанна справа  галузі знань 24 Сфера обслуговування</vt:lpstr>
      <vt:lpstr>Завдання курсу:  </vt:lpstr>
      <vt:lpstr>Компетенції </vt:lpstr>
      <vt:lpstr>Історичний ракурс зовнішньої політики України</vt:lpstr>
      <vt:lpstr>Українське питання у ХХ столітті </vt:lpstr>
      <vt:lpstr>Міжнародне визнання України у 1990-х роках</vt:lpstr>
      <vt:lpstr>Участь Української держави у міжнародних організаціях</vt:lpstr>
      <vt:lpstr>Європейська інтеграція України</vt:lpstr>
      <vt:lpstr>Глобалізація і сучасний світ</vt:lpstr>
      <vt:lpstr>Джерела додаткової інформації: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</dc:creator>
  <cp:lastModifiedBy>iyudin</cp:lastModifiedBy>
  <cp:revision>16</cp:revision>
  <dcterms:created xsi:type="dcterms:W3CDTF">2020-06-16T19:02:51Z</dcterms:created>
  <dcterms:modified xsi:type="dcterms:W3CDTF">2021-01-21T14:51:34Z</dcterms:modified>
</cp:coreProperties>
</file>