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Банківська справа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бакалавр </a:t>
            </a: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36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648072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діяльність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комерційних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банків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пов’язана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наданням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юридичним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фізичним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особам.</a:t>
            </a:r>
          </a:p>
          <a:p>
            <a:pPr algn="just"/>
            <a:r>
              <a:rPr lang="ru-RU" sz="18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системи знань у галузі організації та технології здійснення банками пасивних та активних операцій, надання банківських послуг, сприяння набуттю практичних навичок виконання банківських операцій, пов’язаних з розрахунково-касовим, кредитним та іншими видами обслуговування клієнтів банку. </a:t>
            </a:r>
          </a:p>
          <a:p>
            <a:pPr indent="450215" algn="just">
              <a:spcAft>
                <a:spcPts val="0"/>
              </a:spcAft>
            </a:pPr>
            <a: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 методів проведення банківських операцій і надання банківських послуг; набуття вмінь виконувати конкретні операції банківської діяльності.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uk-UA" sz="1850" dirty="0">
                <a:solidFill>
                  <a:schemeClr val="bg1"/>
                </a:solidFill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018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875" y="436023"/>
            <a:ext cx="6480720" cy="640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en-US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en-US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b="0" dirty="0" smtClean="0">
                <a:effectLst/>
                <a:latin typeface="Times New Roman"/>
                <a:ea typeface="Calibri"/>
              </a:rPr>
              <a:t>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uk-UA" sz="15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31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568952" cy="440740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1.  </a:t>
            </a:r>
            <a:r>
              <a:rPr lang="ru-RU" dirty="0" err="1">
                <a:latin typeface="Times New Roman"/>
                <a:ea typeface="Times New Roman"/>
              </a:rPr>
              <a:t>Становлення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розвиток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uk-UA" dirty="0">
                <a:latin typeface="Times New Roman"/>
                <a:ea typeface="Times New Roman"/>
              </a:rPr>
              <a:t>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2.  </a:t>
            </a:r>
            <a:r>
              <a:rPr lang="ru-RU" dirty="0" err="1">
                <a:latin typeface="Times New Roman"/>
                <a:ea typeface="Times New Roman"/>
              </a:rPr>
              <a:t>Національний</a:t>
            </a:r>
            <a:r>
              <a:rPr lang="ru-RU" dirty="0">
                <a:latin typeface="Times New Roman"/>
                <a:ea typeface="Times New Roman"/>
              </a:rPr>
              <a:t> банк та </a:t>
            </a:r>
            <a:r>
              <a:rPr lang="ru-RU" dirty="0" err="1">
                <a:latin typeface="Times New Roman"/>
                <a:ea typeface="Times New Roman"/>
              </a:rPr>
              <a:t>його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грошово-кредитні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операції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3.  </a:t>
            </a:r>
            <a:r>
              <a:rPr lang="ru-RU" dirty="0" err="1">
                <a:latin typeface="Times New Roman"/>
                <a:ea typeface="Times New Roman"/>
              </a:rPr>
              <a:t>Організація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формування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капіталу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4. </a:t>
            </a:r>
            <a:r>
              <a:rPr lang="ru-RU" dirty="0" err="1">
                <a:latin typeface="Times New Roman"/>
                <a:ea typeface="Times New Roman"/>
              </a:rPr>
              <a:t>Управління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пасивами</a:t>
            </a:r>
            <a:r>
              <a:rPr lang="ru-RU" dirty="0">
                <a:latin typeface="Times New Roman"/>
                <a:ea typeface="Times New Roman"/>
              </a:rPr>
              <a:t> та активами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5.  Організація банківського кредитування.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6. Розрахункова діяльність комерційних банків.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7. Послуги комерційних банків: трастові та інші послуги. Інвестиційна діяльність банківських установ. Обслуговування зовнішньоекономічних зв’язків банківськими установами.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 8.</a:t>
            </a:r>
            <a:r>
              <a:rPr lang="ru-RU" dirty="0" err="1">
                <a:latin typeface="Times New Roman"/>
                <a:ea typeface="Times New Roman"/>
              </a:rPr>
              <a:t>Фінансова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стійкість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911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8407893" cy="44074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P.I.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Тиркала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Тернопіль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Карт-бланш, 2001. — 314 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За ред. А. М. Мороза. —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2-ге вид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К.: КНЕУ, 2002. — 476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T.I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В.О.Сичов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В.Т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Александров, В.В. Остапенко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К.: АВТ, 2004. — 528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Банковское дело: Учебник. — 2-е изд.,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и доп. /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 ред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О. И. Лаврушина. — Финансы и статистика, 2002. — 672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спец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/ Р.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Коцовська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Ричаківська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Г.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Табачук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3-тє вид. — 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ЛБІ НБУ, 2004. — 500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Петрук О. М.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.: Кондор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2004.—461с.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844063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15</TotalTime>
  <Words>402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2020-06-09T19:45:00Z</dcterms:created>
  <dcterms:modified xsi:type="dcterms:W3CDTF">2020-07-09T14:56:49Z</dcterms:modified>
</cp:coreProperties>
</file>