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14.08.2020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92828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14.08.2020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2340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14.08.2020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7245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14.08.2020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1324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pPr/>
              <a:t>14.08.2020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95821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14.08.2020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3491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14.08.2020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3326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14.08.2020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5818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14.08.2020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1262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14.08.2020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235452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14.08.2020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151075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14.08.2020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2087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«СУЧАСНІ ЕКОНОМІЧНІ СИСТЕМИ»</a:t>
            </a: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економіки </a:t>
            </a:r>
            <a:r>
              <a:rPr lang="uk-UA" sz="1400" spc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Менеджменту та адміністрування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72023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404664"/>
            <a:ext cx="6192688" cy="63786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uk-UA" sz="2000" dirty="0" smtClean="0">
                <a:solidFill>
                  <a:prstClr val="black"/>
                </a:solidFill>
                <a:latin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/>
              </a:rPr>
              <a:t>о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сновні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типи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особливості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сучасних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економічних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систем.</a:t>
            </a: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20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</a:t>
            </a:r>
            <a:r>
              <a:rPr lang="ru-RU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ознайомлення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з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основними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поняттями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типами та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особливостями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сучасних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b="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економічних</a:t>
            </a:r>
            <a:r>
              <a:rPr lang="ru-RU" sz="200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систем.</a:t>
            </a: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володіння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основними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поняттями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, засадами та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критеріями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аналізу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та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оцінки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сучасних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економічних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систем;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вміння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застосовувати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згадані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принципи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до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реальних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ситуацій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у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міжнародних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економічних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відносинах</a:t>
            </a:r>
            <a:r>
              <a:rPr lang="ru-RU" sz="200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uk-UA" sz="1850" dirty="0" smtClean="0">
                <a:effectLst/>
                <a:latin typeface="Times New Roman"/>
                <a:ea typeface="Times New Roman"/>
              </a:rPr>
              <a:t>	</a:t>
            </a:r>
            <a:endParaRPr lang="ru-RU" sz="1850" b="1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5655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332656"/>
            <a:ext cx="6624736" cy="6361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5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обґрунтовувати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доцільність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дипломатичних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конфліктних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ситуацій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міжнародному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ділових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організаційно-правових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відносинах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обґрунтовувати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власну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думку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умов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форм МЕВ на мега-, макро-, мезо-  і 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мікрорівнях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демонструвати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стійке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моделей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Збирати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обробляти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упорядковувати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великий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про стан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зовнішньої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держав.</a:t>
            </a:r>
            <a:endParaRPr lang="uk-UA" sz="155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Оцінювати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міжнародного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міжнародного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співробітництва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міжнародної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безпеки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стан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конфлікту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системах.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Визначати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політичні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дипломатичні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безпекові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суспільні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юридичні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екологічні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ризики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глобальних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Досліджувати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явища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міжнародній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історичних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передумов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виділяючи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узагальнюючи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5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тенденції</a:t>
            </a:r>
            <a:r>
              <a:rPr lang="ru-RU" sz="15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ru-RU" sz="1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3022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916832"/>
            <a:ext cx="8856983" cy="462343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Тема 1. Предмет, метод і основні поняття курсу.</a:t>
            </a:r>
          </a:p>
          <a:p>
            <a:pPr>
              <a:lnSpc>
                <a:spcPct val="150000"/>
              </a:lnSpc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Тема 2. Економічна система США</a:t>
            </a:r>
          </a:p>
          <a:p>
            <a:pPr>
              <a:lnSpc>
                <a:spcPct val="150000"/>
              </a:lnSpc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Тема 3. Основні типи сучасних економічних систем</a:t>
            </a:r>
          </a:p>
          <a:p>
            <a:pPr>
              <a:lnSpc>
                <a:spcPct val="150000"/>
              </a:lnSpc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Тема 4. Економічна система країн Західної Європи</a:t>
            </a:r>
          </a:p>
          <a:p>
            <a:pPr>
              <a:lnSpc>
                <a:spcPct val="150000"/>
              </a:lnSpc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Тема 5. Економічна система Японії та нових індустріальних держав</a:t>
            </a:r>
          </a:p>
          <a:p>
            <a:pPr>
              <a:lnSpc>
                <a:spcPct val="150000"/>
              </a:lnSpc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Тема 6. Неринкові та трансформаційні економічні системи</a:t>
            </a:r>
          </a:p>
          <a:p>
            <a:endParaRPr lang="uk-UA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66287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628800"/>
            <a:ext cx="8640960" cy="52292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Красильников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О.Ю. Структурные сдвиги в экономике: теория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методология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– Саратов: Научная книга, 1999 – 65 с.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Пепа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Т.В.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Регіональна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динаміка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трансформація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простору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Черкаси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Брама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Україна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2006 – 440 с.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3. Бутко М.П.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Передумови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трансформації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механізми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регіональних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Наук.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журнал – К.: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2004 – № 2 – с. 9-29.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Говорушко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Т.А.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ефективністю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вартісно-орієнтованого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підходу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/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монографія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Т.А.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Говорушко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Н.І.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Клімаш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К.: Логос, 2013 – 204 с.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Габор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С.С.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економічна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категорія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//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Інноваційна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2012 – № 7 – с. 14-17.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Касич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А.О.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Методичні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підходи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/ А.О.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Касич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//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Бізнес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Інформ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2012. – № 12 – с. 176-179.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7. Куценко А.В.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Організаційно-економічний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механізм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споживчої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кооперації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монографія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А.В.Куценко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Полтава: РВВ ПУСКУ, 2008. – 215 с.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8. Нортон Д. Сбалансированная система показателей. От стратеги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действию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/ Д. Нортон, Р. Каплан. – М.: Олимп Бизнес, 2010. – 320 с.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Отенко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О.І.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аналітичного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інструментарію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Бізнес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Інформ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2013 – № 5 – с.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231- 237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Стрілець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Є.М.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Ефективність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економічна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категорія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Є.М.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Стрілець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Запоріжжя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КПУ, 2013. – с. 9-14.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11. Пилипенко С.М.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Теоретичні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засади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Миколаїв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Миколаївський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національний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університет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В.О.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Сухомлинського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ж.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Глобальні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національні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10, 2016. – с. 452-456.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xmlns="" val="16027246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570</Words>
  <Application>Microsoft Office PowerPoint</Application>
  <PresentationFormat>Экран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Сетка</vt:lpstr>
      <vt:lpstr>Міністерство освіти і науки України Херсонський державний університет Факультет економіки та менеджменту Кафедра економіки , Менеджменту та адміністрування</vt:lpstr>
      <vt:lpstr>Слайд 2</vt:lpstr>
      <vt:lpstr>Слайд 3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anna</cp:lastModifiedBy>
  <cp:revision>5</cp:revision>
  <dcterms:created xsi:type="dcterms:W3CDTF">2020-06-10T19:33:27Z</dcterms:created>
  <dcterms:modified xsi:type="dcterms:W3CDTF">2020-08-14T08:27:40Z</dcterms:modified>
</cp:coreProperties>
</file>