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7.jpg" ContentType="image/pn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65" autoAdjust="0"/>
  </p:normalViewPr>
  <p:slideViewPr>
    <p:cSldViewPr snapToGrid="0">
      <p:cViewPr varScale="1">
        <p:scale>
          <a:sx n="52" d="100"/>
          <a:sy n="52" d="100"/>
        </p:scale>
        <p:origin x="11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рина Гоштанар" userId="c72d86d083940fc0" providerId="LiveId" clId="{FE2107E4-9300-4359-8148-8E8C5F7DD35A}"/>
    <pc:docChg chg="undo redo custSel addSld delSld modSld">
      <pc:chgData name="Ирина Гоштанар" userId="c72d86d083940fc0" providerId="LiveId" clId="{FE2107E4-9300-4359-8148-8E8C5F7DD35A}" dt="2023-02-04T22:45:19.291" v="3864" actId="14100"/>
      <pc:docMkLst>
        <pc:docMk/>
      </pc:docMkLst>
      <pc:sldChg chg="addSp modSp new mod">
        <pc:chgData name="Ирина Гоштанар" userId="c72d86d083940fc0" providerId="LiveId" clId="{FE2107E4-9300-4359-8148-8E8C5F7DD35A}" dt="2023-02-04T22:11:47.137" v="3494" actId="1076"/>
        <pc:sldMkLst>
          <pc:docMk/>
          <pc:sldMk cId="2570565459" sldId="256"/>
        </pc:sldMkLst>
        <pc:spChg chg="add mod">
          <ac:chgData name="Ирина Гоштанар" userId="c72d86d083940fc0" providerId="LiveId" clId="{FE2107E4-9300-4359-8148-8E8C5F7DD35A}" dt="2023-02-04T18:08:36.789" v="37" actId="20577"/>
          <ac:spMkLst>
            <pc:docMk/>
            <pc:sldMk cId="2570565459" sldId="256"/>
            <ac:spMk id="3" creationId="{19A039F1-D8A8-86A2-24D6-64961501B933}"/>
          </ac:spMkLst>
        </pc:spChg>
        <pc:picChg chg="add mod">
          <ac:chgData name="Ирина Гоштанар" userId="c72d86d083940fc0" providerId="LiveId" clId="{FE2107E4-9300-4359-8148-8E8C5F7DD35A}" dt="2023-02-04T22:11:27.848" v="3493" actId="1076"/>
          <ac:picMkLst>
            <pc:docMk/>
            <pc:sldMk cId="2570565459" sldId="256"/>
            <ac:picMk id="4" creationId="{B03A6D37-EF7E-3CE4-0138-BB2EAED69ABB}"/>
          </ac:picMkLst>
        </pc:picChg>
        <pc:picChg chg="add mod">
          <ac:chgData name="Ирина Гоштанар" userId="c72d86d083940fc0" providerId="LiveId" clId="{FE2107E4-9300-4359-8148-8E8C5F7DD35A}" dt="2023-02-04T22:11:47.137" v="3494" actId="1076"/>
          <ac:picMkLst>
            <pc:docMk/>
            <pc:sldMk cId="2570565459" sldId="256"/>
            <ac:picMk id="5" creationId="{975E6081-2732-2B19-4879-FB93EBCAF37C}"/>
          </ac:picMkLst>
        </pc:picChg>
      </pc:sldChg>
      <pc:sldChg chg="modSp new del mod">
        <pc:chgData name="Ирина Гоштанар" userId="c72d86d083940fc0" providerId="LiveId" clId="{FE2107E4-9300-4359-8148-8E8C5F7DD35A}" dt="2023-02-04T18:11:18.035" v="52" actId="2696"/>
        <pc:sldMkLst>
          <pc:docMk/>
          <pc:sldMk cId="699065895" sldId="257"/>
        </pc:sldMkLst>
        <pc:spChg chg="mod">
          <ac:chgData name="Ирина Гоштанар" userId="c72d86d083940fc0" providerId="LiveId" clId="{FE2107E4-9300-4359-8148-8E8C5F7DD35A}" dt="2023-02-04T18:10:58.951" v="48" actId="14100"/>
          <ac:spMkLst>
            <pc:docMk/>
            <pc:sldMk cId="699065895" sldId="257"/>
            <ac:spMk id="2" creationId="{24E45BA2-7420-C6F0-BA6A-2C7A51A5D184}"/>
          </ac:spMkLst>
        </pc:spChg>
        <pc:spChg chg="mod">
          <ac:chgData name="Ирина Гоштанар" userId="c72d86d083940fc0" providerId="LiveId" clId="{FE2107E4-9300-4359-8148-8E8C5F7DD35A}" dt="2023-02-04T18:11:09.103" v="51" actId="14100"/>
          <ac:spMkLst>
            <pc:docMk/>
            <pc:sldMk cId="699065895" sldId="257"/>
            <ac:spMk id="3" creationId="{E0423F24-31D2-496C-B9F5-605614AE5B46}"/>
          </ac:spMkLst>
        </pc:spChg>
      </pc:sldChg>
      <pc:sldChg chg="addSp modSp new mod">
        <pc:chgData name="Ирина Гоштанар" userId="c72d86d083940fc0" providerId="LiveId" clId="{FE2107E4-9300-4359-8148-8E8C5F7DD35A}" dt="2023-02-04T19:28:22.466" v="1688" actId="113"/>
        <pc:sldMkLst>
          <pc:docMk/>
          <pc:sldMk cId="1931886878" sldId="257"/>
        </pc:sldMkLst>
        <pc:spChg chg="add mod">
          <ac:chgData name="Ирина Гоштанар" userId="c72d86d083940fc0" providerId="LiveId" clId="{FE2107E4-9300-4359-8148-8E8C5F7DD35A}" dt="2023-02-04T19:28:22.466" v="1688" actId="113"/>
          <ac:spMkLst>
            <pc:docMk/>
            <pc:sldMk cId="1931886878" sldId="257"/>
            <ac:spMk id="3" creationId="{2C581E2F-FA80-A22E-0BF3-D6E60B0415A0}"/>
          </ac:spMkLst>
        </pc:spChg>
      </pc:sldChg>
      <pc:sldChg chg="addSp delSp modSp new mod setBg">
        <pc:chgData name="Ирина Гоштанар" userId="c72d86d083940fc0" providerId="LiveId" clId="{FE2107E4-9300-4359-8148-8E8C5F7DD35A}" dt="2023-02-04T22:31:45.103" v="3543" actId="20577"/>
        <pc:sldMkLst>
          <pc:docMk/>
          <pc:sldMk cId="2361791331" sldId="258"/>
        </pc:sldMkLst>
        <pc:spChg chg="add del mod">
          <ac:chgData name="Ирина Гоштанар" userId="c72d86d083940fc0" providerId="LiveId" clId="{FE2107E4-9300-4359-8148-8E8C5F7DD35A}" dt="2023-02-04T18:21:29.598" v="892"/>
          <ac:spMkLst>
            <pc:docMk/>
            <pc:sldMk cId="2361791331" sldId="258"/>
            <ac:spMk id="3" creationId="{D52F0D74-3061-DE43-287A-9AC3A4762DE2}"/>
          </ac:spMkLst>
        </pc:spChg>
        <pc:spChg chg="add mod">
          <ac:chgData name="Ирина Гоштанар" userId="c72d86d083940fc0" providerId="LiveId" clId="{FE2107E4-9300-4359-8148-8E8C5F7DD35A}" dt="2023-02-04T18:45:13.888" v="1215" actId="20577"/>
          <ac:spMkLst>
            <pc:docMk/>
            <pc:sldMk cId="2361791331" sldId="258"/>
            <ac:spMk id="5" creationId="{CE051BF4-3036-F45F-2DC3-99C4611506F2}"/>
          </ac:spMkLst>
        </pc:spChg>
        <pc:graphicFrameChg chg="add del mod">
          <ac:chgData name="Ирина Гоштанар" userId="c72d86d083940fc0" providerId="LiveId" clId="{FE2107E4-9300-4359-8148-8E8C5F7DD35A}" dt="2023-02-04T18:21:29.598" v="892"/>
          <ac:graphicFrameMkLst>
            <pc:docMk/>
            <pc:sldMk cId="2361791331" sldId="258"/>
            <ac:graphicFrameMk id="2" creationId="{D09EED2A-76C4-ED85-CE31-109BE85C9994}"/>
          </ac:graphicFrameMkLst>
        </pc:graphicFrameChg>
        <pc:graphicFrameChg chg="add mod modGraphic">
          <ac:chgData name="Ирина Гоштанар" userId="c72d86d083940fc0" providerId="LiveId" clId="{FE2107E4-9300-4359-8148-8E8C5F7DD35A}" dt="2023-02-04T22:31:45.103" v="3543" actId="20577"/>
          <ac:graphicFrameMkLst>
            <pc:docMk/>
            <pc:sldMk cId="2361791331" sldId="258"/>
            <ac:graphicFrameMk id="6" creationId="{E6B86143-4AD1-62AE-655A-1716D37B6734}"/>
          </ac:graphicFrameMkLst>
        </pc:graphicFrameChg>
      </pc:sldChg>
      <pc:sldChg chg="addSp modSp new mod">
        <pc:chgData name="Ирина Гоштанар" userId="c72d86d083940fc0" providerId="LiveId" clId="{FE2107E4-9300-4359-8148-8E8C5F7DD35A}" dt="2023-02-04T22:32:11.944" v="3585" actId="20577"/>
        <pc:sldMkLst>
          <pc:docMk/>
          <pc:sldMk cId="2628983304" sldId="259"/>
        </pc:sldMkLst>
        <pc:spChg chg="add mod">
          <ac:chgData name="Ирина Гоштанар" userId="c72d86d083940fc0" providerId="LiveId" clId="{FE2107E4-9300-4359-8148-8E8C5F7DD35A}" dt="2023-02-04T18:50:26.290" v="1260"/>
          <ac:spMkLst>
            <pc:docMk/>
            <pc:sldMk cId="2628983304" sldId="259"/>
            <ac:spMk id="3" creationId="{1621EF33-2B4B-0DBD-2839-916B76C025E3}"/>
          </ac:spMkLst>
        </pc:spChg>
        <pc:graphicFrameChg chg="add mod modGraphic">
          <ac:chgData name="Ирина Гоштанар" userId="c72d86d083940fc0" providerId="LiveId" clId="{FE2107E4-9300-4359-8148-8E8C5F7DD35A}" dt="2023-02-04T22:32:11.944" v="3585" actId="20577"/>
          <ac:graphicFrameMkLst>
            <pc:docMk/>
            <pc:sldMk cId="2628983304" sldId="259"/>
            <ac:graphicFrameMk id="4" creationId="{16FE9CEA-16EA-131B-7CD3-9BD1F15B34BD}"/>
          </ac:graphicFrameMkLst>
        </pc:graphicFrameChg>
      </pc:sldChg>
      <pc:sldChg chg="addSp modSp new mod">
        <pc:chgData name="Ирина Гоштанар" userId="c72d86d083940fc0" providerId="LiveId" clId="{FE2107E4-9300-4359-8148-8E8C5F7DD35A}" dt="2023-02-04T22:35:07.131" v="3602" actId="113"/>
        <pc:sldMkLst>
          <pc:docMk/>
          <pc:sldMk cId="626798043" sldId="260"/>
        </pc:sldMkLst>
        <pc:spChg chg="add mod">
          <ac:chgData name="Ирина Гоштанар" userId="c72d86d083940fc0" providerId="LiveId" clId="{FE2107E4-9300-4359-8148-8E8C5F7DD35A}" dt="2023-02-04T18:55:02.742" v="1325" actId="20577"/>
          <ac:spMkLst>
            <pc:docMk/>
            <pc:sldMk cId="626798043" sldId="260"/>
            <ac:spMk id="3" creationId="{7923DE2E-7CA7-3CF3-72EB-B59A9E80EC81}"/>
          </ac:spMkLst>
        </pc:spChg>
        <pc:graphicFrameChg chg="add mod modGraphic">
          <ac:chgData name="Ирина Гоштанар" userId="c72d86d083940fc0" providerId="LiveId" clId="{FE2107E4-9300-4359-8148-8E8C5F7DD35A}" dt="2023-02-04T22:35:07.131" v="3602" actId="113"/>
          <ac:graphicFrameMkLst>
            <pc:docMk/>
            <pc:sldMk cId="626798043" sldId="260"/>
            <ac:graphicFrameMk id="4" creationId="{C3FBD68E-E718-DE4A-BC10-F87F9FDEF2EE}"/>
          </ac:graphicFrameMkLst>
        </pc:graphicFrameChg>
      </pc:sldChg>
      <pc:sldChg chg="addSp modSp new mod">
        <pc:chgData name="Ирина Гоштанар" userId="c72d86d083940fc0" providerId="LiveId" clId="{FE2107E4-9300-4359-8148-8E8C5F7DD35A}" dt="2023-02-04T22:35:28.624" v="3605" actId="14734"/>
        <pc:sldMkLst>
          <pc:docMk/>
          <pc:sldMk cId="927570916" sldId="261"/>
        </pc:sldMkLst>
        <pc:spChg chg="add mod">
          <ac:chgData name="Ирина Гоштанар" userId="c72d86d083940fc0" providerId="LiveId" clId="{FE2107E4-9300-4359-8148-8E8C5F7DD35A}" dt="2023-02-04T19:00:04.455" v="1372" actId="20577"/>
          <ac:spMkLst>
            <pc:docMk/>
            <pc:sldMk cId="927570916" sldId="261"/>
            <ac:spMk id="3" creationId="{67BFE4CF-5B08-DE8E-3CBE-545DD8B0B31E}"/>
          </ac:spMkLst>
        </pc:spChg>
        <pc:graphicFrameChg chg="add mod modGraphic">
          <ac:chgData name="Ирина Гоштанар" userId="c72d86d083940fc0" providerId="LiveId" clId="{FE2107E4-9300-4359-8148-8E8C5F7DD35A}" dt="2023-02-04T22:35:28.624" v="3605" actId="14734"/>
          <ac:graphicFrameMkLst>
            <pc:docMk/>
            <pc:sldMk cId="927570916" sldId="261"/>
            <ac:graphicFrameMk id="4" creationId="{76BEFEE9-7EC3-E8B6-C42B-EE8450F75B26}"/>
          </ac:graphicFrameMkLst>
        </pc:graphicFrameChg>
      </pc:sldChg>
      <pc:sldChg chg="addSp delSp modSp new mod">
        <pc:chgData name="Ирина Гоштанар" userId="c72d86d083940fc0" providerId="LiveId" clId="{FE2107E4-9300-4359-8148-8E8C5F7DD35A}" dt="2023-02-04T22:34:10.172" v="3596" actId="113"/>
        <pc:sldMkLst>
          <pc:docMk/>
          <pc:sldMk cId="2990628970" sldId="262"/>
        </pc:sldMkLst>
        <pc:spChg chg="add del mod">
          <ac:chgData name="Ирина Гоштанар" userId="c72d86d083940fc0" providerId="LiveId" clId="{FE2107E4-9300-4359-8148-8E8C5F7DD35A}" dt="2023-02-04T19:05:58.685" v="1437"/>
          <ac:spMkLst>
            <pc:docMk/>
            <pc:sldMk cId="2990628970" sldId="262"/>
            <ac:spMk id="3" creationId="{3ABEF69F-377A-7607-BDCA-92BB050BEE07}"/>
          </ac:spMkLst>
        </pc:spChg>
        <pc:spChg chg="add mod">
          <ac:chgData name="Ирина Гоштанар" userId="c72d86d083940fc0" providerId="LiveId" clId="{FE2107E4-9300-4359-8148-8E8C5F7DD35A}" dt="2023-02-04T19:08:14.605" v="1500" actId="20577"/>
          <ac:spMkLst>
            <pc:docMk/>
            <pc:sldMk cId="2990628970" sldId="262"/>
            <ac:spMk id="5" creationId="{C2578D6B-0AF5-4F32-6BEA-2F6F7D62EBA5}"/>
          </ac:spMkLst>
        </pc:spChg>
        <pc:spChg chg="add mod">
          <ac:chgData name="Ирина Гоштанар" userId="c72d86d083940fc0" providerId="LiveId" clId="{FE2107E4-9300-4359-8148-8E8C5F7DD35A}" dt="2023-02-04T19:29:00.469" v="1692" actId="20577"/>
          <ac:spMkLst>
            <pc:docMk/>
            <pc:sldMk cId="2990628970" sldId="262"/>
            <ac:spMk id="8" creationId="{FDC112CE-96C5-8B53-9725-C06411A68872}"/>
          </ac:spMkLst>
        </pc:spChg>
        <pc:spChg chg="add mod">
          <ac:chgData name="Ирина Гоштанар" userId="c72d86d083940fc0" providerId="LiveId" clId="{FE2107E4-9300-4359-8148-8E8C5F7DD35A}" dt="2023-02-04T19:10:27.943" v="1530" actId="1076"/>
          <ac:spMkLst>
            <pc:docMk/>
            <pc:sldMk cId="2990628970" sldId="262"/>
            <ac:spMk id="10" creationId="{CF15429E-B0DD-81FE-088A-C45536A18329}"/>
          </ac:spMkLst>
        </pc:spChg>
        <pc:graphicFrameChg chg="add del mod">
          <ac:chgData name="Ирина Гоштанар" userId="c72d86d083940fc0" providerId="LiveId" clId="{FE2107E4-9300-4359-8148-8E8C5F7DD35A}" dt="2023-02-04T19:05:58.685" v="1437"/>
          <ac:graphicFrameMkLst>
            <pc:docMk/>
            <pc:sldMk cId="2990628970" sldId="262"/>
            <ac:graphicFrameMk id="2" creationId="{198C4B78-BCBF-E832-4906-1032A3CB11CC}"/>
          </ac:graphicFrameMkLst>
        </pc:graphicFrameChg>
        <pc:graphicFrameChg chg="add mod modGraphic">
          <ac:chgData name="Ирина Гоштанар" userId="c72d86d083940fc0" providerId="LiveId" clId="{FE2107E4-9300-4359-8148-8E8C5F7DD35A}" dt="2023-02-04T22:34:01.943" v="3594" actId="255"/>
          <ac:graphicFrameMkLst>
            <pc:docMk/>
            <pc:sldMk cId="2990628970" sldId="262"/>
            <ac:graphicFrameMk id="6" creationId="{B2A01176-16B4-1441-2013-0D0E36A12980}"/>
          </ac:graphicFrameMkLst>
        </pc:graphicFrameChg>
        <pc:graphicFrameChg chg="add mod modGraphic">
          <ac:chgData name="Ирина Гоштанар" userId="c72d86d083940fc0" providerId="LiveId" clId="{FE2107E4-9300-4359-8148-8E8C5F7DD35A}" dt="2023-02-04T22:34:10.172" v="3596" actId="113"/>
          <ac:graphicFrameMkLst>
            <pc:docMk/>
            <pc:sldMk cId="2990628970" sldId="262"/>
            <ac:graphicFrameMk id="9" creationId="{D45E26FA-DECB-15CA-4871-9500562CFA0A}"/>
          </ac:graphicFrameMkLst>
        </pc:graphicFrameChg>
      </pc:sldChg>
      <pc:sldChg chg="addSp modSp new mod">
        <pc:chgData name="Ирина Гоштанар" userId="c72d86d083940fc0" providerId="LiveId" clId="{FE2107E4-9300-4359-8148-8E8C5F7DD35A}" dt="2023-02-04T22:33:42.949" v="3592" actId="255"/>
        <pc:sldMkLst>
          <pc:docMk/>
          <pc:sldMk cId="1755918259" sldId="263"/>
        </pc:sldMkLst>
        <pc:spChg chg="add mod">
          <ac:chgData name="Ирина Гоштанар" userId="c72d86d083940fc0" providerId="LiveId" clId="{FE2107E4-9300-4359-8148-8E8C5F7DD35A}" dt="2023-02-04T19:14:57.687" v="1599" actId="20577"/>
          <ac:spMkLst>
            <pc:docMk/>
            <pc:sldMk cId="1755918259" sldId="263"/>
            <ac:spMk id="3" creationId="{061917F4-3452-C568-2863-39D524B30592}"/>
          </ac:spMkLst>
        </pc:spChg>
        <pc:graphicFrameChg chg="add mod modGraphic">
          <ac:chgData name="Ирина Гоштанар" userId="c72d86d083940fc0" providerId="LiveId" clId="{FE2107E4-9300-4359-8148-8E8C5F7DD35A}" dt="2023-02-04T22:33:42.949" v="3592" actId="255"/>
          <ac:graphicFrameMkLst>
            <pc:docMk/>
            <pc:sldMk cId="1755918259" sldId="263"/>
            <ac:graphicFrameMk id="4" creationId="{DBDE88E6-205A-F6DC-142C-3065602E3016}"/>
          </ac:graphicFrameMkLst>
        </pc:graphicFrameChg>
      </pc:sldChg>
      <pc:sldChg chg="addSp modSp new mod">
        <pc:chgData name="Ирина Гоштанар" userId="c72d86d083940fc0" providerId="LiveId" clId="{FE2107E4-9300-4359-8148-8E8C5F7DD35A}" dt="2023-02-04T22:32:55.469" v="3588" actId="255"/>
        <pc:sldMkLst>
          <pc:docMk/>
          <pc:sldMk cId="2572914176" sldId="264"/>
        </pc:sldMkLst>
        <pc:spChg chg="add mod">
          <ac:chgData name="Ирина Гоштанар" userId="c72d86d083940fc0" providerId="LiveId" clId="{FE2107E4-9300-4359-8148-8E8C5F7DD35A}" dt="2023-02-04T20:15:41.323" v="2283" actId="1076"/>
          <ac:spMkLst>
            <pc:docMk/>
            <pc:sldMk cId="2572914176" sldId="264"/>
            <ac:spMk id="3" creationId="{7194AA33-A6C2-884C-40E2-25E6CC97042E}"/>
          </ac:spMkLst>
        </pc:spChg>
        <pc:spChg chg="add mod">
          <ac:chgData name="Ирина Гоштанар" userId="c72d86d083940fc0" providerId="LiveId" clId="{FE2107E4-9300-4359-8148-8E8C5F7DD35A}" dt="2023-02-04T19:26:08.836" v="1667" actId="14100"/>
          <ac:spMkLst>
            <pc:docMk/>
            <pc:sldMk cId="2572914176" sldId="264"/>
            <ac:spMk id="5" creationId="{0B128619-299A-08AC-4C34-7BC5EAB50C29}"/>
          </ac:spMkLst>
        </pc:spChg>
        <pc:graphicFrameChg chg="add mod modGraphic">
          <ac:chgData name="Ирина Гоштанар" userId="c72d86d083940fc0" providerId="LiveId" clId="{FE2107E4-9300-4359-8148-8E8C5F7DD35A}" dt="2023-02-04T22:32:55.469" v="3588" actId="255"/>
          <ac:graphicFrameMkLst>
            <pc:docMk/>
            <pc:sldMk cId="2572914176" sldId="264"/>
            <ac:graphicFrameMk id="4" creationId="{A61D2004-9DEB-993C-C900-B814695309D9}"/>
          </ac:graphicFrameMkLst>
        </pc:graphicFrameChg>
      </pc:sldChg>
      <pc:sldChg chg="addSp modSp new mod">
        <pc:chgData name="Ирина Гоштанар" userId="c72d86d083940fc0" providerId="LiveId" clId="{FE2107E4-9300-4359-8148-8E8C5F7DD35A}" dt="2023-02-04T19:40:12.226" v="1765" actId="14100"/>
        <pc:sldMkLst>
          <pc:docMk/>
          <pc:sldMk cId="3707057728" sldId="265"/>
        </pc:sldMkLst>
        <pc:spChg chg="add mod">
          <ac:chgData name="Ирина Гоштанар" userId="c72d86d083940fc0" providerId="LiveId" clId="{FE2107E4-9300-4359-8148-8E8C5F7DD35A}" dt="2023-02-04T19:39:43.016" v="1762" actId="14100"/>
          <ac:spMkLst>
            <pc:docMk/>
            <pc:sldMk cId="3707057728" sldId="265"/>
            <ac:spMk id="3" creationId="{4F2F5335-440F-6C25-59D4-19E48B51CA3C}"/>
          </ac:spMkLst>
        </pc:spChg>
        <pc:graphicFrameChg chg="add mod modGraphic">
          <ac:chgData name="Ирина Гоштанар" userId="c72d86d083940fc0" providerId="LiveId" clId="{FE2107E4-9300-4359-8148-8E8C5F7DD35A}" dt="2023-02-04T19:40:12.226" v="1765" actId="14100"/>
          <ac:graphicFrameMkLst>
            <pc:docMk/>
            <pc:sldMk cId="3707057728" sldId="265"/>
            <ac:graphicFrameMk id="4" creationId="{3B4D1582-3165-8462-1201-B9676D975B53}"/>
          </ac:graphicFrameMkLst>
        </pc:graphicFrameChg>
      </pc:sldChg>
      <pc:sldChg chg="addSp modSp new mod">
        <pc:chgData name="Ирина Гоштанар" userId="c72d86d083940fc0" providerId="LiveId" clId="{FE2107E4-9300-4359-8148-8E8C5F7DD35A}" dt="2023-02-04T19:55:43.499" v="1889" actId="20577"/>
        <pc:sldMkLst>
          <pc:docMk/>
          <pc:sldMk cId="421133564" sldId="266"/>
        </pc:sldMkLst>
        <pc:spChg chg="add mod">
          <ac:chgData name="Ирина Гоштанар" userId="c72d86d083940fc0" providerId="LiveId" clId="{FE2107E4-9300-4359-8148-8E8C5F7DD35A}" dt="2023-02-04T19:55:43.499" v="1889" actId="20577"/>
          <ac:spMkLst>
            <pc:docMk/>
            <pc:sldMk cId="421133564" sldId="266"/>
            <ac:spMk id="3" creationId="{BF66E618-CAEA-EE13-EFF8-9D34856D4D34}"/>
          </ac:spMkLst>
        </pc:spChg>
      </pc:sldChg>
      <pc:sldChg chg="addSp modSp new mod">
        <pc:chgData name="Ирина Гоштанар" userId="c72d86d083940fc0" providerId="LiveId" clId="{FE2107E4-9300-4359-8148-8E8C5F7DD35A}" dt="2023-02-04T19:58:15.117" v="2000" actId="20577"/>
        <pc:sldMkLst>
          <pc:docMk/>
          <pc:sldMk cId="3670293873" sldId="267"/>
        </pc:sldMkLst>
        <pc:spChg chg="add mod">
          <ac:chgData name="Ирина Гоштанар" userId="c72d86d083940fc0" providerId="LiveId" clId="{FE2107E4-9300-4359-8148-8E8C5F7DD35A}" dt="2023-02-04T19:58:15.117" v="2000" actId="20577"/>
          <ac:spMkLst>
            <pc:docMk/>
            <pc:sldMk cId="3670293873" sldId="267"/>
            <ac:spMk id="3" creationId="{4388E76A-FF4D-CB4A-103D-762CE4C74DC4}"/>
          </ac:spMkLst>
        </pc:spChg>
      </pc:sldChg>
      <pc:sldChg chg="addSp modSp new mod">
        <pc:chgData name="Ирина Гоштанар" userId="c72d86d083940fc0" providerId="LiveId" clId="{FE2107E4-9300-4359-8148-8E8C5F7DD35A}" dt="2023-02-04T22:36:21.619" v="3647" actId="20577"/>
        <pc:sldMkLst>
          <pc:docMk/>
          <pc:sldMk cId="1003814" sldId="268"/>
        </pc:sldMkLst>
        <pc:spChg chg="add mod">
          <ac:chgData name="Ирина Гоштанар" userId="c72d86d083940fc0" providerId="LiveId" clId="{FE2107E4-9300-4359-8148-8E8C5F7DD35A}" dt="2023-02-04T19:58:57.429" v="2010" actId="207"/>
          <ac:spMkLst>
            <pc:docMk/>
            <pc:sldMk cId="1003814" sldId="268"/>
            <ac:spMk id="3" creationId="{FDE38714-FA31-2BE8-E6FF-2DEED8AB608A}"/>
          </ac:spMkLst>
        </pc:spChg>
        <pc:graphicFrameChg chg="add mod modGraphic">
          <ac:chgData name="Ирина Гоштанар" userId="c72d86d083940fc0" providerId="LiveId" clId="{FE2107E4-9300-4359-8148-8E8C5F7DD35A}" dt="2023-02-04T22:36:21.619" v="3647" actId="20577"/>
          <ac:graphicFrameMkLst>
            <pc:docMk/>
            <pc:sldMk cId="1003814" sldId="268"/>
            <ac:graphicFrameMk id="4" creationId="{07364854-1F5B-E571-0C8A-E632A6BBA60B}"/>
          </ac:graphicFrameMkLst>
        </pc:graphicFrameChg>
      </pc:sldChg>
      <pc:sldChg chg="addSp modSp new mod">
        <pc:chgData name="Ирина Гоштанар" userId="c72d86d083940fc0" providerId="LiveId" clId="{FE2107E4-9300-4359-8148-8E8C5F7DD35A}" dt="2023-02-04T20:10:58.472" v="2249" actId="14100"/>
        <pc:sldMkLst>
          <pc:docMk/>
          <pc:sldMk cId="2392323524" sldId="269"/>
        </pc:sldMkLst>
        <pc:spChg chg="add mod">
          <ac:chgData name="Ирина Гоштанар" userId="c72d86d083940fc0" providerId="LiveId" clId="{FE2107E4-9300-4359-8148-8E8C5F7DD35A}" dt="2023-02-04T20:09:03.386" v="2232" actId="14100"/>
          <ac:spMkLst>
            <pc:docMk/>
            <pc:sldMk cId="2392323524" sldId="269"/>
            <ac:spMk id="3" creationId="{7E1030D6-CA7D-F4B1-2BAF-B4B1778985BD}"/>
          </ac:spMkLst>
        </pc:spChg>
        <pc:graphicFrameChg chg="add mod modGraphic">
          <ac:chgData name="Ирина Гоштанар" userId="c72d86d083940fc0" providerId="LiveId" clId="{FE2107E4-9300-4359-8148-8E8C5F7DD35A}" dt="2023-02-04T20:10:58.472" v="2249" actId="14100"/>
          <ac:graphicFrameMkLst>
            <pc:docMk/>
            <pc:sldMk cId="2392323524" sldId="269"/>
            <ac:graphicFrameMk id="4" creationId="{672AB654-DDDA-4C62-A356-0ABF1C63AA14}"/>
          </ac:graphicFrameMkLst>
        </pc:graphicFrameChg>
      </pc:sldChg>
      <pc:sldChg chg="addSp modSp new mod">
        <pc:chgData name="Ирина Гоштанар" userId="c72d86d083940fc0" providerId="LiveId" clId="{FE2107E4-9300-4359-8148-8E8C5F7DD35A}" dt="2023-02-04T20:18:13.881" v="2303" actId="113"/>
        <pc:sldMkLst>
          <pc:docMk/>
          <pc:sldMk cId="1145370041" sldId="270"/>
        </pc:sldMkLst>
        <pc:spChg chg="add mod">
          <ac:chgData name="Ирина Гоштанар" userId="c72d86d083940fc0" providerId="LiveId" clId="{FE2107E4-9300-4359-8148-8E8C5F7DD35A}" dt="2023-02-04T20:17:41.445" v="2293" actId="20577"/>
          <ac:spMkLst>
            <pc:docMk/>
            <pc:sldMk cId="1145370041" sldId="270"/>
            <ac:spMk id="3" creationId="{96025C2A-F39D-2B48-3C2C-23C97AF20E83}"/>
          </ac:spMkLst>
        </pc:spChg>
        <pc:graphicFrameChg chg="add mod modGraphic">
          <ac:chgData name="Ирина Гоштанар" userId="c72d86d083940fc0" providerId="LiveId" clId="{FE2107E4-9300-4359-8148-8E8C5F7DD35A}" dt="2023-02-04T20:18:13.881" v="2303" actId="113"/>
          <ac:graphicFrameMkLst>
            <pc:docMk/>
            <pc:sldMk cId="1145370041" sldId="270"/>
            <ac:graphicFrameMk id="4" creationId="{DAF197BC-F380-18C8-8DE9-CD93E0E41B60}"/>
          </ac:graphicFrameMkLst>
        </pc:graphicFrameChg>
      </pc:sldChg>
      <pc:sldChg chg="addSp modSp new mod">
        <pc:chgData name="Ирина Гоштанар" userId="c72d86d083940fc0" providerId="LiveId" clId="{FE2107E4-9300-4359-8148-8E8C5F7DD35A}" dt="2023-02-04T22:40:07.241" v="3683" actId="255"/>
        <pc:sldMkLst>
          <pc:docMk/>
          <pc:sldMk cId="4287555837" sldId="271"/>
        </pc:sldMkLst>
        <pc:spChg chg="add mod">
          <ac:chgData name="Ирина Гоштанар" userId="c72d86d083940fc0" providerId="LiveId" clId="{FE2107E4-9300-4359-8148-8E8C5F7DD35A}" dt="2023-02-04T22:40:07.241" v="3683" actId="255"/>
          <ac:spMkLst>
            <pc:docMk/>
            <pc:sldMk cId="4287555837" sldId="271"/>
            <ac:spMk id="3" creationId="{2220A83B-8998-37FD-5A2E-9E51D97040B5}"/>
          </ac:spMkLst>
        </pc:spChg>
        <pc:spChg chg="add mod">
          <ac:chgData name="Ирина Гоштанар" userId="c72d86d083940fc0" providerId="LiveId" clId="{FE2107E4-9300-4359-8148-8E8C5F7DD35A}" dt="2023-02-04T20:24:46.172" v="2456" actId="20577"/>
          <ac:spMkLst>
            <pc:docMk/>
            <pc:sldMk cId="4287555837" sldId="271"/>
            <ac:spMk id="6" creationId="{F9901EDE-5D3E-EDD5-0212-D80E9AA1D654}"/>
          </ac:spMkLst>
        </pc:spChg>
        <pc:picChg chg="add mod">
          <ac:chgData name="Ирина Гоштанар" userId="c72d86d083940fc0" providerId="LiveId" clId="{FE2107E4-9300-4359-8148-8E8C5F7DD35A}" dt="2023-02-04T20:25:49.133" v="2474" actId="14100"/>
          <ac:picMkLst>
            <pc:docMk/>
            <pc:sldMk cId="4287555837" sldId="271"/>
            <ac:picMk id="4" creationId="{88276AB1-2312-E007-BFB5-C23D92664BEE}"/>
          </ac:picMkLst>
        </pc:picChg>
        <pc:picChg chg="add mod">
          <ac:chgData name="Ирина Гоштанар" userId="c72d86d083940fc0" providerId="LiveId" clId="{FE2107E4-9300-4359-8148-8E8C5F7DD35A}" dt="2023-02-04T20:25:53.995" v="2475" actId="14100"/>
          <ac:picMkLst>
            <pc:docMk/>
            <pc:sldMk cId="4287555837" sldId="271"/>
            <ac:picMk id="7" creationId="{6C63D051-3AB3-0F7E-406F-8EE3A5946F3A}"/>
          </ac:picMkLst>
        </pc:picChg>
      </pc:sldChg>
      <pc:sldChg chg="addSp modSp new mod">
        <pc:chgData name="Ирина Гоштанар" userId="c72d86d083940fc0" providerId="LiveId" clId="{FE2107E4-9300-4359-8148-8E8C5F7DD35A}" dt="2023-02-04T22:44:15.953" v="3856" actId="1076"/>
        <pc:sldMkLst>
          <pc:docMk/>
          <pc:sldMk cId="2202331173" sldId="272"/>
        </pc:sldMkLst>
        <pc:spChg chg="add mod">
          <ac:chgData name="Ирина Гоштанар" userId="c72d86d083940fc0" providerId="LiveId" clId="{FE2107E4-9300-4359-8148-8E8C5F7DD35A}" dt="2023-02-04T20:35:59" v="2561" actId="14100"/>
          <ac:spMkLst>
            <pc:docMk/>
            <pc:sldMk cId="2202331173" sldId="272"/>
            <ac:spMk id="3" creationId="{7EB5146E-31A8-6404-B4C3-2369E9C02E33}"/>
          </ac:spMkLst>
        </pc:spChg>
        <pc:picChg chg="add mod">
          <ac:chgData name="Ирина Гоштанар" userId="c72d86d083940fc0" providerId="LiveId" clId="{FE2107E4-9300-4359-8148-8E8C5F7DD35A}" dt="2023-02-04T20:43:18.596" v="2653" actId="14100"/>
          <ac:picMkLst>
            <pc:docMk/>
            <pc:sldMk cId="2202331173" sldId="272"/>
            <ac:picMk id="4" creationId="{1660D518-07B0-EB1C-6002-E8AAF3DE59C4}"/>
          </ac:picMkLst>
        </pc:picChg>
        <pc:picChg chg="add mod">
          <ac:chgData name="Ирина Гоштанар" userId="c72d86d083940fc0" providerId="LiveId" clId="{FE2107E4-9300-4359-8148-8E8C5F7DD35A}" dt="2023-02-04T22:44:10.120" v="3855" actId="14100"/>
          <ac:picMkLst>
            <pc:docMk/>
            <pc:sldMk cId="2202331173" sldId="272"/>
            <ac:picMk id="5" creationId="{3A68865D-EC27-D682-AFA9-8D3073C69D65}"/>
          </ac:picMkLst>
        </pc:picChg>
        <pc:picChg chg="add mod">
          <ac:chgData name="Ирина Гоштанар" userId="c72d86d083940fc0" providerId="LiveId" clId="{FE2107E4-9300-4359-8148-8E8C5F7DD35A}" dt="2023-02-04T22:44:15.953" v="3856" actId="1076"/>
          <ac:picMkLst>
            <pc:docMk/>
            <pc:sldMk cId="2202331173" sldId="272"/>
            <ac:picMk id="6" creationId="{3A1807AB-3E91-E9F0-0200-68E048835500}"/>
          </ac:picMkLst>
        </pc:picChg>
      </pc:sldChg>
      <pc:sldChg chg="addSp modSp new mod">
        <pc:chgData name="Ирина Гоштанар" userId="c72d86d083940fc0" providerId="LiveId" clId="{FE2107E4-9300-4359-8148-8E8C5F7DD35A}" dt="2023-02-04T22:44:23.483" v="3857" actId="14100"/>
        <pc:sldMkLst>
          <pc:docMk/>
          <pc:sldMk cId="3253294806" sldId="273"/>
        </pc:sldMkLst>
        <pc:spChg chg="add mod">
          <ac:chgData name="Ирина Гоштанар" userId="c72d86d083940fc0" providerId="LiveId" clId="{FE2107E4-9300-4359-8148-8E8C5F7DD35A}" dt="2023-02-04T22:41:01.561" v="3705" actId="20577"/>
          <ac:spMkLst>
            <pc:docMk/>
            <pc:sldMk cId="3253294806" sldId="273"/>
            <ac:spMk id="3" creationId="{BBE1E12C-BF7B-C3F1-8686-12CDB13261B7}"/>
          </ac:spMkLst>
        </pc:spChg>
        <pc:picChg chg="add mod">
          <ac:chgData name="Ирина Гоштанар" userId="c72d86d083940fc0" providerId="LiveId" clId="{FE2107E4-9300-4359-8148-8E8C5F7DD35A}" dt="2023-02-04T21:33:41.747" v="3196" actId="1076"/>
          <ac:picMkLst>
            <pc:docMk/>
            <pc:sldMk cId="3253294806" sldId="273"/>
            <ac:picMk id="4" creationId="{8A220A5F-0A51-3CB2-010B-99166B3FD7C1}"/>
          </ac:picMkLst>
        </pc:picChg>
        <pc:picChg chg="add mod">
          <ac:chgData name="Ирина Гоштанар" userId="c72d86d083940fc0" providerId="LiveId" clId="{FE2107E4-9300-4359-8148-8E8C5F7DD35A}" dt="2023-02-04T21:33:43.897" v="3197" actId="1076"/>
          <ac:picMkLst>
            <pc:docMk/>
            <pc:sldMk cId="3253294806" sldId="273"/>
            <ac:picMk id="5" creationId="{163D8E36-596D-0C87-7D42-2E3564E3B479}"/>
          </ac:picMkLst>
        </pc:picChg>
        <pc:picChg chg="add mod">
          <ac:chgData name="Ирина Гоштанар" userId="c72d86d083940fc0" providerId="LiveId" clId="{FE2107E4-9300-4359-8148-8E8C5F7DD35A}" dt="2023-02-04T20:54:27.332" v="2901" actId="14100"/>
          <ac:picMkLst>
            <pc:docMk/>
            <pc:sldMk cId="3253294806" sldId="273"/>
            <ac:picMk id="6" creationId="{5746DA65-4264-AF3A-F1F9-0958E87BF923}"/>
          </ac:picMkLst>
        </pc:picChg>
        <pc:picChg chg="add mod">
          <ac:chgData name="Ирина Гоштанар" userId="c72d86d083940fc0" providerId="LiveId" clId="{FE2107E4-9300-4359-8148-8E8C5F7DD35A}" dt="2023-02-04T21:33:39.708" v="3195" actId="1076"/>
          <ac:picMkLst>
            <pc:docMk/>
            <pc:sldMk cId="3253294806" sldId="273"/>
            <ac:picMk id="7" creationId="{4E4A3E94-9B53-9377-D029-92A23225EC1A}"/>
          </ac:picMkLst>
        </pc:picChg>
        <pc:picChg chg="add mod">
          <ac:chgData name="Ирина Гоштанар" userId="c72d86d083940fc0" providerId="LiveId" clId="{FE2107E4-9300-4359-8148-8E8C5F7DD35A}" dt="2023-02-04T22:44:23.483" v="3857" actId="14100"/>
          <ac:picMkLst>
            <pc:docMk/>
            <pc:sldMk cId="3253294806" sldId="273"/>
            <ac:picMk id="8" creationId="{D425F155-8A07-17FA-17EB-17A20286E082}"/>
          </ac:picMkLst>
        </pc:picChg>
      </pc:sldChg>
      <pc:sldChg chg="addSp delSp modSp new mod">
        <pc:chgData name="Ирина Гоштанар" userId="c72d86d083940fc0" providerId="LiveId" clId="{FE2107E4-9300-4359-8148-8E8C5F7DD35A}" dt="2023-02-04T22:42:37.014" v="3847" actId="5793"/>
        <pc:sldMkLst>
          <pc:docMk/>
          <pc:sldMk cId="907392006" sldId="274"/>
        </pc:sldMkLst>
        <pc:spChg chg="add mod">
          <ac:chgData name="Ирина Гоштанар" userId="c72d86d083940fc0" providerId="LiveId" clId="{FE2107E4-9300-4359-8148-8E8C5F7DD35A}" dt="2023-02-04T22:42:37.014" v="3847" actId="5793"/>
          <ac:spMkLst>
            <pc:docMk/>
            <pc:sldMk cId="907392006" sldId="274"/>
            <ac:spMk id="3" creationId="{5DBE0D3C-90D3-E95D-B868-6B883C730879}"/>
          </ac:spMkLst>
        </pc:spChg>
        <pc:picChg chg="add mod">
          <ac:chgData name="Ирина Гоштанар" userId="c72d86d083940fc0" providerId="LiveId" clId="{FE2107E4-9300-4359-8148-8E8C5F7DD35A}" dt="2023-02-04T21:38:40.163" v="3237" actId="1076"/>
          <ac:picMkLst>
            <pc:docMk/>
            <pc:sldMk cId="907392006" sldId="274"/>
            <ac:picMk id="4" creationId="{E51089D4-5162-0102-A256-1E74C4DA9800}"/>
          </ac:picMkLst>
        </pc:picChg>
        <pc:picChg chg="add mod">
          <ac:chgData name="Ирина Гоштанар" userId="c72d86d083940fc0" providerId="LiveId" clId="{FE2107E4-9300-4359-8148-8E8C5F7DD35A}" dt="2023-02-04T21:39:21.488" v="3244" actId="14100"/>
          <ac:picMkLst>
            <pc:docMk/>
            <pc:sldMk cId="907392006" sldId="274"/>
            <ac:picMk id="5" creationId="{30C94314-9CFF-5AD9-9286-080C390F6023}"/>
          </ac:picMkLst>
        </pc:picChg>
        <pc:picChg chg="add del mod">
          <ac:chgData name="Ирина Гоштанар" userId="c72d86d083940fc0" providerId="LiveId" clId="{FE2107E4-9300-4359-8148-8E8C5F7DD35A}" dt="2023-02-04T21:20:02.640" v="3103" actId="21"/>
          <ac:picMkLst>
            <pc:docMk/>
            <pc:sldMk cId="907392006" sldId="274"/>
            <ac:picMk id="7" creationId="{D9B61CDF-FAD6-ED4C-D7A9-0F6537D92B09}"/>
          </ac:picMkLst>
        </pc:picChg>
        <pc:picChg chg="add mod">
          <ac:chgData name="Ирина Гоштанар" userId="c72d86d083940fc0" providerId="LiveId" clId="{FE2107E4-9300-4359-8148-8E8C5F7DD35A}" dt="2023-02-04T21:39:30.332" v="3246" actId="14100"/>
          <ac:picMkLst>
            <pc:docMk/>
            <pc:sldMk cId="907392006" sldId="274"/>
            <ac:picMk id="9" creationId="{F18D2302-A83C-2143-612F-487947A2EEE8}"/>
          </ac:picMkLst>
        </pc:picChg>
        <pc:picChg chg="add mod">
          <ac:chgData name="Ирина Гоштанар" userId="c72d86d083940fc0" providerId="LiveId" clId="{FE2107E4-9300-4359-8148-8E8C5F7DD35A}" dt="2023-02-04T21:21:47.667" v="3134" actId="14100"/>
          <ac:picMkLst>
            <pc:docMk/>
            <pc:sldMk cId="907392006" sldId="274"/>
            <ac:picMk id="11" creationId="{4498B47A-E4C1-40D6-5DDD-F94DDE0CB542}"/>
          </ac:picMkLst>
        </pc:picChg>
        <pc:picChg chg="add del mod">
          <ac:chgData name="Ирина Гоштанар" userId="c72d86d083940fc0" providerId="LiveId" clId="{FE2107E4-9300-4359-8148-8E8C5F7DD35A}" dt="2023-02-04T21:20:08.774" v="3105" actId="21"/>
          <ac:picMkLst>
            <pc:docMk/>
            <pc:sldMk cId="907392006" sldId="274"/>
            <ac:picMk id="13" creationId="{54BA0319-C57A-2F65-B4F1-1DF99B61363A}"/>
          </ac:picMkLst>
        </pc:picChg>
        <pc:picChg chg="add mod">
          <ac:chgData name="Ирина Гоштанар" userId="c72d86d083940fc0" providerId="LiveId" clId="{FE2107E4-9300-4359-8148-8E8C5F7DD35A}" dt="2023-02-04T21:39:27.504" v="3245" actId="14100"/>
          <ac:picMkLst>
            <pc:docMk/>
            <pc:sldMk cId="907392006" sldId="274"/>
            <ac:picMk id="15" creationId="{B25F70FB-827B-F3EF-2C2F-5FEF527F5596}"/>
          </ac:picMkLst>
        </pc:picChg>
      </pc:sldChg>
      <pc:sldChg chg="addSp modSp new mod">
        <pc:chgData name="Ирина Гоштанар" userId="c72d86d083940fc0" providerId="LiveId" clId="{FE2107E4-9300-4359-8148-8E8C5F7DD35A}" dt="2023-02-04T22:45:19.291" v="3864" actId="14100"/>
        <pc:sldMkLst>
          <pc:docMk/>
          <pc:sldMk cId="1083091125" sldId="275"/>
        </pc:sldMkLst>
        <pc:spChg chg="add mod">
          <ac:chgData name="Ирина Гоштанар" userId="c72d86d083940fc0" providerId="LiveId" clId="{FE2107E4-9300-4359-8148-8E8C5F7DD35A}" dt="2023-02-04T21:22:33.351" v="3143" actId="255"/>
          <ac:spMkLst>
            <pc:docMk/>
            <pc:sldMk cId="1083091125" sldId="275"/>
            <ac:spMk id="5" creationId="{E9040F88-2D1E-F5A2-ADE0-D9346F751439}"/>
          </ac:spMkLst>
        </pc:spChg>
        <pc:picChg chg="add mod">
          <ac:chgData name="Ирина Гоштанар" userId="c72d86d083940fc0" providerId="LiveId" clId="{FE2107E4-9300-4359-8148-8E8C5F7DD35A}" dt="2023-02-04T21:46:31.967" v="3336" actId="14100"/>
          <ac:picMkLst>
            <pc:docMk/>
            <pc:sldMk cId="1083091125" sldId="275"/>
            <ac:picMk id="2" creationId="{2840DBA9-C495-B707-4014-6BEABDAA3E2D}"/>
          </ac:picMkLst>
        </pc:picChg>
        <pc:picChg chg="add mod">
          <ac:chgData name="Ирина Гоштанар" userId="c72d86d083940fc0" providerId="LiveId" clId="{FE2107E4-9300-4359-8148-8E8C5F7DD35A}" dt="2023-02-04T21:46:19.679" v="3334" actId="14100"/>
          <ac:picMkLst>
            <pc:docMk/>
            <pc:sldMk cId="1083091125" sldId="275"/>
            <ac:picMk id="3" creationId="{BD720219-91E0-63B0-B1C1-5B217634D423}"/>
          </ac:picMkLst>
        </pc:picChg>
        <pc:picChg chg="add mod">
          <ac:chgData name="Ирина Гоштанар" userId="c72d86d083940fc0" providerId="LiveId" clId="{FE2107E4-9300-4359-8148-8E8C5F7DD35A}" dt="2023-02-04T21:47:50.197" v="3355" actId="14100"/>
          <ac:picMkLst>
            <pc:docMk/>
            <pc:sldMk cId="1083091125" sldId="275"/>
            <ac:picMk id="6" creationId="{BBEE51CA-A069-9FA8-BFFA-5F55B4C0B74C}"/>
          </ac:picMkLst>
        </pc:picChg>
        <pc:picChg chg="add mod">
          <ac:chgData name="Ирина Гоштанар" userId="c72d86d083940fc0" providerId="LiveId" clId="{FE2107E4-9300-4359-8148-8E8C5F7DD35A}" dt="2023-02-04T22:44:54.869" v="3858" actId="14100"/>
          <ac:picMkLst>
            <pc:docMk/>
            <pc:sldMk cId="1083091125" sldId="275"/>
            <ac:picMk id="7" creationId="{7D81316B-9F4E-6C02-EC00-629B415B880B}"/>
          </ac:picMkLst>
        </pc:picChg>
        <pc:picChg chg="add mod">
          <ac:chgData name="Ирина Гоштанар" userId="c72d86d083940fc0" providerId="LiveId" clId="{FE2107E4-9300-4359-8148-8E8C5F7DD35A}" dt="2023-02-04T21:49:04.140" v="3370" actId="14100"/>
          <ac:picMkLst>
            <pc:docMk/>
            <pc:sldMk cId="1083091125" sldId="275"/>
            <ac:picMk id="8" creationId="{53AA96DD-45B1-4B0A-E785-BEA14DE0FA96}"/>
          </ac:picMkLst>
        </pc:picChg>
        <pc:picChg chg="add mod">
          <ac:chgData name="Ирина Гоштанар" userId="c72d86d083940fc0" providerId="LiveId" clId="{FE2107E4-9300-4359-8148-8E8C5F7DD35A}" dt="2023-02-04T21:48:57.165" v="3368" actId="14100"/>
          <ac:picMkLst>
            <pc:docMk/>
            <pc:sldMk cId="1083091125" sldId="275"/>
            <ac:picMk id="9" creationId="{7ECDD245-C715-42E4-BD44-07D40BC73000}"/>
          </ac:picMkLst>
        </pc:picChg>
        <pc:picChg chg="add mod">
          <ac:chgData name="Ирина Гоштанар" userId="c72d86d083940fc0" providerId="LiveId" clId="{FE2107E4-9300-4359-8148-8E8C5F7DD35A}" dt="2023-02-04T21:49:07.378" v="3371" actId="14100"/>
          <ac:picMkLst>
            <pc:docMk/>
            <pc:sldMk cId="1083091125" sldId="275"/>
            <ac:picMk id="10" creationId="{0F49E75E-BF59-FAEF-1879-ACF072103EAB}"/>
          </ac:picMkLst>
        </pc:picChg>
        <pc:picChg chg="add mod">
          <ac:chgData name="Ирина Гоштанар" userId="c72d86d083940fc0" providerId="LiveId" clId="{FE2107E4-9300-4359-8148-8E8C5F7DD35A}" dt="2023-02-04T21:47:28.475" v="3350" actId="14100"/>
          <ac:picMkLst>
            <pc:docMk/>
            <pc:sldMk cId="1083091125" sldId="275"/>
            <ac:picMk id="11" creationId="{CD41832D-53E3-FB68-94B2-632A91B99333}"/>
          </ac:picMkLst>
        </pc:picChg>
        <pc:picChg chg="add mod">
          <ac:chgData name="Ирина Гоштанар" userId="c72d86d083940fc0" providerId="LiveId" clId="{FE2107E4-9300-4359-8148-8E8C5F7DD35A}" dt="2023-02-04T21:46:02.527" v="3330" actId="14100"/>
          <ac:picMkLst>
            <pc:docMk/>
            <pc:sldMk cId="1083091125" sldId="275"/>
            <ac:picMk id="13" creationId="{218478EF-334D-2410-0712-8FB6791244B2}"/>
          </ac:picMkLst>
        </pc:picChg>
        <pc:picChg chg="add mod">
          <ac:chgData name="Ирина Гоштанар" userId="c72d86d083940fc0" providerId="LiveId" clId="{FE2107E4-9300-4359-8148-8E8C5F7DD35A}" dt="2023-02-04T21:47:45.434" v="3354" actId="14100"/>
          <ac:picMkLst>
            <pc:docMk/>
            <pc:sldMk cId="1083091125" sldId="275"/>
            <ac:picMk id="15" creationId="{5213D4D7-6996-F8EB-CA4C-E4EC5E9C671E}"/>
          </ac:picMkLst>
        </pc:picChg>
        <pc:picChg chg="add mod">
          <ac:chgData name="Ирина Гоштанар" userId="c72d86d083940fc0" providerId="LiveId" clId="{FE2107E4-9300-4359-8148-8E8C5F7DD35A}" dt="2023-02-04T21:49:00.151" v="3369" actId="14100"/>
          <ac:picMkLst>
            <pc:docMk/>
            <pc:sldMk cId="1083091125" sldId="275"/>
            <ac:picMk id="17" creationId="{E0996912-2085-7C11-E1DD-52A51AB21179}"/>
          </ac:picMkLst>
        </pc:picChg>
        <pc:picChg chg="add mod">
          <ac:chgData name="Ирина Гоштанар" userId="c72d86d083940fc0" providerId="LiveId" clId="{FE2107E4-9300-4359-8148-8E8C5F7DD35A}" dt="2023-02-04T22:45:19.291" v="3864" actId="14100"/>
          <ac:picMkLst>
            <pc:docMk/>
            <pc:sldMk cId="1083091125" sldId="275"/>
            <ac:picMk id="19" creationId="{2B91317C-300F-A1E8-36FB-C753D7AD1F3F}"/>
          </ac:picMkLst>
        </pc:picChg>
      </pc:sldChg>
      <pc:sldChg chg="addSp delSp modSp new mod">
        <pc:chgData name="Ирина Гоштанар" userId="c72d86d083940fc0" providerId="LiveId" clId="{FE2107E4-9300-4359-8148-8E8C5F7DD35A}" dt="2023-02-04T22:43:05.868" v="3851" actId="20577"/>
        <pc:sldMkLst>
          <pc:docMk/>
          <pc:sldMk cId="679917379" sldId="276"/>
        </pc:sldMkLst>
        <pc:spChg chg="add del">
          <ac:chgData name="Ирина Гоштанар" userId="c72d86d083940fc0" providerId="LiveId" clId="{FE2107E4-9300-4359-8148-8E8C5F7DD35A}" dt="2023-02-04T21:50:57.596" v="3373" actId="22"/>
          <ac:spMkLst>
            <pc:docMk/>
            <pc:sldMk cId="679917379" sldId="276"/>
            <ac:spMk id="5" creationId="{B755526D-709D-2909-3E0B-546C5CF002C7}"/>
          </ac:spMkLst>
        </pc:spChg>
        <pc:spChg chg="add mod">
          <ac:chgData name="Ирина Гоштанар" userId="c72d86d083940fc0" providerId="LiveId" clId="{FE2107E4-9300-4359-8148-8E8C5F7DD35A}" dt="2023-02-04T22:43:05.868" v="3851" actId="20577"/>
          <ac:spMkLst>
            <pc:docMk/>
            <pc:sldMk cId="679917379" sldId="276"/>
            <ac:spMk id="7" creationId="{F53C0A52-6466-64A7-3800-73D3C0E2350F}"/>
          </ac:spMkLst>
        </pc:spChg>
        <pc:picChg chg="add mod">
          <ac:chgData name="Ирина Гоштанар" userId="c72d86d083940fc0" providerId="LiveId" clId="{FE2107E4-9300-4359-8148-8E8C5F7DD35A}" dt="2023-02-04T22:06:21.471" v="3479" actId="1582"/>
          <ac:picMkLst>
            <pc:docMk/>
            <pc:sldMk cId="679917379" sldId="276"/>
            <ac:picMk id="3" creationId="{7B42E01E-3DE1-DAFA-CD57-B9750CBEE391}"/>
          </ac:picMkLst>
        </pc:picChg>
      </pc:sldChg>
      <pc:sldChg chg="addSp modSp new mod">
        <pc:chgData name="Ирина Гоштанар" userId="c72d86d083940fc0" providerId="LiveId" clId="{FE2107E4-9300-4359-8148-8E8C5F7DD35A}" dt="2023-02-04T22:39:49.376" v="3681" actId="14100"/>
        <pc:sldMkLst>
          <pc:docMk/>
          <pc:sldMk cId="2076467041" sldId="277"/>
        </pc:sldMkLst>
        <pc:spChg chg="add mod">
          <ac:chgData name="Ирина Гоштанар" userId="c72d86d083940fc0" providerId="LiveId" clId="{FE2107E4-9300-4359-8148-8E8C5F7DD35A}" dt="2023-02-04T22:38:10.605" v="3660" actId="20577"/>
          <ac:spMkLst>
            <pc:docMk/>
            <pc:sldMk cId="2076467041" sldId="277"/>
            <ac:spMk id="3" creationId="{A4013F27-E0AB-9A59-3CDC-8917901A1A2E}"/>
          </ac:spMkLst>
        </pc:spChg>
        <pc:graphicFrameChg chg="add mod modGraphic">
          <ac:chgData name="Ирина Гоштанар" userId="c72d86d083940fc0" providerId="LiveId" clId="{FE2107E4-9300-4359-8148-8E8C5F7DD35A}" dt="2023-02-04T22:39:49.376" v="3681" actId="14100"/>
          <ac:graphicFrameMkLst>
            <pc:docMk/>
            <pc:sldMk cId="2076467041" sldId="277"/>
            <ac:graphicFrameMk id="4" creationId="{60E7212F-A084-30A9-275B-20C638F5B26B}"/>
          </ac:graphicFrameMkLst>
        </pc:graphicFrameChg>
      </pc:sldChg>
      <pc:sldChg chg="new del">
        <pc:chgData name="Ирина Гоштанар" userId="c72d86d083940fc0" providerId="LiveId" clId="{FE2107E4-9300-4359-8148-8E8C5F7DD35A}" dt="2023-02-04T22:07:41.813" v="3481" actId="2696"/>
        <pc:sldMkLst>
          <pc:docMk/>
          <pc:sldMk cId="2736215717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78487-DCE7-4A04-B118-3B203D56D35A}" type="datetimeFigureOut">
              <a:rPr lang="ru-UA" smtClean="0"/>
              <a:t>05.02.2023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0C08C-677A-4DF7-B82E-FE067B996C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2709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C08C-677A-4DF7-B82E-FE067B996CF5}" type="slidenum">
              <a:rPr lang="ru-UA" smtClean="0"/>
              <a:t>5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534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C08C-677A-4DF7-B82E-FE067B996CF5}" type="slidenum">
              <a:rPr lang="ru-UA" smtClean="0"/>
              <a:t>14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80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C08C-677A-4DF7-B82E-FE067B996CF5}" type="slidenum">
              <a:rPr lang="ru-UA" smtClean="0"/>
              <a:t>19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3011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C08C-677A-4DF7-B82E-FE067B996CF5}" type="slidenum">
              <a:rPr lang="ru-UA" smtClean="0"/>
              <a:t>21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665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1C5-4582-4584-A510-BC1AC16825A3}" type="datetimeFigureOut">
              <a:rPr lang="ru-UA" smtClean="0"/>
              <a:t>05.02.2023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966-4228-4D10-90F4-DB21911E43C7}" type="slidenum">
              <a:rPr lang="ru-UA" smtClean="0"/>
              <a:t>‹#›</a:t>
            </a:fld>
            <a:endParaRPr lang="ru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44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1C5-4582-4584-A510-BC1AC16825A3}" type="datetimeFigureOut">
              <a:rPr lang="ru-UA" smtClean="0"/>
              <a:t>05.02.2023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966-4228-4D10-90F4-DB21911E43C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93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1C5-4582-4584-A510-BC1AC16825A3}" type="datetimeFigureOut">
              <a:rPr lang="ru-UA" smtClean="0"/>
              <a:t>05.02.2023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966-4228-4D10-90F4-DB21911E43C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006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1C5-4582-4584-A510-BC1AC16825A3}" type="datetimeFigureOut">
              <a:rPr lang="ru-UA" smtClean="0"/>
              <a:t>05.02.2023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966-4228-4D10-90F4-DB21911E43C7}" type="slidenum">
              <a:rPr lang="ru-UA" smtClean="0"/>
              <a:t>‹#›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100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1C5-4582-4584-A510-BC1AC16825A3}" type="datetimeFigureOut">
              <a:rPr lang="ru-UA" smtClean="0"/>
              <a:t>05.02.2023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966-4228-4D10-90F4-DB21911E43C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2848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1C5-4582-4584-A510-BC1AC16825A3}" type="datetimeFigureOut">
              <a:rPr lang="ru-UA" smtClean="0"/>
              <a:t>05.02.2023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966-4228-4D10-90F4-DB21911E43C7}" type="slidenum">
              <a:rPr lang="ru-UA" smtClean="0"/>
              <a:t>‹#›</a:t>
            </a:fld>
            <a:endParaRPr lang="ru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168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1C5-4582-4584-A510-BC1AC16825A3}" type="datetimeFigureOut">
              <a:rPr lang="ru-UA" smtClean="0"/>
              <a:t>05.02.2023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966-4228-4D10-90F4-DB21911E43C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4366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1C5-4582-4584-A510-BC1AC16825A3}" type="datetimeFigureOut">
              <a:rPr lang="ru-UA" smtClean="0"/>
              <a:t>05.02.2023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966-4228-4D10-90F4-DB21911E43C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503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1C5-4582-4584-A510-BC1AC16825A3}" type="datetimeFigureOut">
              <a:rPr lang="ru-UA" smtClean="0"/>
              <a:t>05.02.2023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966-4228-4D10-90F4-DB21911E43C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49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1C5-4582-4584-A510-BC1AC16825A3}" type="datetimeFigureOut">
              <a:rPr lang="ru-UA" smtClean="0"/>
              <a:t>05.02.2023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966-4228-4D10-90F4-DB21911E43C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029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1C5-4582-4584-A510-BC1AC16825A3}" type="datetimeFigureOut">
              <a:rPr lang="ru-UA" smtClean="0"/>
              <a:t>05.02.2023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966-4228-4D10-90F4-DB21911E43C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41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1C5-4582-4584-A510-BC1AC16825A3}" type="datetimeFigureOut">
              <a:rPr lang="ru-UA" smtClean="0"/>
              <a:t>05.02.2023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966-4228-4D10-90F4-DB21911E43C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774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1C5-4582-4584-A510-BC1AC16825A3}" type="datetimeFigureOut">
              <a:rPr lang="ru-UA" smtClean="0"/>
              <a:t>05.02.2023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966-4228-4D10-90F4-DB21911E43C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400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1C5-4582-4584-A510-BC1AC16825A3}" type="datetimeFigureOut">
              <a:rPr lang="ru-UA" smtClean="0"/>
              <a:t>05.02.2023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966-4228-4D10-90F4-DB21911E43C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821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1C5-4582-4584-A510-BC1AC16825A3}" type="datetimeFigureOut">
              <a:rPr lang="ru-UA" smtClean="0"/>
              <a:t>05.02.2023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966-4228-4D10-90F4-DB21911E43C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685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1C5-4582-4584-A510-BC1AC16825A3}" type="datetimeFigureOut">
              <a:rPr lang="ru-UA" smtClean="0"/>
              <a:t>05.02.2023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966-4228-4D10-90F4-DB21911E43C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068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1C5-4582-4584-A510-BC1AC16825A3}" type="datetimeFigureOut">
              <a:rPr lang="ru-UA" smtClean="0"/>
              <a:t>05.02.2023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966-4228-4D10-90F4-DB21911E43C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98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F0DE1C5-4582-4584-A510-BC1AC16825A3}" type="datetimeFigureOut">
              <a:rPr lang="ru-UA" smtClean="0"/>
              <a:t>05.02.2023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18E8966-4228-4D10-90F4-DB21911E43C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2019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12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eg"/><Relationship Id="rId1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A039F1-D8A8-86A2-24D6-64961501B933}"/>
              </a:ext>
            </a:extLst>
          </p:cNvPr>
          <p:cNvSpPr txBox="1"/>
          <p:nvPr/>
        </p:nvSpPr>
        <p:spPr>
          <a:xfrm>
            <a:off x="393405" y="397725"/>
            <a:ext cx="10621925" cy="2463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ХЕРСОНСЬКИЙ ДЕРЖАВНИЙ УНІВЕРСИТЕТ</a:t>
            </a:r>
            <a:endParaRPr lang="ru-UA" sz="20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</a:pPr>
            <a:r>
              <a:rPr lang="uk-UA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 УКРАЇНСЬКОЇ Й ІНОЗЕМНОЇ ФІЛОЛОГІЇ </a:t>
            </a:r>
            <a:endParaRPr lang="ru-UA" sz="20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ЖУРНАЛІСТИКИ</a:t>
            </a:r>
            <a:endParaRPr lang="ru-UA" sz="20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14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14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ЗВІТ ПРО РОБОТУ ДЕКАНА ФУІФЖ У 2021-2022 </a:t>
            </a:r>
            <a:r>
              <a:rPr lang="uk-UA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4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3A6D37-EF7E-3CE4-0138-BB2EAED69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890" y="2950679"/>
            <a:ext cx="7070652" cy="3338910"/>
          </a:xfrm>
          <a:prstGeom prst="rect">
            <a:avLst/>
          </a:prstGeom>
          <a:ln>
            <a:solidFill>
              <a:srgbClr val="E6E6E6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5E6081-2732-2B19-4879-FB93EBCAF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907" y="111211"/>
            <a:ext cx="2306595" cy="237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6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2F5335-440F-6C25-59D4-19E48B51CA3C}"/>
              </a:ext>
            </a:extLst>
          </p:cNvPr>
          <p:cNvSpPr txBox="1"/>
          <p:nvPr/>
        </p:nvSpPr>
        <p:spPr>
          <a:xfrm>
            <a:off x="2115879" y="595422"/>
            <a:ext cx="7049386" cy="1096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ОСВІТНІЙ ПРОЦЕС 2021-2022 </a:t>
            </a:r>
            <a:r>
              <a:rPr lang="uk-UA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ru-UA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B4D1582-3165-8462-1201-B9676D975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301376"/>
              </p:ext>
            </p:extLst>
          </p:nvPr>
        </p:nvGraphicFramePr>
        <p:xfrm>
          <a:off x="1371598" y="1222744"/>
          <a:ext cx="8229602" cy="496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4934">
                  <a:extLst>
                    <a:ext uri="{9D8B030D-6E8A-4147-A177-3AD203B41FA5}">
                      <a16:colId xmlns:a16="http://schemas.microsoft.com/office/drawing/2014/main" val="4234247193"/>
                    </a:ext>
                  </a:extLst>
                </a:gridCol>
                <a:gridCol w="2234934">
                  <a:extLst>
                    <a:ext uri="{9D8B030D-6E8A-4147-A177-3AD203B41FA5}">
                      <a16:colId xmlns:a16="http://schemas.microsoft.com/office/drawing/2014/main" val="670447633"/>
                    </a:ext>
                  </a:extLst>
                </a:gridCol>
                <a:gridCol w="1441010">
                  <a:extLst>
                    <a:ext uri="{9D8B030D-6E8A-4147-A177-3AD203B41FA5}">
                      <a16:colId xmlns:a16="http://schemas.microsoft.com/office/drawing/2014/main" val="2172228486"/>
                    </a:ext>
                  </a:extLst>
                </a:gridCol>
                <a:gridCol w="1381279">
                  <a:extLst>
                    <a:ext uri="{9D8B030D-6E8A-4147-A177-3AD203B41FA5}">
                      <a16:colId xmlns:a16="http://schemas.microsoft.com/office/drawing/2014/main" val="1805822634"/>
                    </a:ext>
                  </a:extLst>
                </a:gridCol>
                <a:gridCol w="937445">
                  <a:extLst>
                    <a:ext uri="{9D8B030D-6E8A-4147-A177-3AD203B41FA5}">
                      <a16:colId xmlns:a16="http://schemas.microsoft.com/office/drawing/2014/main" val="1570703525"/>
                    </a:ext>
                  </a:extLst>
                </a:gridCol>
              </a:tblGrid>
              <a:tr h="825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  <a:latin typeface="Book Antiqua" panose="02040602050305030304" pitchFamily="18" charset="0"/>
                        </a:rPr>
                        <a:t>Кафедра </a:t>
                      </a:r>
                      <a:endParaRPr lang="ru-UA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  <a:latin typeface="Book Antiqua" panose="02040602050305030304" pitchFamily="18" charset="0"/>
                        </a:rPr>
                        <a:t>Освітні програми</a:t>
                      </a:r>
                      <a:endParaRPr lang="ru-UA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  <a:latin typeface="Book Antiqua" panose="02040602050305030304" pitchFamily="18" charset="0"/>
                        </a:rPr>
                        <a:t>перший (бакалаврський) рівень</a:t>
                      </a:r>
                      <a:endParaRPr lang="ru-UA" sz="11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  <a:latin typeface="Book Antiqua" panose="02040602050305030304" pitchFamily="18" charset="0"/>
                        </a:rPr>
                        <a:t>другий (магістерський) рівень</a:t>
                      </a:r>
                      <a:endParaRPr lang="ru-UA" sz="11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  <a:latin typeface="Book Antiqua" panose="02040602050305030304" pitchFamily="18" charset="0"/>
                        </a:rPr>
                        <a:t>третій </a:t>
                      </a:r>
                      <a:endParaRPr lang="ru-UA" sz="1100" dirty="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  <a:latin typeface="Book Antiqua" panose="02040602050305030304" pitchFamily="18" charset="0"/>
                        </a:rPr>
                        <a:t>(</a:t>
                      </a:r>
                      <a:r>
                        <a:rPr lang="uk-UA" sz="1100" dirty="0" err="1">
                          <a:effectLst/>
                          <a:latin typeface="Book Antiqua" panose="02040602050305030304" pitchFamily="18" charset="0"/>
                        </a:rPr>
                        <a:t>освітньо</a:t>
                      </a:r>
                      <a:r>
                        <a:rPr lang="uk-UA" sz="1100" dirty="0">
                          <a:effectLst/>
                          <a:latin typeface="Book Antiqua" panose="02040602050305030304" pitchFamily="18" charset="0"/>
                        </a:rPr>
                        <a:t>-науковий) рівень</a:t>
                      </a:r>
                      <a:endParaRPr lang="ru-UA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extLst>
                  <a:ext uri="{0D108BD9-81ED-4DB2-BD59-A6C34878D82A}">
                    <a16:rowId xmlns:a16="http://schemas.microsoft.com/office/drawing/2014/main" val="563695641"/>
                  </a:ext>
                </a:extLst>
              </a:tr>
              <a:tr h="589750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200" dirty="0">
                          <a:effectLst/>
                          <a:latin typeface="Book Antiqua" panose="02040602050305030304" pitchFamily="18" charset="0"/>
                        </a:rPr>
                        <a:t>• кафедра </a:t>
                      </a:r>
                      <a:r>
                        <a:rPr lang="uk-UA" sz="1200" dirty="0">
                          <a:effectLst/>
                          <a:latin typeface="Book Antiqua" panose="02040602050305030304" pitchFamily="18" charset="0"/>
                        </a:rPr>
                        <a:t>англійської філології та світової літератури імені професора </a:t>
                      </a:r>
                      <a:r>
                        <a:rPr lang="ru-UA" sz="1200" dirty="0">
                          <a:effectLst/>
                          <a:latin typeface="Book Antiqua" panose="02040602050305030304" pitchFamily="18" charset="0"/>
                        </a:rPr>
                        <a:t>Олега</a:t>
                      </a:r>
                      <a:r>
                        <a:rPr lang="uk-UA" sz="12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Book Antiqua" panose="02040602050305030304" pitchFamily="18" charset="0"/>
                        </a:rPr>
                        <a:t>Мішукова</a:t>
                      </a:r>
                      <a:endParaRPr lang="ru-UA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Філологія (германські мови та літератури (переклад включно))</a:t>
                      </a:r>
                      <a:endParaRPr lang="ru-UA" sz="12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+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+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+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extLst>
                  <a:ext uri="{0D108BD9-81ED-4DB2-BD59-A6C34878D82A}">
                    <a16:rowId xmlns:a16="http://schemas.microsoft.com/office/drawing/2014/main" val="802793309"/>
                  </a:ext>
                </a:extLst>
              </a:tr>
              <a:tr h="390669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Середня освіта (мова і література англійська)</a:t>
                      </a:r>
                      <a:endParaRPr lang="ru-UA" sz="12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+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+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_</a:t>
                      </a:r>
                      <a:endParaRPr lang="ru-UA" sz="1400" b="1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extLst>
                  <a:ext uri="{0D108BD9-81ED-4DB2-BD59-A6C34878D82A}">
                    <a16:rowId xmlns:a16="http://schemas.microsoft.com/office/drawing/2014/main" val="417696686"/>
                  </a:ext>
                </a:extLst>
              </a:tr>
              <a:tr h="390669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Філологія (прикладна лінгвістика)</a:t>
                      </a:r>
                      <a:endParaRPr lang="ru-UA" sz="12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+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_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_</a:t>
                      </a:r>
                      <a:endParaRPr lang="ru-UA" sz="1400" b="1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extLst>
                  <a:ext uri="{0D108BD9-81ED-4DB2-BD59-A6C34878D82A}">
                    <a16:rowId xmlns:a16="http://schemas.microsoft.com/office/drawing/2014/main" val="1609064363"/>
                  </a:ext>
                </a:extLst>
              </a:tr>
              <a:tr h="390669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200" dirty="0">
                          <a:effectLst/>
                          <a:latin typeface="Book Antiqua" panose="02040602050305030304" pitchFamily="18" charset="0"/>
                        </a:rPr>
                        <a:t>• кафедра </a:t>
                      </a:r>
                      <a:r>
                        <a:rPr lang="uk-UA" sz="1200" dirty="0">
                          <a:effectLst/>
                          <a:latin typeface="Book Antiqua" panose="02040602050305030304" pitchFamily="18" charset="0"/>
                        </a:rPr>
                        <a:t>німецької та романської філології</a:t>
                      </a:r>
                      <a:endParaRPr lang="ru-UA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Середня освіта (мова і література французька)</a:t>
                      </a:r>
                      <a:endParaRPr lang="ru-UA" sz="12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+</a:t>
                      </a:r>
                      <a:endParaRPr lang="ru-UA" sz="1400" b="1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extLst>
                  <a:ext uri="{0D108BD9-81ED-4DB2-BD59-A6C34878D82A}">
                    <a16:rowId xmlns:a16="http://schemas.microsoft.com/office/drawing/2014/main" val="1053624648"/>
                  </a:ext>
                </a:extLst>
              </a:tr>
              <a:tr h="390669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Середня освіта (мова і література іспанська)</a:t>
                      </a:r>
                      <a:endParaRPr lang="ru-UA" sz="12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+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b="1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extLst>
                  <a:ext uri="{0D108BD9-81ED-4DB2-BD59-A6C34878D82A}">
                    <a16:rowId xmlns:a16="http://schemas.microsoft.com/office/drawing/2014/main" val="1335361277"/>
                  </a:ext>
                </a:extLst>
              </a:tr>
              <a:tr h="390669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Середня освіта (мова і література німецька)</a:t>
                      </a:r>
                      <a:endParaRPr lang="ru-UA" sz="12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+</a:t>
                      </a:r>
                      <a:endParaRPr lang="ru-UA" sz="1400" b="1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b="1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extLst>
                  <a:ext uri="{0D108BD9-81ED-4DB2-BD59-A6C34878D82A}">
                    <a16:rowId xmlns:a16="http://schemas.microsoft.com/office/drawing/2014/main" val="2222030301"/>
                  </a:ext>
                </a:extLst>
              </a:tr>
              <a:tr h="58975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Філологія (германські мови та літератури (переклад включно)), перша -німецька</a:t>
                      </a:r>
                      <a:endParaRPr lang="ru-UA" sz="12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b="1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+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extLst>
                  <a:ext uri="{0D108BD9-81ED-4DB2-BD59-A6C34878D82A}">
                    <a16:rowId xmlns:a16="http://schemas.microsoft.com/office/drawing/2014/main" val="2847831489"/>
                  </a:ext>
                </a:extLst>
              </a:tr>
              <a:tr h="390669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200" dirty="0">
                          <a:effectLst/>
                          <a:latin typeface="Book Antiqua" panose="02040602050305030304" pitchFamily="18" charset="0"/>
                        </a:rPr>
                        <a:t>• кафедра </a:t>
                      </a:r>
                      <a:r>
                        <a:rPr lang="uk-UA" sz="1200" dirty="0">
                          <a:effectLst/>
                          <a:latin typeface="Book Antiqua" panose="02040602050305030304" pitchFamily="18" charset="0"/>
                        </a:rPr>
                        <a:t>української і слов’янської філології та журналістики</a:t>
                      </a:r>
                      <a:endParaRPr lang="ru-UA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Філологія (українська мова та література)</a:t>
                      </a:r>
                      <a:endParaRPr lang="ru-UA" sz="12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+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+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+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extLst>
                  <a:ext uri="{0D108BD9-81ED-4DB2-BD59-A6C34878D82A}">
                    <a16:rowId xmlns:a16="http://schemas.microsoft.com/office/drawing/2014/main" val="2961515206"/>
                  </a:ext>
                </a:extLst>
              </a:tr>
              <a:tr h="393585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Середня освіта (українська мова і література)</a:t>
                      </a:r>
                      <a:endParaRPr lang="ru-UA" sz="12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+</a:t>
                      </a:r>
                      <a:endParaRPr lang="ru-UA" sz="1400" b="1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+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extLst>
                  <a:ext uri="{0D108BD9-81ED-4DB2-BD59-A6C34878D82A}">
                    <a16:rowId xmlns:a16="http://schemas.microsoft.com/office/drawing/2014/main" val="3181414404"/>
                  </a:ext>
                </a:extLst>
              </a:tr>
              <a:tr h="222594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Журналістика</a:t>
                      </a:r>
                      <a:endParaRPr lang="ru-UA" sz="12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+</a:t>
                      </a:r>
                      <a:endParaRPr lang="ru-UA" sz="1400" b="1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6" marR="55916" marT="0" marB="0"/>
                </a:tc>
                <a:extLst>
                  <a:ext uri="{0D108BD9-81ED-4DB2-BD59-A6C34878D82A}">
                    <a16:rowId xmlns:a16="http://schemas.microsoft.com/office/drawing/2014/main" val="2436738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05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66E618-CAEA-EE13-EFF8-9D34856D4D34}"/>
              </a:ext>
            </a:extLst>
          </p:cNvPr>
          <p:cNvSpPr txBox="1"/>
          <p:nvPr/>
        </p:nvSpPr>
        <p:spPr>
          <a:xfrm>
            <a:off x="1509824" y="425302"/>
            <a:ext cx="7701083" cy="6146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НАВЧАЛЬНО-МЕТОДИЧНА РОБОТА</a:t>
            </a:r>
            <a:endParaRPr lang="uk-UA" sz="2800" b="1" dirty="0">
              <a:solidFill>
                <a:srgbClr val="00206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Оновлено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наявних </a:t>
            </a:r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всіх рівнів навчання та створено навчально-методичні комплекси дисциплін.</a:t>
            </a:r>
            <a:endParaRPr lang="uk-UA" sz="2400" dirty="0">
              <a:solidFill>
                <a:srgbClr val="00206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Розроблено </a:t>
            </a:r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дистанційні курси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платформі </a:t>
            </a:r>
            <a:r>
              <a:rPr lang="ru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KSU Online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згідно навчального навантаження викладачів факультету (загальна кількість – </a:t>
            </a:r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129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курсів).</a:t>
            </a:r>
            <a:endParaRPr lang="uk-UA" sz="2400" dirty="0">
              <a:solidFill>
                <a:srgbClr val="00206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Підготовлено </a:t>
            </a:r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навчальні посібники, методичні вказівки і рекомендації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(доц. </a:t>
            </a:r>
            <a:r>
              <a:rPr lang="uk-UA" sz="2400" dirty="0" err="1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Соломахін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А.Ф., доц. Юріна Ю.М., доц. Гоштанар І.В.,                             доц. Солдатова С.М., проф. Романова Н.В.,                     доц. </a:t>
            </a:r>
            <a:r>
              <a:rPr lang="uk-UA" sz="2400" dirty="0" err="1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Ленюк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Н.М.).</a:t>
            </a:r>
            <a:endParaRPr lang="ru-UA" sz="24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UA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3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88E76A-FF4D-CB4A-103D-762CE4C74DC4}"/>
              </a:ext>
            </a:extLst>
          </p:cNvPr>
          <p:cNvSpPr txBox="1"/>
          <p:nvPr/>
        </p:nvSpPr>
        <p:spPr>
          <a:xfrm>
            <a:off x="925550" y="657921"/>
            <a:ext cx="8474927" cy="6043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НАУКОВО-МЕТОДИЧНА РОБОТА</a:t>
            </a:r>
            <a:endParaRPr lang="uk-UA" sz="2800" b="1" dirty="0">
              <a:solidFill>
                <a:srgbClr val="00206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Професійне стажування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підвищення кваліфікації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(проф. Цапів А.О., доц. </a:t>
            </a:r>
            <a:r>
              <a:rPr lang="uk-UA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Просяннікова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Я.М., доц. Климович С.М., доц. Ковбасюк Л.А.,                       доц. Ткаченко Л.Л., доц. Лебедєва А.В., доц. </a:t>
            </a:r>
            <a:r>
              <a:rPr lang="uk-UA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Карабута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О.П., доц. </a:t>
            </a:r>
            <a:r>
              <a:rPr lang="uk-UA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Мартос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С.А., доц. </a:t>
            </a:r>
            <a:r>
              <a:rPr lang="uk-UA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Гайдаєнко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І.В.,                             доц. </a:t>
            </a:r>
            <a:r>
              <a:rPr lang="uk-UA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Немченко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І.В., доц. Юріна Ю.М., </a:t>
            </a:r>
            <a:r>
              <a:rPr lang="uk-UA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Мандич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Т.М., </a:t>
            </a:r>
            <a:r>
              <a:rPr lang="uk-UA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Савченко О.Ю.).</a:t>
            </a:r>
            <a:endParaRPr lang="uk-UA" sz="2400" dirty="0">
              <a:solidFill>
                <a:srgbClr val="00206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Отримано </a:t>
            </a:r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свідоцтво про реєстрацію авторського права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(проф. Омельчук С.А., проф. </a:t>
            </a:r>
            <a:r>
              <a:rPr lang="uk-UA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Пентилюк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М.І., проф. Олексенко В.П., доц. Климович С.М.,                             доц. </a:t>
            </a:r>
            <a:r>
              <a:rPr lang="uk-UA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Карабута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О.П., доц. </a:t>
            </a:r>
            <a:r>
              <a:rPr lang="uk-UA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Мартос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С.А., доц. </a:t>
            </a:r>
            <a:r>
              <a:rPr lang="uk-UA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Гайдаєнко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І.В.).</a:t>
            </a:r>
            <a:endParaRPr lang="ru-UA" sz="24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UA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93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E38714-FA31-2BE8-E6FF-2DEED8AB608A}"/>
              </a:ext>
            </a:extLst>
          </p:cNvPr>
          <p:cNvSpPr txBox="1"/>
          <p:nvPr/>
        </p:nvSpPr>
        <p:spPr>
          <a:xfrm>
            <a:off x="1304693" y="267628"/>
            <a:ext cx="9043639" cy="53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НАУКОВА РОБОТА: ПУБЛІКАЦІЇ 2021-2022 </a:t>
            </a:r>
            <a:r>
              <a:rPr lang="uk-UA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7364854-1F5B-E571-0C8A-E632A6BBA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082503"/>
              </p:ext>
            </p:extLst>
          </p:nvPr>
        </p:nvGraphicFramePr>
        <p:xfrm>
          <a:off x="1706137" y="904873"/>
          <a:ext cx="7538224" cy="5291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4542">
                  <a:extLst>
                    <a:ext uri="{9D8B030D-6E8A-4147-A177-3AD203B41FA5}">
                      <a16:colId xmlns:a16="http://schemas.microsoft.com/office/drawing/2014/main" val="162185402"/>
                    </a:ext>
                  </a:extLst>
                </a:gridCol>
                <a:gridCol w="890001">
                  <a:extLst>
                    <a:ext uri="{9D8B030D-6E8A-4147-A177-3AD203B41FA5}">
                      <a16:colId xmlns:a16="http://schemas.microsoft.com/office/drawing/2014/main" val="376227084"/>
                    </a:ext>
                  </a:extLst>
                </a:gridCol>
                <a:gridCol w="668681">
                  <a:extLst>
                    <a:ext uri="{9D8B030D-6E8A-4147-A177-3AD203B41FA5}">
                      <a16:colId xmlns:a16="http://schemas.microsoft.com/office/drawing/2014/main" val="67476617"/>
                    </a:ext>
                  </a:extLst>
                </a:gridCol>
                <a:gridCol w="1001053">
                  <a:extLst>
                    <a:ext uri="{9D8B030D-6E8A-4147-A177-3AD203B41FA5}">
                      <a16:colId xmlns:a16="http://schemas.microsoft.com/office/drawing/2014/main" val="998167262"/>
                    </a:ext>
                  </a:extLst>
                </a:gridCol>
                <a:gridCol w="779735">
                  <a:extLst>
                    <a:ext uri="{9D8B030D-6E8A-4147-A177-3AD203B41FA5}">
                      <a16:colId xmlns:a16="http://schemas.microsoft.com/office/drawing/2014/main" val="756972697"/>
                    </a:ext>
                  </a:extLst>
                </a:gridCol>
                <a:gridCol w="667894">
                  <a:extLst>
                    <a:ext uri="{9D8B030D-6E8A-4147-A177-3AD203B41FA5}">
                      <a16:colId xmlns:a16="http://schemas.microsoft.com/office/drawing/2014/main" val="3670670183"/>
                    </a:ext>
                  </a:extLst>
                </a:gridCol>
                <a:gridCol w="666318">
                  <a:extLst>
                    <a:ext uri="{9D8B030D-6E8A-4147-A177-3AD203B41FA5}">
                      <a16:colId xmlns:a16="http://schemas.microsoft.com/office/drawing/2014/main" val="2347827444"/>
                    </a:ext>
                  </a:extLst>
                </a:gridCol>
              </a:tblGrid>
              <a:tr h="271535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UA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  <a:latin typeface="Book Antiqua" panose="02040602050305030304" pitchFamily="18" charset="0"/>
                        </a:rPr>
                        <a:t>Розділи монографій, опубліковані в закордонних виданнях офіційними мовами ЄС</a:t>
                      </a:r>
                      <a:endParaRPr lang="ru-UA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  <a:latin typeface="Book Antiqua" panose="02040602050305030304" pitchFamily="18" charset="0"/>
                        </a:rPr>
                        <a:t>Посібники, які рекомендувала вчена рада ХДУ або іншого ЗВО/НУ</a:t>
                      </a:r>
                      <a:endParaRPr lang="ru-UA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Book Antiqua" panose="02040602050305030304" pitchFamily="18" charset="0"/>
                        </a:rPr>
                        <a:t>Статті, надруковані в зарубіжних наукових виданнях, індексованих у </a:t>
                      </a:r>
                      <a:r>
                        <a:rPr lang="uk-UA" sz="1200" dirty="0" err="1">
                          <a:effectLst/>
                          <a:latin typeface="Book Antiqua" panose="02040602050305030304" pitchFamily="18" charset="0"/>
                        </a:rPr>
                        <a:t>наукометричних</a:t>
                      </a:r>
                      <a:endParaRPr lang="ru-UA" sz="1200" dirty="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marL="0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Book Antiqua" panose="02040602050305030304" pitchFamily="18" charset="0"/>
                        </a:rPr>
                        <a:t>базах даних </a:t>
                      </a:r>
                      <a:r>
                        <a:rPr lang="uk-UA" sz="1200" dirty="0" err="1">
                          <a:effectLst/>
                          <a:latin typeface="Book Antiqua" panose="02040602050305030304" pitchFamily="18" charset="0"/>
                        </a:rPr>
                        <a:t>Scopus</a:t>
                      </a:r>
                      <a:r>
                        <a:rPr lang="uk-UA" sz="1200" dirty="0">
                          <a:effectLst/>
                          <a:latin typeface="Book Antiqua" panose="02040602050305030304" pitchFamily="18" charset="0"/>
                        </a:rPr>
                        <a:t> та/або </a:t>
                      </a:r>
                      <a:r>
                        <a:rPr lang="uk-UA" sz="1200" dirty="0" err="1">
                          <a:effectLst/>
                          <a:latin typeface="Book Antiqua" panose="02040602050305030304" pitchFamily="18" charset="0"/>
                        </a:rPr>
                        <a:t>WoS</a:t>
                      </a:r>
                      <a:r>
                        <a:rPr lang="uk-UA" sz="1200" dirty="0">
                          <a:effectLst/>
                          <a:latin typeface="Book Antiqua" panose="02040602050305030304" pitchFamily="18" charset="0"/>
                        </a:rPr>
                        <a:t>,</a:t>
                      </a:r>
                      <a:endParaRPr lang="ru-UA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  <a:latin typeface="Book Antiqua" panose="02040602050305030304" pitchFamily="18" charset="0"/>
                        </a:rPr>
                        <a:t>Статті, надруковані в наукових фахових виданнях України категорії «Б»,</a:t>
                      </a:r>
                      <a:endParaRPr lang="ru-UA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  <a:latin typeface="Book Antiqua" panose="02040602050305030304" pitchFamily="18" charset="0"/>
                        </a:rPr>
                        <a:t>Статті в інших виданнях</a:t>
                      </a:r>
                      <a:endParaRPr lang="ru-UA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  <a:latin typeface="Book Antiqua" panose="02040602050305030304" pitchFamily="18" charset="0"/>
                        </a:rPr>
                        <a:t>Тези доповідей</a:t>
                      </a:r>
                      <a:endParaRPr lang="ru-UA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3303175482"/>
                  </a:ext>
                </a:extLst>
              </a:tr>
              <a:tr h="12841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• 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Кафедра</a:t>
                      </a: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англійської філології та світової літератури імені професора </a:t>
                      </a: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Олега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Book Antiqua" panose="02040602050305030304" pitchFamily="18" charset="0"/>
                        </a:rPr>
                        <a:t>Мішукова</a:t>
                      </a:r>
                      <a:endParaRPr lang="ru-UA" sz="16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600" b="1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3966694"/>
                  </a:ext>
                </a:extLst>
              </a:tr>
              <a:tr h="5072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• 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Кафедра</a:t>
                      </a: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німецької та романської філології</a:t>
                      </a:r>
                      <a:endParaRPr lang="ru-UA" sz="16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ru-UA" sz="1600" b="1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endParaRPr lang="ru-UA" sz="1600" b="1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8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endParaRPr lang="ru-UA" sz="1600" b="1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4537773"/>
                  </a:ext>
                </a:extLst>
              </a:tr>
              <a:tr h="7661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• 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Кафедра</a:t>
                      </a: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української і слов’янської філології та журналістики</a:t>
                      </a:r>
                      <a:endParaRPr lang="ru-UA" sz="16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10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4975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1030D6-CA7D-F4B1-2BAF-B4B1778985BD}"/>
              </a:ext>
            </a:extLst>
          </p:cNvPr>
          <p:cNvSpPr txBox="1"/>
          <p:nvPr/>
        </p:nvSpPr>
        <p:spPr>
          <a:xfrm>
            <a:off x="914400" y="379141"/>
            <a:ext cx="9188605" cy="1099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НАУКОВІ ОБ</a:t>
            </a:r>
            <a:r>
              <a:rPr lang="en-US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ЄДНАННЯ СТУДЕНТІВ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UA" sz="28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72AB654-DDDA-4C62-A356-0ABF1C63A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604032"/>
              </p:ext>
            </p:extLst>
          </p:nvPr>
        </p:nvGraphicFramePr>
        <p:xfrm>
          <a:off x="847491" y="936702"/>
          <a:ext cx="8452626" cy="5263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7697">
                  <a:extLst>
                    <a:ext uri="{9D8B030D-6E8A-4147-A177-3AD203B41FA5}">
                      <a16:colId xmlns:a16="http://schemas.microsoft.com/office/drawing/2014/main" val="2876723013"/>
                    </a:ext>
                  </a:extLst>
                </a:gridCol>
                <a:gridCol w="1961705">
                  <a:extLst>
                    <a:ext uri="{9D8B030D-6E8A-4147-A177-3AD203B41FA5}">
                      <a16:colId xmlns:a16="http://schemas.microsoft.com/office/drawing/2014/main" val="1952698018"/>
                    </a:ext>
                  </a:extLst>
                </a:gridCol>
                <a:gridCol w="2873224">
                  <a:extLst>
                    <a:ext uri="{9D8B030D-6E8A-4147-A177-3AD203B41FA5}">
                      <a16:colId xmlns:a16="http://schemas.microsoft.com/office/drawing/2014/main" val="4058861635"/>
                    </a:ext>
                  </a:extLst>
                </a:gridCol>
              </a:tblGrid>
              <a:tr h="284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  <a:latin typeface="Book Antiqua" panose="02040602050305030304" pitchFamily="18" charset="0"/>
                        </a:rPr>
                        <a:t>Назва наукового об’єднання студентів</a:t>
                      </a:r>
                      <a:endParaRPr lang="ru-UA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Book Antiqua" panose="02040602050305030304" pitchFamily="18" charset="0"/>
                        </a:rPr>
                        <a:t>Керівник</a:t>
                      </a:r>
                      <a:endParaRPr lang="ru-UA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  <a:latin typeface="Book Antiqua" panose="02040602050305030304" pitchFamily="18" charset="0"/>
                        </a:rPr>
                        <a:t>Кафедра</a:t>
                      </a:r>
                      <a:endParaRPr lang="ru-UA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extLst>
                  <a:ext uri="{0D108BD9-81ED-4DB2-BD59-A6C34878D82A}">
                    <a16:rowId xmlns:a16="http://schemas.microsoft.com/office/drawing/2014/main" val="2521092884"/>
                  </a:ext>
                </a:extLst>
              </a:tr>
              <a:tr h="543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  <a:latin typeface="Book Antiqua" panose="02040602050305030304" pitchFamily="18" charset="0"/>
                        </a:rPr>
                        <a:t>Міжкультурні та лінгвістичні аспекти вивчення англійської мови</a:t>
                      </a:r>
                      <a:endParaRPr lang="ru-UA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доц. Воробйова А.В.</a:t>
                      </a:r>
                      <a:endParaRPr lang="ru-UA" sz="11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англійської філології та світової літератури імені професора Олега </a:t>
                      </a:r>
                      <a:r>
                        <a:rPr lang="uk-UA" sz="1100" dirty="0" err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Мішукова</a:t>
                      </a:r>
                      <a:endParaRPr lang="ru-UA" sz="11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extLst>
                  <a:ext uri="{0D108BD9-81ED-4DB2-BD59-A6C34878D82A}">
                    <a16:rowId xmlns:a16="http://schemas.microsoft.com/office/drawing/2014/main" val="1220005599"/>
                  </a:ext>
                </a:extLst>
              </a:tr>
              <a:tr h="5438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Book Antiqua" panose="02040602050305030304" pitchFamily="18" charset="0"/>
                        </a:rPr>
                        <a:t>Людина і війна у творчості німецьких письменників ХХ століття</a:t>
                      </a:r>
                      <a:endParaRPr lang="ru-UA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доц. </a:t>
                      </a:r>
                      <a:r>
                        <a:rPr lang="uk-UA" sz="1100" b="1" dirty="0" err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Горбонос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О.В.</a:t>
                      </a:r>
                      <a:endParaRPr lang="ru-UA" sz="11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англійської філології та світової літератури імені професора Олега Мішукова</a:t>
                      </a:r>
                      <a:endParaRPr lang="ru-UA" sz="11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extLst>
                  <a:ext uri="{0D108BD9-81ED-4DB2-BD59-A6C34878D82A}">
                    <a16:rowId xmlns:a16="http://schemas.microsoft.com/office/drawing/2014/main" val="3627373646"/>
                  </a:ext>
                </a:extLst>
              </a:tr>
              <a:tr h="360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  <a:latin typeface="Book Antiqua" panose="02040602050305030304" pitchFamily="18" charset="0"/>
                        </a:rPr>
                        <a:t>Проблеми журналістики в інформаційному просторі</a:t>
                      </a:r>
                      <a:endParaRPr lang="ru-UA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доц</a:t>
                      </a:r>
                      <a:r>
                        <a:rPr lang="ru-UA" sz="1100" b="1" cap="small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. </a:t>
                      </a:r>
                      <a:r>
                        <a:rPr lang="ru-UA" sz="1100" b="1" dirty="0" err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Юріна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Ю.М.,                           </a:t>
                      </a:r>
                      <a:r>
                        <a:rPr lang="ru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доц. </a:t>
                      </a:r>
                      <a:r>
                        <a:rPr lang="ru-UA" sz="1100" b="1" dirty="0" err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Соломахін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А.Ф.</a:t>
                      </a:r>
                      <a:endParaRPr lang="ru-UA" sz="11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української і слов’янської філології та журналістики </a:t>
                      </a:r>
                      <a:endParaRPr lang="ru-UA" sz="11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extLst>
                  <a:ext uri="{0D108BD9-81ED-4DB2-BD59-A6C34878D82A}">
                    <a16:rowId xmlns:a16="http://schemas.microsoft.com/office/drawing/2014/main" val="1572018338"/>
                  </a:ext>
                </a:extLst>
              </a:tr>
              <a:tr h="360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 err="1">
                          <a:effectLst/>
                          <a:latin typeface="Book Antiqua" panose="02040602050305030304" pitchFamily="18" charset="0"/>
                        </a:rPr>
                        <a:t>Неоміфологізм</a:t>
                      </a:r>
                      <a:r>
                        <a:rPr lang="uk-UA" sz="1100" dirty="0">
                          <a:effectLst/>
                          <a:latin typeface="Book Antiqua" panose="02040602050305030304" pitchFamily="18" charset="0"/>
                        </a:rPr>
                        <a:t> в українській і зарубіжній літературах та методика його вивчення</a:t>
                      </a:r>
                      <a:endParaRPr lang="ru-UA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доц. Бондаренко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Л.Г.</a:t>
                      </a:r>
                      <a:endParaRPr lang="ru-UA" sz="11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української і слов’янської філології та журналістики</a:t>
                      </a:r>
                      <a:endParaRPr lang="ru-UA" sz="11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extLst>
                  <a:ext uri="{0D108BD9-81ED-4DB2-BD59-A6C34878D82A}">
                    <a16:rowId xmlns:a16="http://schemas.microsoft.com/office/drawing/2014/main" val="3465665336"/>
                  </a:ext>
                </a:extLst>
              </a:tr>
              <a:tr h="360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  <a:latin typeface="Book Antiqua" panose="02040602050305030304" pitchFamily="18" charset="0"/>
                        </a:rPr>
                        <a:t>Професійні горизонти майбутнього вчителя-словесника</a:t>
                      </a:r>
                      <a:endParaRPr lang="ru-UA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100" b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доц. </a:t>
                      </a:r>
                      <a:r>
                        <a:rPr lang="uk-UA" sz="1100" b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Окуневич Т.Г.</a:t>
                      </a:r>
                      <a:endParaRPr lang="ru-UA" sz="1100" b="1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української і слов’янської філології та журналістики</a:t>
                      </a:r>
                      <a:endParaRPr lang="ru-UA" sz="11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extLst>
                  <a:ext uri="{0D108BD9-81ED-4DB2-BD59-A6C34878D82A}">
                    <a16:rowId xmlns:a16="http://schemas.microsoft.com/office/drawing/2014/main" val="1898451951"/>
                  </a:ext>
                </a:extLst>
              </a:tr>
              <a:tr h="360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  <a:latin typeface="Book Antiqua" panose="02040602050305030304" pitchFamily="18" charset="0"/>
                        </a:rPr>
                        <a:t>Поетика письменників Херсонщини та діаспори</a:t>
                      </a:r>
                      <a:endParaRPr lang="ru-UA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доц. Немченко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І.В.</a:t>
                      </a:r>
                      <a:endParaRPr lang="ru-UA" sz="11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української і слов’янської філології та журналістики</a:t>
                      </a:r>
                      <a:endParaRPr lang="ru-UA" sz="11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extLst>
                  <a:ext uri="{0D108BD9-81ED-4DB2-BD59-A6C34878D82A}">
                    <a16:rowId xmlns:a16="http://schemas.microsoft.com/office/drawing/2014/main" val="184727155"/>
                  </a:ext>
                </a:extLst>
              </a:tr>
              <a:tr h="543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  <a:latin typeface="Book Antiqua" panose="02040602050305030304" pitchFamily="18" charset="0"/>
                        </a:rPr>
                        <a:t>Актуальні проблеми лінгвістики</a:t>
                      </a:r>
                      <a:endParaRPr lang="ru-UA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проф. Олексенко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В.П.,                     </a:t>
                      </a:r>
                      <a:r>
                        <a:rPr lang="ru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доц. </a:t>
                      </a:r>
                      <a:r>
                        <a:rPr lang="ru-UA" sz="1100" b="1" dirty="0" err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Карабута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О.П.,                          </a:t>
                      </a:r>
                      <a:r>
                        <a:rPr lang="ru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доц. Климович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С.М.</a:t>
                      </a:r>
                      <a:endParaRPr lang="ru-UA" sz="11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української і слов’янської філології та журналістики</a:t>
                      </a:r>
                      <a:endParaRPr lang="ru-UA" sz="11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extLst>
                  <a:ext uri="{0D108BD9-81ED-4DB2-BD59-A6C34878D82A}">
                    <a16:rowId xmlns:a16="http://schemas.microsoft.com/office/drawing/2014/main" val="654311649"/>
                  </a:ext>
                </a:extLst>
              </a:tr>
              <a:tr h="360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  <a:latin typeface="Book Antiqua" panose="02040602050305030304" pitchFamily="18" charset="0"/>
                        </a:rPr>
                        <a:t>Лінгвостилістика художнього мовлення</a:t>
                      </a:r>
                      <a:endParaRPr lang="ru-UA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доц. </a:t>
                      </a:r>
                      <a:r>
                        <a:rPr lang="ru-UA" sz="1100" b="1" dirty="0" err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Гайдаєнко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І.В.</a:t>
                      </a:r>
                      <a:endParaRPr lang="ru-UA" sz="11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української і слов’янської філології та журналістики</a:t>
                      </a:r>
                      <a:endParaRPr lang="ru-UA" sz="11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extLst>
                  <a:ext uri="{0D108BD9-81ED-4DB2-BD59-A6C34878D82A}">
                    <a16:rowId xmlns:a16="http://schemas.microsoft.com/office/drawing/2014/main" val="1902429124"/>
                  </a:ext>
                </a:extLst>
              </a:tr>
              <a:tr h="360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  <a:latin typeface="Book Antiqua" panose="02040602050305030304" pitchFamily="18" charset="0"/>
                        </a:rPr>
                        <a:t>Соціолінгвістичний аспект дослідження мови</a:t>
                      </a:r>
                      <a:endParaRPr lang="ru-UA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доц. Мартос</a:t>
                      </a: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С.А.</a:t>
                      </a:r>
                      <a:endParaRPr lang="ru-UA" sz="11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української і слов’янської філології та журналістики</a:t>
                      </a:r>
                      <a:endParaRPr lang="ru-UA" sz="11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extLst>
                  <a:ext uri="{0D108BD9-81ED-4DB2-BD59-A6C34878D82A}">
                    <a16:rowId xmlns:a16="http://schemas.microsoft.com/office/drawing/2014/main" val="1477363997"/>
                  </a:ext>
                </a:extLst>
              </a:tr>
              <a:tr h="68618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Book Antiqua" panose="02040602050305030304" pitchFamily="18" charset="0"/>
                        </a:rPr>
                        <a:t>Функціонально-семантичний, когнітивний, комунікативно прагматичний та соціокультурний</a:t>
                      </a:r>
                      <a:endParaRPr lang="ru-UA" sz="1100" dirty="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Book Antiqua" panose="02040602050305030304" pitchFamily="18" charset="0"/>
                        </a:rPr>
                        <a:t>аспекти дослідження німецької та романських мов у синхронії та діахронії</a:t>
                      </a:r>
                      <a:endParaRPr lang="ru-UA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доц. Солдатова С.М.,                    доц. Єрмоленко І.І. </a:t>
                      </a:r>
                      <a:endParaRPr lang="ru-UA" sz="11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німецької та романської філології</a:t>
                      </a:r>
                      <a:endParaRPr lang="ru-UA" sz="11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extLst>
                  <a:ext uri="{0D108BD9-81ED-4DB2-BD59-A6C34878D82A}">
                    <a16:rowId xmlns:a16="http://schemas.microsoft.com/office/drawing/2014/main" val="1199513318"/>
                  </a:ext>
                </a:extLst>
              </a:tr>
              <a:tr h="5008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Book Antiqua" panose="02040602050305030304" pitchFamily="18" charset="0"/>
                        </a:rPr>
                        <a:t>Актуальні проблеми лінгвістичної семантики:</a:t>
                      </a:r>
                      <a:endParaRPr lang="ru-UA" sz="1100" dirty="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Book Antiqua" panose="02040602050305030304" pitchFamily="18" charset="0"/>
                        </a:rPr>
                        <a:t>семантика мови і дискурсу</a:t>
                      </a:r>
                      <a:endParaRPr lang="ru-UA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доц. Гоштанар І.В.</a:t>
                      </a:r>
                      <a:endParaRPr lang="ru-UA" sz="11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німецької та романської філології</a:t>
                      </a:r>
                      <a:endParaRPr lang="ru-UA" sz="11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56" marR="24456" marT="0" marB="0"/>
                </a:tc>
                <a:extLst>
                  <a:ext uri="{0D108BD9-81ED-4DB2-BD59-A6C34878D82A}">
                    <a16:rowId xmlns:a16="http://schemas.microsoft.com/office/drawing/2014/main" val="2128094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323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025C2A-F39D-2B48-3C2C-23C97AF20E83}"/>
              </a:ext>
            </a:extLst>
          </p:cNvPr>
          <p:cNvSpPr txBox="1"/>
          <p:nvPr/>
        </p:nvSpPr>
        <p:spPr>
          <a:xfrm>
            <a:off x="836341" y="312234"/>
            <a:ext cx="9645805" cy="1099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СТУДЕНТСЬКА НАУКОВА РОБОТА 2021-2022 </a:t>
            </a:r>
            <a:r>
              <a:rPr lang="uk-UA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UA" sz="28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AF197BC-F380-18C8-8DE9-CD93E0E4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072959"/>
              </p:ext>
            </p:extLst>
          </p:nvPr>
        </p:nvGraphicFramePr>
        <p:xfrm>
          <a:off x="1851101" y="1260087"/>
          <a:ext cx="6757639" cy="4613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9926">
                  <a:extLst>
                    <a:ext uri="{9D8B030D-6E8A-4147-A177-3AD203B41FA5}">
                      <a16:colId xmlns:a16="http://schemas.microsoft.com/office/drawing/2014/main" val="2263239987"/>
                    </a:ext>
                  </a:extLst>
                </a:gridCol>
                <a:gridCol w="1247297">
                  <a:extLst>
                    <a:ext uri="{9D8B030D-6E8A-4147-A177-3AD203B41FA5}">
                      <a16:colId xmlns:a16="http://schemas.microsoft.com/office/drawing/2014/main" val="3618728157"/>
                    </a:ext>
                  </a:extLst>
                </a:gridCol>
                <a:gridCol w="1050416">
                  <a:extLst>
                    <a:ext uri="{9D8B030D-6E8A-4147-A177-3AD203B41FA5}">
                      <a16:colId xmlns:a16="http://schemas.microsoft.com/office/drawing/2014/main" val="2650273991"/>
                    </a:ext>
                  </a:extLst>
                </a:gridCol>
              </a:tblGrid>
              <a:tr h="275169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UA" sz="16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Участь 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в студентських наукових конкурсах</a:t>
                      </a:r>
                      <a:endParaRPr lang="ru-UA" sz="16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Book Antiqua" panose="02040602050305030304" pitchFamily="18" charset="0"/>
                        </a:rPr>
                        <a:t>Студентські наукові публікації</a:t>
                      </a:r>
                      <a:endParaRPr lang="ru-UA" sz="16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3088302561"/>
                  </a:ext>
                </a:extLst>
              </a:tr>
              <a:tr h="5793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600">
                          <a:effectLst/>
                          <a:latin typeface="Book Antiqua" panose="02040602050305030304" pitchFamily="18" charset="0"/>
                        </a:rPr>
                        <a:t>• кафедра англійської філології та світової літератури імені професора Олега Мішукова</a:t>
                      </a:r>
                      <a:endParaRPr lang="ru-UA" sz="16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38</a:t>
                      </a:r>
                      <a:endParaRPr lang="ru-UA" sz="1600" b="1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0327128"/>
                  </a:ext>
                </a:extLst>
              </a:tr>
              <a:tr h="3828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600">
                          <a:effectLst/>
                          <a:latin typeface="Book Antiqua" panose="02040602050305030304" pitchFamily="18" charset="0"/>
                        </a:rPr>
                        <a:t>• кафедра німецької та романської філології</a:t>
                      </a:r>
                      <a:endParaRPr lang="ru-UA" sz="16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7423457"/>
                  </a:ext>
                </a:extLst>
              </a:tr>
              <a:tr h="5793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UA" sz="1600">
                          <a:effectLst/>
                          <a:latin typeface="Book Antiqua" panose="02040602050305030304" pitchFamily="18" charset="0"/>
                        </a:rPr>
                        <a:t>• кафедра української і слов’янської філології та журналістики</a:t>
                      </a:r>
                      <a:endParaRPr lang="ru-UA" sz="16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endParaRPr lang="ru-UA" sz="1600" b="1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19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8179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37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013F27-E0AB-9A59-3CDC-8917901A1A2E}"/>
              </a:ext>
            </a:extLst>
          </p:cNvPr>
          <p:cNvSpPr txBox="1"/>
          <p:nvPr/>
        </p:nvSpPr>
        <p:spPr>
          <a:xfrm>
            <a:off x="1112108" y="172995"/>
            <a:ext cx="10083114" cy="2225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 РЕЙТИНГОВОГО ОЦІНЮВАННЯ </a:t>
            </a:r>
            <a:endParaRPr lang="ru-UA" sz="2800" b="1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 КАФЕДР УНІВЕРСИТЕТУ 2021-2022 </a:t>
            </a:r>
            <a:r>
              <a:rPr lang="uk-UA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800" b="1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(з-поміж 31 кафедр ХДУ)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UA" sz="2800" b="1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0E7212F-A084-30A9-275B-20C638F5B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310936"/>
              </p:ext>
            </p:extLst>
          </p:nvPr>
        </p:nvGraphicFramePr>
        <p:xfrm>
          <a:off x="2286001" y="1890583"/>
          <a:ext cx="7624118" cy="3546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218">
                  <a:extLst>
                    <a:ext uri="{9D8B030D-6E8A-4147-A177-3AD203B41FA5}">
                      <a16:colId xmlns:a16="http://schemas.microsoft.com/office/drawing/2014/main" val="3913769170"/>
                    </a:ext>
                  </a:extLst>
                </a:gridCol>
                <a:gridCol w="5083636">
                  <a:extLst>
                    <a:ext uri="{9D8B030D-6E8A-4147-A177-3AD203B41FA5}">
                      <a16:colId xmlns:a16="http://schemas.microsoft.com/office/drawing/2014/main" val="1234009175"/>
                    </a:ext>
                  </a:extLst>
                </a:gridCol>
                <a:gridCol w="1762264">
                  <a:extLst>
                    <a:ext uri="{9D8B030D-6E8A-4147-A177-3AD203B41FA5}">
                      <a16:colId xmlns:a16="http://schemas.microsoft.com/office/drawing/2014/main" val="1179149604"/>
                    </a:ext>
                  </a:extLst>
                </a:gridCol>
              </a:tblGrid>
              <a:tr h="1400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effectLst/>
                          <a:latin typeface="Book Antiqua" panose="02040602050305030304" pitchFamily="18" charset="0"/>
                        </a:rPr>
                        <a:t>12</a:t>
                      </a:r>
                      <a:endParaRPr lang="ru-UA" sz="2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effectLst/>
                          <a:latin typeface="Book Antiqua" panose="02040602050305030304" pitchFamily="18" charset="0"/>
                        </a:rPr>
                        <a:t>Кафедра української і слов’янської філології та журналістики</a:t>
                      </a:r>
                      <a:endParaRPr lang="ru-UA" sz="2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effectLst/>
                          <a:latin typeface="Book Antiqua" panose="02040602050305030304" pitchFamily="18" charset="0"/>
                        </a:rPr>
                        <a:t>753,7</a:t>
                      </a:r>
                      <a:endParaRPr lang="ru-UA" sz="2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1072769"/>
                  </a:ext>
                </a:extLst>
              </a:tr>
              <a:tr h="1220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  <a:latin typeface="Book Antiqua" panose="02040602050305030304" pitchFamily="18" charset="0"/>
                        </a:rPr>
                        <a:t>14</a:t>
                      </a:r>
                      <a:endParaRPr lang="ru-UA" sz="24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Кафедра англійської філології та світової літератури імені професора </a:t>
                      </a:r>
                      <a:r>
                        <a:rPr lang="ru-UA" sz="2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Олега</a:t>
                      </a: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uk-UA" sz="2400" b="1" dirty="0" err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Мішукова</a:t>
                      </a:r>
                      <a:endParaRPr lang="ru-UA" sz="2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594,2</a:t>
                      </a:r>
                      <a:endParaRPr lang="ru-UA" sz="2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1350015"/>
                  </a:ext>
                </a:extLst>
              </a:tr>
              <a:tr h="925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  <a:endParaRPr lang="ru-UA" sz="24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Кафедра німецької та романської філології</a:t>
                      </a:r>
                      <a:endParaRPr lang="ru-UA" sz="2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551,3</a:t>
                      </a:r>
                      <a:endParaRPr lang="ru-UA" sz="2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116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467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20A83B-8998-37FD-5A2E-9E51D97040B5}"/>
              </a:ext>
            </a:extLst>
          </p:cNvPr>
          <p:cNvSpPr txBox="1"/>
          <p:nvPr/>
        </p:nvSpPr>
        <p:spPr>
          <a:xfrm>
            <a:off x="1248938" y="446049"/>
            <a:ext cx="9846526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НАУКОВА РОБОТА: ВИДАВНІЧІ ПРОЄКТИ (КАТЕГОРІЯ «Б»)</a:t>
            </a:r>
          </a:p>
          <a:p>
            <a:pPr algn="ctr"/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uk-UA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● </a:t>
            </a:r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Південний архів (філологічні науки) 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(проф.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Ільїнська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Н.І.)</a:t>
            </a:r>
          </a:p>
          <a:p>
            <a:endParaRPr lang="uk-UA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ru-UA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276AB1-2312-E007-BFB5-C23D92664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585" y="1550019"/>
            <a:ext cx="1483113" cy="186225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901EDE-5D3E-EDD5-0212-D80E9AA1D654}"/>
              </a:ext>
            </a:extLst>
          </p:cNvPr>
          <p:cNvSpPr txBox="1"/>
          <p:nvPr/>
        </p:nvSpPr>
        <p:spPr>
          <a:xfrm>
            <a:off x="1182029" y="3601844"/>
            <a:ext cx="71813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● Науковий вісник Херсонського </a:t>
            </a:r>
          </a:p>
          <a:p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державного університету. Серія </a:t>
            </a:r>
          </a:p>
          <a:p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Германістика та міжкультурна </a:t>
            </a:r>
          </a:p>
          <a:p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комунікація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(проф. Цапів А.О.)</a:t>
            </a:r>
            <a:endParaRPr lang="ru-UA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63D051-3AB3-0F7E-406F-8EE3A5946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654" y="3557240"/>
            <a:ext cx="2018370" cy="2074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755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5146E-31A8-6404-B4C3-2369E9C02E33}"/>
              </a:ext>
            </a:extLst>
          </p:cNvPr>
          <p:cNvSpPr txBox="1"/>
          <p:nvPr/>
        </p:nvSpPr>
        <p:spPr>
          <a:xfrm>
            <a:off x="791737" y="323385"/>
            <a:ext cx="9110546" cy="6525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МІЖНАРОДНА ДІЯЛЬНІСТЬ</a:t>
            </a:r>
          </a:p>
          <a:p>
            <a:pPr algn="just"/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Програма подвійних дипломів спільно з Поморською академією у м. </a:t>
            </a:r>
            <a:r>
              <a:rPr lang="uk-UA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Слупськ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(Республіка Польща).</a:t>
            </a:r>
            <a:endParaRPr lang="ru-UA" sz="24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Програма академічної мобільності спільно з Університетом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Альпен-</a:t>
            </a:r>
            <a:r>
              <a:rPr lang="ru-UA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Адрія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 </a:t>
            </a:r>
            <a:r>
              <a:rPr lang="ru-UA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Клагенфурт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Республіка Австрія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Університетом ім. 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Адама </a:t>
            </a:r>
            <a:r>
              <a:rPr lang="ru-UA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Міцкевича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м. Познань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(Республіка Польща).</a:t>
            </a:r>
            <a:endParaRPr lang="ru-UA" sz="24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uk-UA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«Вивчай та розрізняй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-медійна грамотність»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 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виконується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Радою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міжнародних  наукових досліджень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обмінів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(IREX) за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підтримки Посольства США та Великої Британії, у партнерстві з Міністерством освіти і науки України та Академією Української преси. Функціонування клубу «</a:t>
            </a:r>
            <a:r>
              <a:rPr lang="uk-UA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Медіаосвіта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(керівник – доц. Базилевич Н.В.).</a:t>
            </a:r>
            <a:endParaRPr lang="ru-UA" sz="24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UA" sz="2800" b="1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2800" b="1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60D518-07B0-EB1C-6002-E8AAF3DE59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30" y="769434"/>
            <a:ext cx="1103972" cy="197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68865D-EC27-D682-AFA9-8D3073C69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497" y="267627"/>
            <a:ext cx="1241503" cy="2104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1807AB-3E91-E9F0-0200-68E0488355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745" y="2310713"/>
            <a:ext cx="1775255" cy="2631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331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E1E12C-BF7B-C3F1-8686-12CDB13261B7}"/>
              </a:ext>
            </a:extLst>
          </p:cNvPr>
          <p:cNvSpPr txBox="1"/>
          <p:nvPr/>
        </p:nvSpPr>
        <p:spPr>
          <a:xfrm>
            <a:off x="858645" y="278779"/>
            <a:ext cx="8776010" cy="6863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ВИХОВНА ТА ГРОМАДСЬКА РОБОТА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UA" sz="28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ФАКУЛЬТЕТСЬКІ ПРОЄКТИ 2021-2022 </a:t>
            </a:r>
            <a:r>
              <a:rPr lang="uk-UA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uk-UA" sz="2800" b="1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uk-UA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ітня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лінгвістична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KSU </a:t>
            </a:r>
            <a:r>
              <a:rPr lang="ru-UA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Summer</a:t>
            </a:r>
            <a:r>
              <a:rPr lang="ru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SCHOOL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для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студентів та 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старших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класів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Херсона та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</a:t>
            </a:r>
            <a:endParaRPr lang="uk-UA" sz="2400" dirty="0">
              <a:solidFill>
                <a:srgbClr val="00206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Лінгвістичний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квест «</a:t>
            </a:r>
            <a:r>
              <a:rPr lang="ru-UA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Mystic</a:t>
            </a:r>
            <a:r>
              <a:rPr lang="ru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Linguistic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у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Ботанічному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саду ХДУ</a:t>
            </a:r>
            <a:endParaRPr lang="uk-UA" sz="24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Пізнавальний студентський захід «</a:t>
            </a:r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Новорічний </a:t>
            </a:r>
            <a:r>
              <a:rPr lang="de-DE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Free STYLE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» </a:t>
            </a:r>
            <a:endParaRPr lang="uk-UA" sz="24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UA" sz="24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24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UA" sz="28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20A5F-0A51-3CB2-010B-99166B3FD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634" y="2095503"/>
            <a:ext cx="1821366" cy="204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3D8E36-596D-0C87-7D42-2E3564E3B4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209" y="457199"/>
            <a:ext cx="1561791" cy="166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46DA65-4264-AF3A-F1F9-0958E87BF9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176" y="1316703"/>
            <a:ext cx="1246846" cy="211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4A3E94-9B53-9377-D029-92A23225EC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307" y="4092497"/>
            <a:ext cx="2066693" cy="263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25F155-8A07-17FA-17EB-17A20286E0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08" y="4839631"/>
            <a:ext cx="1847673" cy="1873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29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581E2F-FA80-A22E-0BF3-D6E60B0415A0}"/>
              </a:ext>
            </a:extLst>
          </p:cNvPr>
          <p:cNvSpPr txBox="1"/>
          <p:nvPr/>
        </p:nvSpPr>
        <p:spPr>
          <a:xfrm>
            <a:off x="1063257" y="116959"/>
            <a:ext cx="9239692" cy="6470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endParaRPr lang="uk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АГАЛЬНА ІНФОРМАЦІЯ ПРО ФАКУЛЬТЕТ</a:t>
            </a:r>
            <a:endParaRPr lang="ru-UA" sz="28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uk-UA" sz="18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цілі</a:t>
            </a:r>
            <a:r>
              <a:rPr lang="ru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факультету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української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іноземної філології та журналістики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простору 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 якісної освіти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європейського рівня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 до міжнародних стандартів, фахових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компетентностей і 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кваліфікацій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/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●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Уживання ефективних заходів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щодо збереження контингенту студентів факультету.</a:t>
            </a:r>
            <a:endParaRPr lang="ru-UA" sz="24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Розширення напрямів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міжнародної співпраці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закладами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вищої освіти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науковими установами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 інтересів 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</a:t>
            </a:r>
            <a:r>
              <a:rPr lang="ru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ініціатив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викладачів і студентів 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факультету 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 освітньої, наукової та виховної діяльності факультету</a:t>
            </a:r>
            <a:r>
              <a:rPr lang="ru-UA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1886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BE0D3C-90D3-E95D-B868-6B883C730879}"/>
              </a:ext>
            </a:extLst>
          </p:cNvPr>
          <p:cNvSpPr txBox="1"/>
          <p:nvPr/>
        </p:nvSpPr>
        <p:spPr>
          <a:xfrm>
            <a:off x="741405" y="512956"/>
            <a:ext cx="8235327" cy="4616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СТУДЕНТСЬКЕ ЖИТТЯ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uk-UA" sz="2800" b="1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У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ніверситетська «</a:t>
            </a:r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Школа  лідера - 2021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» </a:t>
            </a:r>
          </a:p>
          <a:p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на базі СОТ «Буревісник» ХДУ</a:t>
            </a:r>
            <a:endParaRPr lang="uk-UA" sz="24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Посвята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першокурсників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</a:t>
            </a:r>
            <a:endParaRPr lang="uk-UA" sz="2400" b="1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К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онцертна програма до «</a:t>
            </a:r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Дня міста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»</a:t>
            </a:r>
            <a:endParaRPr lang="ru-UA" sz="24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Факультетський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фестиваль 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мистецтв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Дебют – 2021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uk-UA" sz="24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конкурс 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 академічними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групами першого </a:t>
            </a:r>
            <a:r>
              <a:rPr lang="ru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</a:t>
            </a:r>
            <a:r>
              <a:rPr lang="uk-UA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студентського </a:t>
            </a:r>
            <a:r>
              <a:rPr lang="uk-UA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самоврядування</a:t>
            </a:r>
          </a:p>
          <a:p>
            <a:endParaRPr lang="ru-UA" sz="24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uk-UA" sz="2800" b="1" dirty="0">
              <a:solidFill>
                <a:srgbClr val="00206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C94314-9CFF-5AD9-9286-080C390F6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693" y="3813719"/>
            <a:ext cx="2029522" cy="26428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8D2302-A83C-2143-612F-487947A2E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644" y="2776655"/>
            <a:ext cx="2189356" cy="25647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98B47A-E4C1-40D6-5DDD-F94DDE0CB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912" y="5352584"/>
            <a:ext cx="2022088" cy="13158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5F70FB-827B-F3EF-2C2F-5FEF527F55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32" y="713678"/>
            <a:ext cx="3215268" cy="23752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1089D4-5162-0102-A256-1E74C4DA98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04" y="4884234"/>
            <a:ext cx="1929161" cy="185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92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40DBA9-C495-B707-4014-6BEABDAA3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11" y="997313"/>
            <a:ext cx="3682313" cy="25117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720219-91E0-63B0-B1C1-5B217634D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1" y="1186249"/>
            <a:ext cx="3668147" cy="27974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040F88-2D1E-F5A2-ADE0-D9346F751439}"/>
              </a:ext>
            </a:extLst>
          </p:cNvPr>
          <p:cNvSpPr txBox="1"/>
          <p:nvPr/>
        </p:nvSpPr>
        <p:spPr>
          <a:xfrm>
            <a:off x="2375210" y="468352"/>
            <a:ext cx="7248292" cy="534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СТУДЕНТСЬКЕ ЖИТТЯ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81316B-9F4E-6C02-EC00-629B415B8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924" y="990649"/>
            <a:ext cx="2780270" cy="27432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AA96DD-45B1-4B0A-E785-BEA14DE0F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92" y="2987321"/>
            <a:ext cx="2509928" cy="241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CDD245-C715-42E4-BD44-07D40BC730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81" y="3383641"/>
            <a:ext cx="3188043" cy="306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49E75E-BF59-FAEF-1879-ACF072103E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93" y="3992137"/>
            <a:ext cx="2167556" cy="236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41832D-53E3-FB68-94B2-632A91B993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724" y="3415287"/>
            <a:ext cx="1556951" cy="1677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EE51CA-A069-9FA8-BFFA-5F55B4C0B7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973" y="3722699"/>
            <a:ext cx="1964724" cy="24644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18478EF-334D-2410-0712-8FB6791244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3" y="3679902"/>
            <a:ext cx="1315844" cy="21154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13D4D7-6996-F8EB-CA4C-E4EC5E9C67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57" y="4776639"/>
            <a:ext cx="1989437" cy="19330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996912-2085-7C11-E1DD-52A51AB211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27" y="4906535"/>
            <a:ext cx="2693773" cy="172844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91317C-300F-A1E8-36FB-C753D7AD1F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270" y="1173893"/>
            <a:ext cx="2051222" cy="22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91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42E01E-3DE1-DAFA-CD57-B9750CBEE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08" y="2842054"/>
            <a:ext cx="7611761" cy="374409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3C0A52-6466-64A7-3800-73D3C0E2350F}"/>
              </a:ext>
            </a:extLst>
          </p:cNvPr>
          <p:cNvSpPr txBox="1"/>
          <p:nvPr/>
        </p:nvSpPr>
        <p:spPr>
          <a:xfrm>
            <a:off x="2113006" y="271849"/>
            <a:ext cx="82419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kern="1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Щиро  дякую </a:t>
            </a:r>
            <a:endParaRPr lang="ru-UA" sz="3200" b="1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sz="3200" b="1" kern="1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олективу факультету і Студентству  за плідну і самовіддану працю, </a:t>
            </a:r>
            <a:r>
              <a:rPr lang="uk-UA" sz="3200" b="1" kern="1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взаємопідтримку</a:t>
            </a:r>
            <a:r>
              <a:rPr lang="uk-UA" sz="3200" b="1" kern="1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допомогу, тверду віру у справу, яку спільно творимо!</a:t>
            </a:r>
            <a:endParaRPr lang="ru-UA" sz="3200" b="1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1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051BF4-3036-F45F-2DC3-99C4611506F2}"/>
              </a:ext>
            </a:extLst>
          </p:cNvPr>
          <p:cNvSpPr txBox="1"/>
          <p:nvPr/>
        </p:nvSpPr>
        <p:spPr>
          <a:xfrm>
            <a:off x="1169581" y="531926"/>
            <a:ext cx="10228521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КАДРОВЕ ЗАБЕЗПЕЧЕННЯ ФАКУЛЬТЕТУ</a:t>
            </a:r>
          </a:p>
          <a:p>
            <a:pPr algn="ctr"/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Кількісний склад НПП з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науковими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ступенями та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вченими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званнями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станом на 01 вересня 2021 року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6B86143-4AD1-62AE-655A-1716D37B6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933979"/>
              </p:ext>
            </p:extLst>
          </p:nvPr>
        </p:nvGraphicFramePr>
        <p:xfrm>
          <a:off x="1584250" y="2371062"/>
          <a:ext cx="7719237" cy="3880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6165">
                  <a:extLst>
                    <a:ext uri="{9D8B030D-6E8A-4147-A177-3AD203B41FA5}">
                      <a16:colId xmlns:a16="http://schemas.microsoft.com/office/drawing/2014/main" val="1126927723"/>
                    </a:ext>
                  </a:extLst>
                </a:gridCol>
                <a:gridCol w="2426536">
                  <a:extLst>
                    <a:ext uri="{9D8B030D-6E8A-4147-A177-3AD203B41FA5}">
                      <a16:colId xmlns:a16="http://schemas.microsoft.com/office/drawing/2014/main" val="3184150590"/>
                    </a:ext>
                  </a:extLst>
                </a:gridCol>
                <a:gridCol w="2426536">
                  <a:extLst>
                    <a:ext uri="{9D8B030D-6E8A-4147-A177-3AD203B41FA5}">
                      <a16:colId xmlns:a16="http://schemas.microsoft.com/office/drawing/2014/main" val="1813768755"/>
                    </a:ext>
                  </a:extLst>
                </a:gridCol>
              </a:tblGrid>
              <a:tr h="24518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Кількісний склад НПП </a:t>
                      </a: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факультету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: </a:t>
                      </a:r>
                      <a:endParaRPr lang="ru-UA" sz="16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uk-UA" sz="1600">
                          <a:effectLst/>
                          <a:latin typeface="Book Antiqua" panose="02040602050305030304" pitchFamily="18" charset="0"/>
                        </a:rPr>
                        <a:t>з них:</a:t>
                      </a:r>
                      <a:endParaRPr lang="ru-UA" sz="16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337170"/>
                  </a:ext>
                </a:extLst>
              </a:tr>
              <a:tr h="502009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кандидат наук, доцент (%)</a:t>
                      </a:r>
                      <a:endParaRPr lang="ru-UA" sz="16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доктор наук, професор (%)</a:t>
                      </a:r>
                      <a:endParaRPr lang="ru-UA" sz="16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6204658"/>
                  </a:ext>
                </a:extLst>
              </a:tr>
              <a:tr h="1268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• 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Кафедра</a:t>
                      </a: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англійської філології та світової літератури імені професора </a:t>
                      </a: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Олега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Book Antiqua" panose="02040602050305030304" pitchFamily="18" charset="0"/>
                        </a:rPr>
                        <a:t>Мішукова</a:t>
                      </a:r>
                      <a:endParaRPr lang="ru-UA" sz="16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ru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9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осіб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/ 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76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%</a:t>
                      </a:r>
                      <a:endParaRPr lang="ru-UA" sz="16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о</a:t>
                      </a:r>
                      <a:r>
                        <a:rPr lang="uk-UA" sz="1600" dirty="0" err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сіб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/ 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20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%</a:t>
                      </a:r>
                      <a:endParaRPr lang="ru-UA" sz="16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7522848"/>
                  </a:ext>
                </a:extLst>
              </a:tr>
              <a:tr h="50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• 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Кафедра</a:t>
                      </a: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німецької та романської філології</a:t>
                      </a:r>
                      <a:endParaRPr lang="ru-UA" sz="16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8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осіб 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/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67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%</a:t>
                      </a:r>
                      <a:endParaRPr lang="ru-UA" sz="16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ru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особа/ 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8%</a:t>
                      </a:r>
                      <a:endParaRPr lang="ru-UA" sz="16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45841"/>
                  </a:ext>
                </a:extLst>
              </a:tr>
              <a:tr h="7568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• 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Кафедра</a:t>
                      </a: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української і слов’янської філології та журналістики </a:t>
                      </a:r>
                      <a:endParaRPr lang="ru-UA" sz="16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ru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осіб 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/ 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59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%</a:t>
                      </a:r>
                      <a:endParaRPr lang="ru-UA" sz="16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особи/ 2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%</a:t>
                      </a:r>
                      <a:endParaRPr lang="ru-UA" sz="16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6166056"/>
                  </a:ext>
                </a:extLst>
              </a:tr>
              <a:tr h="5010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Всього НПП по факультету:  </a:t>
                      </a:r>
                      <a:r>
                        <a:rPr lang="uk-UA" sz="1800" dirty="0">
                          <a:effectLst/>
                          <a:latin typeface="Book Antiqua" panose="02040602050305030304" pitchFamily="18" charset="0"/>
                        </a:rPr>
                        <a:t>54</a:t>
                      </a:r>
                      <a:endParaRPr lang="ru-UA" sz="18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37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/68%</a:t>
                      </a:r>
                      <a:endParaRPr lang="ru-UA" sz="16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10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/18%</a:t>
                      </a:r>
                      <a:endParaRPr lang="ru-UA" sz="16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063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79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21EF33-2B4B-0DBD-2839-916B76C025E3}"/>
              </a:ext>
            </a:extLst>
          </p:cNvPr>
          <p:cNvSpPr txBox="1"/>
          <p:nvPr/>
        </p:nvSpPr>
        <p:spPr>
          <a:xfrm>
            <a:off x="1265274" y="552892"/>
            <a:ext cx="9048307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КАДРОВЕ ЗАБЕЗПЕЧЕННЯ ФАКУЛЬТЕТУ</a:t>
            </a:r>
          </a:p>
          <a:p>
            <a:pPr algn="ctr"/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Кількісний склад НПП з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науковими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ступенями та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вченими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званнями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станом на 01 вересня 2022 року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6FE9CEA-16EA-131B-7CD3-9BD1F15B3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193228"/>
              </p:ext>
            </p:extLst>
          </p:nvPr>
        </p:nvGraphicFramePr>
        <p:xfrm>
          <a:off x="1562986" y="2254101"/>
          <a:ext cx="7655443" cy="4029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2479">
                  <a:extLst>
                    <a:ext uri="{9D8B030D-6E8A-4147-A177-3AD203B41FA5}">
                      <a16:colId xmlns:a16="http://schemas.microsoft.com/office/drawing/2014/main" val="2150855133"/>
                    </a:ext>
                  </a:extLst>
                </a:gridCol>
                <a:gridCol w="2406482">
                  <a:extLst>
                    <a:ext uri="{9D8B030D-6E8A-4147-A177-3AD203B41FA5}">
                      <a16:colId xmlns:a16="http://schemas.microsoft.com/office/drawing/2014/main" val="1250369893"/>
                    </a:ext>
                  </a:extLst>
                </a:gridCol>
                <a:gridCol w="2406482">
                  <a:extLst>
                    <a:ext uri="{9D8B030D-6E8A-4147-A177-3AD203B41FA5}">
                      <a16:colId xmlns:a16="http://schemas.microsoft.com/office/drawing/2014/main" val="4143600910"/>
                    </a:ext>
                  </a:extLst>
                </a:gridCol>
              </a:tblGrid>
              <a:tr h="26687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Кількісний склад НПП </a:t>
                      </a: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факультету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:</a:t>
                      </a:r>
                      <a:endParaRPr lang="ru-UA" sz="16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з них:</a:t>
                      </a:r>
                      <a:endParaRPr lang="ru-UA" sz="16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977995"/>
                  </a:ext>
                </a:extLst>
              </a:tr>
              <a:tr h="548439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кандидат наук, доцент (%)</a:t>
                      </a:r>
                      <a:endParaRPr lang="ru-UA" sz="16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uk-UA" sz="16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доктор наук, професор (%)</a:t>
                      </a:r>
                      <a:endParaRPr lang="ru-UA" sz="16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4884292"/>
                  </a:ext>
                </a:extLst>
              </a:tr>
              <a:tr h="12325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• 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Кафедра</a:t>
                      </a: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англійської філології та світової літератури імені професора </a:t>
                      </a: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Олега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Book Antiqua" panose="02040602050305030304" pitchFamily="18" charset="0"/>
                        </a:rPr>
                        <a:t>Мішукова</a:t>
                      </a:r>
                      <a:endParaRPr lang="ru-UA" sz="16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ru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осіб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/ 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71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%</a:t>
                      </a:r>
                      <a:endParaRPr lang="ru-UA" sz="16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осіб 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/ 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23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%</a:t>
                      </a:r>
                      <a:endParaRPr lang="ru-UA" sz="16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4634576"/>
                  </a:ext>
                </a:extLst>
              </a:tr>
              <a:tr h="54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• 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Кафедра</a:t>
                      </a: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німецької та романської філології</a:t>
                      </a:r>
                      <a:endParaRPr lang="ru-UA" sz="16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осіб 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/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66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%</a:t>
                      </a:r>
                      <a:endParaRPr lang="ru-UA" sz="16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ru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особа/ 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11%</a:t>
                      </a:r>
                      <a:endParaRPr lang="ru-UA" sz="16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833520"/>
                  </a:ext>
                </a:extLst>
              </a:tr>
              <a:tr h="8297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• 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Кафедра</a:t>
                      </a:r>
                      <a:r>
                        <a:rPr lang="ru-UA" sz="16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української і слов’янської філології та журналістики </a:t>
                      </a:r>
                      <a:endParaRPr lang="ru-UA" sz="16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ru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осіб 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/ 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71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%</a:t>
                      </a:r>
                      <a:endParaRPr lang="ru-UA" sz="16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особи/ 2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r>
                        <a:rPr lang="ru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%</a:t>
                      </a:r>
                      <a:endParaRPr lang="ru-UA" sz="16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6006484"/>
                  </a:ext>
                </a:extLst>
              </a:tr>
              <a:tr h="4868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Всього НПП по факультету:  </a:t>
                      </a:r>
                      <a:r>
                        <a:rPr lang="uk-UA" sz="1800" dirty="0">
                          <a:effectLst/>
                          <a:latin typeface="Book Antiqua" panose="02040602050305030304" pitchFamily="18" charset="0"/>
                        </a:rPr>
                        <a:t>44</a:t>
                      </a:r>
                      <a:endParaRPr lang="ru-UA" sz="18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31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/70%</a:t>
                      </a:r>
                      <a:endParaRPr lang="ru-UA" sz="16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9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/20%</a:t>
                      </a:r>
                      <a:endParaRPr lang="ru-UA" sz="16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4366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98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23DE2E-7CA7-3CF3-72EB-B59A9E80EC81}"/>
              </a:ext>
            </a:extLst>
          </p:cNvPr>
          <p:cNvSpPr txBox="1"/>
          <p:nvPr/>
        </p:nvSpPr>
        <p:spPr>
          <a:xfrm>
            <a:off x="988827" y="393404"/>
            <a:ext cx="9197163" cy="1099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ВСТУПНА КАМПАНІЯ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UA" sz="28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3FBD68E-E718-DE4A-BC10-F87F9FDEF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616769"/>
              </p:ext>
            </p:extLst>
          </p:nvPr>
        </p:nvGraphicFramePr>
        <p:xfrm>
          <a:off x="1244009" y="1116420"/>
          <a:ext cx="8006317" cy="5121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2894">
                  <a:extLst>
                    <a:ext uri="{9D8B030D-6E8A-4147-A177-3AD203B41FA5}">
                      <a16:colId xmlns:a16="http://schemas.microsoft.com/office/drawing/2014/main" val="1605663556"/>
                    </a:ext>
                  </a:extLst>
                </a:gridCol>
                <a:gridCol w="854705">
                  <a:extLst>
                    <a:ext uri="{9D8B030D-6E8A-4147-A177-3AD203B41FA5}">
                      <a16:colId xmlns:a16="http://schemas.microsoft.com/office/drawing/2014/main" val="2394701788"/>
                    </a:ext>
                  </a:extLst>
                </a:gridCol>
                <a:gridCol w="1008368">
                  <a:extLst>
                    <a:ext uri="{9D8B030D-6E8A-4147-A177-3AD203B41FA5}">
                      <a16:colId xmlns:a16="http://schemas.microsoft.com/office/drawing/2014/main" val="1908896399"/>
                    </a:ext>
                  </a:extLst>
                </a:gridCol>
                <a:gridCol w="693563">
                  <a:extLst>
                    <a:ext uri="{9D8B030D-6E8A-4147-A177-3AD203B41FA5}">
                      <a16:colId xmlns:a16="http://schemas.microsoft.com/office/drawing/2014/main" val="4182464539"/>
                    </a:ext>
                  </a:extLst>
                </a:gridCol>
                <a:gridCol w="776626">
                  <a:extLst>
                    <a:ext uri="{9D8B030D-6E8A-4147-A177-3AD203B41FA5}">
                      <a16:colId xmlns:a16="http://schemas.microsoft.com/office/drawing/2014/main" val="3147963042"/>
                    </a:ext>
                  </a:extLst>
                </a:gridCol>
                <a:gridCol w="913682">
                  <a:extLst>
                    <a:ext uri="{9D8B030D-6E8A-4147-A177-3AD203B41FA5}">
                      <a16:colId xmlns:a16="http://schemas.microsoft.com/office/drawing/2014/main" val="1293103783"/>
                    </a:ext>
                  </a:extLst>
                </a:gridCol>
                <a:gridCol w="701869">
                  <a:extLst>
                    <a:ext uri="{9D8B030D-6E8A-4147-A177-3AD203B41FA5}">
                      <a16:colId xmlns:a16="http://schemas.microsoft.com/office/drawing/2014/main" val="1870174005"/>
                    </a:ext>
                  </a:extLst>
                </a:gridCol>
                <a:gridCol w="884610">
                  <a:extLst>
                    <a:ext uri="{9D8B030D-6E8A-4147-A177-3AD203B41FA5}">
                      <a16:colId xmlns:a16="http://schemas.microsoft.com/office/drawing/2014/main" val="2818662108"/>
                    </a:ext>
                  </a:extLst>
                </a:gridCol>
              </a:tblGrid>
              <a:tr h="301717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перший (бакалаврський) рівень вищої освіти</a:t>
                      </a:r>
                      <a:endParaRPr lang="ru-UA" sz="16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688553"/>
                  </a:ext>
                </a:extLst>
              </a:tr>
              <a:tr h="365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UA" sz="14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денна форма навчання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заочна форма навчання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ВСЬОГО</a:t>
                      </a: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extLst>
                  <a:ext uri="{0D108BD9-81ED-4DB2-BD59-A6C34878D82A}">
                    <a16:rowId xmlns:a16="http://schemas.microsoft.com/office/drawing/2014/main" val="2035906938"/>
                  </a:ext>
                </a:extLst>
              </a:tr>
              <a:tr h="365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</a:rPr>
                        <a:t>Спеціальність</a:t>
                      </a:r>
                      <a:endParaRPr lang="ru-UA" sz="14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Бюджет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Контракт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Всього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Бюджет</a:t>
                      </a:r>
                      <a:endParaRPr lang="ru-UA" sz="14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Контракт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Всього</a:t>
                      </a:r>
                      <a:endParaRPr lang="ru-UA" sz="14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038416"/>
                  </a:ext>
                </a:extLst>
              </a:tr>
              <a:tr h="12323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035 Філологія, 035.041 германські мови та літератури (переклад включно), перша-англійська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12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47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59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64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extLst>
                  <a:ext uri="{0D108BD9-81ED-4DB2-BD59-A6C34878D82A}">
                    <a16:rowId xmlns:a16="http://schemas.microsoft.com/office/drawing/2014/main" val="2474900721"/>
                  </a:ext>
                </a:extLst>
              </a:tr>
              <a:tr h="736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</a:rPr>
                        <a:t>014 Середня освіта, 014.01 Українська мова і література</a:t>
                      </a:r>
                      <a:endParaRPr lang="ru-UA" sz="14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23</a:t>
                      </a:r>
                      <a:endParaRPr lang="ru-UA" sz="14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26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28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extLst>
                  <a:ext uri="{0D108BD9-81ED-4DB2-BD59-A6C34878D82A}">
                    <a16:rowId xmlns:a16="http://schemas.microsoft.com/office/drawing/2014/main" val="4072609413"/>
                  </a:ext>
                </a:extLst>
              </a:tr>
              <a:tr h="736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</a:rPr>
                        <a:t>014 Середня освіта, 014.021 Англійська мова і література </a:t>
                      </a:r>
                      <a:endParaRPr lang="ru-UA" sz="14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11</a:t>
                      </a:r>
                      <a:endParaRPr lang="ru-UA" sz="14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11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14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extLst>
                  <a:ext uri="{0D108BD9-81ED-4DB2-BD59-A6C34878D82A}">
                    <a16:rowId xmlns:a16="http://schemas.microsoft.com/office/drawing/2014/main" val="532998962"/>
                  </a:ext>
                </a:extLst>
              </a:tr>
              <a:tr h="365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</a:rPr>
                        <a:t>061 Журналістика</a:t>
                      </a:r>
                      <a:endParaRPr lang="ru-UA" sz="14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endParaRPr lang="ru-UA" sz="14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15</a:t>
                      </a:r>
                      <a:endParaRPr lang="ru-UA" sz="14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16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19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extLst>
                  <a:ext uri="{0D108BD9-81ED-4DB2-BD59-A6C34878D82A}">
                    <a16:rowId xmlns:a16="http://schemas.microsoft.com/office/drawing/2014/main" val="279075839"/>
                  </a:ext>
                </a:extLst>
              </a:tr>
              <a:tr h="736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</a:rPr>
                        <a:t>014 Середня освіта, 014.024 Іспанська  мова і література</a:t>
                      </a:r>
                      <a:endParaRPr lang="ru-UA" sz="14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10</a:t>
                      </a:r>
                      <a:endParaRPr lang="ru-UA" sz="14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10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10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extLst>
                  <a:ext uri="{0D108BD9-81ED-4DB2-BD59-A6C34878D82A}">
                    <a16:rowId xmlns:a16="http://schemas.microsoft.com/office/drawing/2014/main" val="3062878445"/>
                  </a:ext>
                </a:extLst>
              </a:tr>
              <a:tr h="3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</a:rPr>
                        <a:t>Всього по факультету</a:t>
                      </a:r>
                      <a:endParaRPr lang="ru-UA" sz="14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57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65</a:t>
                      </a:r>
                      <a:endParaRPr lang="ru-UA" sz="14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122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UA" sz="14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13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13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135</a:t>
                      </a:r>
                      <a:endParaRPr lang="ru-UA" sz="18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1" marR="54791" marT="0" marB="0"/>
                </a:tc>
                <a:extLst>
                  <a:ext uri="{0D108BD9-81ED-4DB2-BD59-A6C34878D82A}">
                    <a16:rowId xmlns:a16="http://schemas.microsoft.com/office/drawing/2014/main" val="325514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79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BFE4CF-5B08-DE8E-3CBE-545DD8B0B31E}"/>
              </a:ext>
            </a:extLst>
          </p:cNvPr>
          <p:cNvSpPr txBox="1"/>
          <p:nvPr/>
        </p:nvSpPr>
        <p:spPr>
          <a:xfrm>
            <a:off x="2211572" y="361506"/>
            <a:ext cx="7113182" cy="1097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ВСТУПНА КАМПАНІЯ 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uk-UA" sz="2800" b="1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6BEFEE9-7EC3-E8B6-C42B-EE8450F75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332184"/>
              </p:ext>
            </p:extLst>
          </p:nvPr>
        </p:nvGraphicFramePr>
        <p:xfrm>
          <a:off x="1445741" y="871870"/>
          <a:ext cx="7970108" cy="5511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310">
                  <a:extLst>
                    <a:ext uri="{9D8B030D-6E8A-4147-A177-3AD203B41FA5}">
                      <a16:colId xmlns:a16="http://schemas.microsoft.com/office/drawing/2014/main" val="293700725"/>
                    </a:ext>
                  </a:extLst>
                </a:gridCol>
                <a:gridCol w="782917">
                  <a:extLst>
                    <a:ext uri="{9D8B030D-6E8A-4147-A177-3AD203B41FA5}">
                      <a16:colId xmlns:a16="http://schemas.microsoft.com/office/drawing/2014/main" val="670671508"/>
                    </a:ext>
                  </a:extLst>
                </a:gridCol>
                <a:gridCol w="921078">
                  <a:extLst>
                    <a:ext uri="{9D8B030D-6E8A-4147-A177-3AD203B41FA5}">
                      <a16:colId xmlns:a16="http://schemas.microsoft.com/office/drawing/2014/main" val="1838684791"/>
                    </a:ext>
                  </a:extLst>
                </a:gridCol>
                <a:gridCol w="699181">
                  <a:extLst>
                    <a:ext uri="{9D8B030D-6E8A-4147-A177-3AD203B41FA5}">
                      <a16:colId xmlns:a16="http://schemas.microsoft.com/office/drawing/2014/main" val="3120654867"/>
                    </a:ext>
                  </a:extLst>
                </a:gridCol>
                <a:gridCol w="869162">
                  <a:extLst>
                    <a:ext uri="{9D8B030D-6E8A-4147-A177-3AD203B41FA5}">
                      <a16:colId xmlns:a16="http://schemas.microsoft.com/office/drawing/2014/main" val="4101098916"/>
                    </a:ext>
                  </a:extLst>
                </a:gridCol>
                <a:gridCol w="921078">
                  <a:extLst>
                    <a:ext uri="{9D8B030D-6E8A-4147-A177-3AD203B41FA5}">
                      <a16:colId xmlns:a16="http://schemas.microsoft.com/office/drawing/2014/main" val="3806627000"/>
                    </a:ext>
                  </a:extLst>
                </a:gridCol>
                <a:gridCol w="804687">
                  <a:extLst>
                    <a:ext uri="{9D8B030D-6E8A-4147-A177-3AD203B41FA5}">
                      <a16:colId xmlns:a16="http://schemas.microsoft.com/office/drawing/2014/main" val="3452102900"/>
                    </a:ext>
                  </a:extLst>
                </a:gridCol>
                <a:gridCol w="1027695">
                  <a:extLst>
                    <a:ext uri="{9D8B030D-6E8A-4147-A177-3AD203B41FA5}">
                      <a16:colId xmlns:a16="http://schemas.microsoft.com/office/drawing/2014/main" val="3108719948"/>
                    </a:ext>
                  </a:extLst>
                </a:gridCol>
              </a:tblGrid>
              <a:tr h="243812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Book Antiqua" panose="02040602050305030304" pitchFamily="18" charset="0"/>
                        </a:rPr>
                        <a:t>другий (магістерський) рівень вищої освіти</a:t>
                      </a:r>
                      <a:endParaRPr lang="ru-UA" sz="16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688196"/>
                  </a:ext>
                </a:extLst>
              </a:tr>
              <a:tr h="1836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денна форма навчання</a:t>
                      </a:r>
                      <a:endParaRPr lang="ru-UA" sz="12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заочна форма навчання</a:t>
                      </a:r>
                      <a:endParaRPr lang="ru-UA" sz="12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ВСЬОГО 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1272112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Спеціальність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Бюджет</a:t>
                      </a:r>
                      <a:endParaRPr lang="ru-UA" sz="12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Контракт</a:t>
                      </a:r>
                      <a:endParaRPr lang="ru-UA" sz="12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Всього</a:t>
                      </a:r>
                      <a:endParaRPr lang="ru-UA" sz="12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Бюджет</a:t>
                      </a:r>
                      <a:endParaRPr lang="ru-UA" sz="12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Контракт</a:t>
                      </a:r>
                      <a:endParaRPr lang="ru-UA" sz="12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Всього</a:t>
                      </a:r>
                      <a:endParaRPr lang="ru-UA" sz="12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122847"/>
                  </a:ext>
                </a:extLst>
              </a:tr>
              <a:tr h="6585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035 Філологія, 035.01 українська мова та література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9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806"/>
                  </a:ext>
                </a:extLst>
              </a:tr>
              <a:tr h="1326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035 Філологія, 035.041 германські мови та літератури (переклад включно), перша-англійська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ru-UA" sz="14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10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16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8822639"/>
                  </a:ext>
                </a:extLst>
              </a:tr>
              <a:tr h="1326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035 Філологія, 035.043 германські мови та літератури (переклад включно), перша-німецька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5113981"/>
                  </a:ext>
                </a:extLst>
              </a:tr>
              <a:tr h="6585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014 Середня освіта, 014.021 Англійська мова і література 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10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14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endParaRPr lang="ru-UA" sz="14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ru-UA" sz="14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endParaRPr lang="ru-UA" sz="1400" b="1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20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0618507"/>
                  </a:ext>
                </a:extLst>
              </a:tr>
              <a:tr h="214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061 Журналістика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endParaRPr lang="ru-UA" sz="140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3448136"/>
                  </a:ext>
                </a:extLst>
              </a:tr>
              <a:tr h="4298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Всього по факультету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24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12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36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14</a:t>
                      </a:r>
                      <a:endParaRPr lang="ru-UA" sz="1400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16</a:t>
                      </a:r>
                      <a:endParaRPr lang="ru-UA" sz="14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52</a:t>
                      </a:r>
                      <a:endParaRPr lang="ru-UA" sz="18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425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57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578D6B-0AF5-4F32-6BEA-2F6F7D62EBA5}"/>
              </a:ext>
            </a:extLst>
          </p:cNvPr>
          <p:cNvSpPr txBox="1"/>
          <p:nvPr/>
        </p:nvSpPr>
        <p:spPr>
          <a:xfrm>
            <a:off x="1254642" y="255181"/>
            <a:ext cx="8314660" cy="1099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КОНТИНГЕНТ СТУДЕНТІВ НА 01.10.2021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UA" sz="28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2A01176-16B4-1441-2013-0D0E36A12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34190"/>
              </p:ext>
            </p:extLst>
          </p:nvPr>
        </p:nvGraphicFramePr>
        <p:xfrm>
          <a:off x="1860698" y="956931"/>
          <a:ext cx="6794204" cy="1669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0559">
                  <a:extLst>
                    <a:ext uri="{9D8B030D-6E8A-4147-A177-3AD203B41FA5}">
                      <a16:colId xmlns:a16="http://schemas.microsoft.com/office/drawing/2014/main" val="1894798925"/>
                    </a:ext>
                  </a:extLst>
                </a:gridCol>
                <a:gridCol w="2312900">
                  <a:extLst>
                    <a:ext uri="{9D8B030D-6E8A-4147-A177-3AD203B41FA5}">
                      <a16:colId xmlns:a16="http://schemas.microsoft.com/office/drawing/2014/main" val="2528171169"/>
                    </a:ext>
                  </a:extLst>
                </a:gridCol>
                <a:gridCol w="2560745">
                  <a:extLst>
                    <a:ext uri="{9D8B030D-6E8A-4147-A177-3AD203B41FA5}">
                      <a16:colId xmlns:a16="http://schemas.microsoft.com/office/drawing/2014/main" val="1068323495"/>
                    </a:ext>
                  </a:extLst>
                </a:gridCol>
              </a:tblGrid>
              <a:tr h="359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UA" sz="14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денна форма навчання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</a:rPr>
                        <a:t>заочна форма навчання</a:t>
                      </a:r>
                      <a:endParaRPr lang="ru-UA" sz="14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0772069"/>
                  </a:ext>
                </a:extLst>
              </a:tr>
              <a:tr h="788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Кількість академічних груп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51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21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1321175"/>
                  </a:ext>
                </a:extLst>
              </a:tr>
              <a:tr h="520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Кількість здобувачів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581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148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60314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DC112CE-96C5-8B53-9725-C06411A68872}"/>
              </a:ext>
            </a:extLst>
          </p:cNvPr>
          <p:cNvSpPr txBox="1"/>
          <p:nvPr/>
        </p:nvSpPr>
        <p:spPr>
          <a:xfrm>
            <a:off x="616687" y="3240811"/>
            <a:ext cx="8995145" cy="1097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КОНТИНГЕНТ СТУДЕНТІВ НА 01.10.2022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uk-UA" sz="2800" b="1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45E26FA-DECB-15CA-4871-9500562CF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22996"/>
              </p:ext>
            </p:extLst>
          </p:nvPr>
        </p:nvGraphicFramePr>
        <p:xfrm>
          <a:off x="1818168" y="3806454"/>
          <a:ext cx="6836733" cy="1796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6129">
                  <a:extLst>
                    <a:ext uri="{9D8B030D-6E8A-4147-A177-3AD203B41FA5}">
                      <a16:colId xmlns:a16="http://schemas.microsoft.com/office/drawing/2014/main" val="2770856391"/>
                    </a:ext>
                  </a:extLst>
                </a:gridCol>
                <a:gridCol w="2403906">
                  <a:extLst>
                    <a:ext uri="{9D8B030D-6E8A-4147-A177-3AD203B41FA5}">
                      <a16:colId xmlns:a16="http://schemas.microsoft.com/office/drawing/2014/main" val="3134307761"/>
                    </a:ext>
                  </a:extLst>
                </a:gridCol>
                <a:gridCol w="2436698">
                  <a:extLst>
                    <a:ext uri="{9D8B030D-6E8A-4147-A177-3AD203B41FA5}">
                      <a16:colId xmlns:a16="http://schemas.microsoft.com/office/drawing/2014/main" val="1376699981"/>
                    </a:ext>
                  </a:extLst>
                </a:gridCol>
              </a:tblGrid>
              <a:tr h="319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</a:rPr>
                        <a:t>денна форма навчання</a:t>
                      </a:r>
                      <a:endParaRPr lang="ru-UA" sz="14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</a:rPr>
                        <a:t>заочна форма навчання</a:t>
                      </a:r>
                      <a:endParaRPr lang="ru-UA" sz="14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4841253"/>
                  </a:ext>
                </a:extLst>
              </a:tr>
              <a:tr h="1016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</a:rPr>
                        <a:t>Кількість академічних груп</a:t>
                      </a:r>
                      <a:endParaRPr lang="ru-UA" sz="14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38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19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4505654"/>
                  </a:ext>
                </a:extLst>
              </a:tr>
              <a:tr h="461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Кількість здобувачів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438</a:t>
                      </a:r>
                      <a:endParaRPr lang="ru-UA" sz="1600" b="1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112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6927171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CF15429E-B0DD-81FE-088A-C45536A18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468" y="35856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062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1917F4-3452-C568-2863-39D524B30592}"/>
              </a:ext>
            </a:extLst>
          </p:cNvPr>
          <p:cNvSpPr txBox="1"/>
          <p:nvPr/>
        </p:nvSpPr>
        <p:spPr>
          <a:xfrm>
            <a:off x="1073887" y="570970"/>
            <a:ext cx="94948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ВИПУСК МАГІСТРІВ</a:t>
            </a:r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(грудень 2021 р.)</a:t>
            </a:r>
          </a:p>
          <a:p>
            <a:pPr algn="ctr"/>
            <a:endParaRPr lang="ru-UA" sz="28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BDE88E6-205A-F6DC-142C-3065602E3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33867"/>
              </p:ext>
            </p:extLst>
          </p:nvPr>
        </p:nvGraphicFramePr>
        <p:xfrm>
          <a:off x="1594884" y="1594884"/>
          <a:ext cx="7616023" cy="4733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9390">
                  <a:extLst>
                    <a:ext uri="{9D8B030D-6E8A-4147-A177-3AD203B41FA5}">
                      <a16:colId xmlns:a16="http://schemas.microsoft.com/office/drawing/2014/main" val="2687674308"/>
                    </a:ext>
                  </a:extLst>
                </a:gridCol>
                <a:gridCol w="2576633">
                  <a:extLst>
                    <a:ext uri="{9D8B030D-6E8A-4147-A177-3AD203B41FA5}">
                      <a16:colId xmlns:a16="http://schemas.microsoft.com/office/drawing/2014/main" val="148238982"/>
                    </a:ext>
                  </a:extLst>
                </a:gridCol>
              </a:tblGrid>
              <a:tr h="559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Спеціальність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денна/ заочна форма навчання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7428856"/>
                  </a:ext>
                </a:extLst>
              </a:tr>
              <a:tr h="274024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035 Філологія, 035.01 українська мова та література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15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5108973"/>
                  </a:ext>
                </a:extLst>
              </a:tr>
              <a:tr h="274024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035 Філологія, 035.10 прикладна лінгвістика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4234110"/>
                  </a:ext>
                </a:extLst>
              </a:tr>
              <a:tr h="47989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035 Філологія, 035.035 слов’янські мови та літератури (переклад включно), перша - російська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999558"/>
                  </a:ext>
                </a:extLst>
              </a:tr>
              <a:tr h="53024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035 Філологія, 035.041 германські мови та літератури (переклад включно), перша-англійська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21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4251940"/>
                  </a:ext>
                </a:extLst>
              </a:tr>
              <a:tr h="508281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035 Філологія, 035.043 германські мови та літератури (переклад включно), перша-німецька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0537332"/>
                  </a:ext>
                </a:extLst>
              </a:tr>
              <a:tr h="565859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035 Філологія, 035.051 романські мови та літератури (переклад включно), перша - іспанська 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2078122"/>
                  </a:ext>
                </a:extLst>
              </a:tr>
              <a:tr h="53024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035 Філологія, 035.055 романські мови та літератури (переклад включно), перша - французька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5681899"/>
                  </a:ext>
                </a:extLst>
              </a:tr>
              <a:tr h="45569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014 Середня освіта, 014.021 Англійська мова і література 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21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8384459"/>
                  </a:ext>
                </a:extLst>
              </a:tr>
              <a:tr h="274024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061 Журналістика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3776782"/>
                  </a:ext>
                </a:extLst>
              </a:tr>
              <a:tr h="254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Всього по факультету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UA" sz="18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4759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91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94AA33-A6C2-884C-40E2-25E6CC97042E}"/>
              </a:ext>
            </a:extLst>
          </p:cNvPr>
          <p:cNvSpPr txBox="1"/>
          <p:nvPr/>
        </p:nvSpPr>
        <p:spPr>
          <a:xfrm>
            <a:off x="1584251" y="432306"/>
            <a:ext cx="84954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ВИПУСК БАКАЛАВРІВ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(червень 2022 р.)</a:t>
            </a:r>
          </a:p>
          <a:p>
            <a:pPr algn="ctr"/>
            <a:endParaRPr lang="ru-UA" sz="28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61D2004-9DEB-993C-C900-B81469530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825499"/>
              </p:ext>
            </p:extLst>
          </p:nvPr>
        </p:nvGraphicFramePr>
        <p:xfrm>
          <a:off x="2261553" y="1620741"/>
          <a:ext cx="6903712" cy="3790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2324">
                  <a:extLst>
                    <a:ext uri="{9D8B030D-6E8A-4147-A177-3AD203B41FA5}">
                      <a16:colId xmlns:a16="http://schemas.microsoft.com/office/drawing/2014/main" val="2671896219"/>
                    </a:ext>
                  </a:extLst>
                </a:gridCol>
                <a:gridCol w="1351388">
                  <a:extLst>
                    <a:ext uri="{9D8B030D-6E8A-4147-A177-3AD203B41FA5}">
                      <a16:colId xmlns:a16="http://schemas.microsoft.com/office/drawing/2014/main" val="3838141872"/>
                    </a:ext>
                  </a:extLst>
                </a:gridCol>
              </a:tblGrid>
              <a:tr h="922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Спеціальність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</a:rPr>
                        <a:t>денна/ заочна форма навчання</a:t>
                      </a:r>
                      <a:endParaRPr lang="ru-UA" sz="14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5729919"/>
                  </a:ext>
                </a:extLst>
              </a:tr>
              <a:tr h="38008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035 Філологія, 035.01 українська мова та література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726795"/>
                  </a:ext>
                </a:extLst>
              </a:tr>
              <a:tr h="38008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035 Філологія, 035.10 прикладна лінгвістика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9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2237531"/>
                  </a:ext>
                </a:extLst>
              </a:tr>
              <a:tr h="545534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035 Філологія, 035.041 германські мови та літератури (переклад включно), перша-англійська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55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444533"/>
                  </a:ext>
                </a:extLst>
              </a:tr>
              <a:tr h="400989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014 Середня освіта, 014.01 Українська мова і література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29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1382404"/>
                  </a:ext>
                </a:extLst>
              </a:tr>
              <a:tr h="38694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014 Середня освіта, 014.02 Мова і література 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60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5430144"/>
                  </a:ext>
                </a:extLst>
              </a:tr>
              <a:tr h="38694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061 Журналістика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ru-UA" sz="16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770855"/>
                  </a:ext>
                </a:extLst>
              </a:tr>
              <a:tr h="386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</a:rPr>
                        <a:t>Всього по факультету</a:t>
                      </a:r>
                      <a:endParaRPr lang="ru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</a:rPr>
                        <a:t>160</a:t>
                      </a:r>
                      <a:endParaRPr lang="ru-UA" sz="1800" b="1" dirty="0"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684471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B128619-299A-08AC-4C34-7BC5EAB50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1620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291417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1910</Words>
  <Application>Microsoft Office PowerPoint</Application>
  <PresentationFormat>Широкоэкранный</PresentationFormat>
  <Paragraphs>429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Book Antiqua</vt:lpstr>
      <vt:lpstr>Calibri</vt:lpstr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Гоштанар</dc:creator>
  <cp:lastModifiedBy>Ирина Гоштанар</cp:lastModifiedBy>
  <cp:revision>1</cp:revision>
  <dcterms:created xsi:type="dcterms:W3CDTF">2023-02-04T17:59:47Z</dcterms:created>
  <dcterms:modified xsi:type="dcterms:W3CDTF">2023-02-04T22:45:32Z</dcterms:modified>
</cp:coreProperties>
</file>