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endParaRPr lang="ru-RU" sz="120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3DB28A06-8A6D-4990-BB12-00A34FA37BAE}">
      <dgm:prSet custT="1"/>
      <dgm:spPr/>
      <dgm:t>
        <a:bodyPr/>
        <a:lstStyle/>
        <a:p>
          <a:r>
            <a:rPr lang="uk-UA" sz="1200" b="0" dirty="0" smtClean="0"/>
            <a:t>Знання та розуміння предметної області та розуміння професійної діяльності.</a:t>
          </a:r>
          <a:endParaRPr lang="ru-RU" sz="1200" b="0" dirty="0"/>
        </a:p>
      </dgm:t>
    </dgm:pt>
    <dgm:pt modelId="{8588A729-D306-44DA-9173-3CB868D306DF}" type="parTrans" cxnId="{6CD79059-E066-45A0-9B9A-54CA2064F0FE}">
      <dgm:prSet/>
      <dgm:spPr/>
      <dgm:t>
        <a:bodyPr/>
        <a:lstStyle/>
        <a:p>
          <a:endParaRPr lang="ru-RU"/>
        </a:p>
      </dgm:t>
    </dgm:pt>
    <dgm:pt modelId="{AF79765D-38C2-4E78-88E4-3C4A115463EE}" type="sibTrans" cxnId="{6CD79059-E066-45A0-9B9A-54CA2064F0FE}">
      <dgm:prSet/>
      <dgm:spPr/>
      <dgm:t>
        <a:bodyPr/>
        <a:lstStyle/>
        <a:p>
          <a:endParaRPr lang="ru-RU"/>
        </a:p>
      </dgm:t>
    </dgm:pt>
    <dgm:pt modelId="{23E21B56-6E37-4B24-A190-37A2C963FEA0}">
      <dgm:prSet custT="1"/>
      <dgm:spPr/>
      <dgm:t>
        <a:bodyPr/>
        <a:lstStyle/>
        <a:p>
          <a:r>
            <a:rPr lang="uk-UA" sz="1200" b="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dirty="0"/>
        </a:p>
      </dgm:t>
    </dgm:pt>
    <dgm:pt modelId="{9232CAA5-9434-4FE9-A22B-DF4C15973C59}" type="parTrans" cxnId="{EEBEE2CE-E335-4662-B74A-47789A0F0C31}">
      <dgm:prSet/>
      <dgm:spPr/>
      <dgm:t>
        <a:bodyPr/>
        <a:lstStyle/>
        <a:p>
          <a:endParaRPr lang="ru-RU"/>
        </a:p>
      </dgm:t>
    </dgm:pt>
    <dgm:pt modelId="{58FD5F3A-B340-4952-A9EF-9581376CD35B}" type="sibTrans" cxnId="{EEBEE2CE-E335-4662-B74A-47789A0F0C31}">
      <dgm:prSet/>
      <dgm:spPr/>
      <dgm:t>
        <a:bodyPr/>
        <a:lstStyle/>
        <a:p>
          <a:endParaRPr lang="ru-RU"/>
        </a:p>
      </dgm:t>
    </dgm:pt>
    <dgm:pt modelId="{2C296BFC-777D-4FD3-BC98-A0EA3AD63411}">
      <dgm:prSet custT="1"/>
      <dgm:spPr/>
      <dgm:t>
        <a:bodyPr/>
        <a:lstStyle/>
        <a:p>
          <a:r>
            <a:rPr lang="uk-UA" sz="1200" b="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dirty="0" err="1" smtClean="0"/>
            <a:t>мега-</a:t>
          </a:r>
          <a:r>
            <a:rPr lang="uk-UA" sz="1200" b="0" dirty="0" smtClean="0"/>
            <a:t>, </a:t>
          </a:r>
          <a:r>
            <a:rPr lang="uk-UA" sz="1200" b="0" dirty="0" err="1" smtClean="0"/>
            <a:t>макро-</a:t>
          </a:r>
          <a:r>
            <a:rPr lang="uk-UA" sz="1200" b="0" dirty="0" smtClean="0"/>
            <a:t>, </a:t>
          </a:r>
          <a:r>
            <a:rPr lang="uk-UA" sz="1200" b="0" dirty="0" err="1" smtClean="0"/>
            <a:t>мезо-</a:t>
          </a:r>
          <a:r>
            <a:rPr lang="uk-UA" sz="1200" b="0" dirty="0" smtClean="0"/>
            <a:t> і </a:t>
          </a:r>
          <a:r>
            <a:rPr lang="uk-UA" sz="1200" b="0" dirty="0" err="1" smtClean="0"/>
            <a:t>мікрорівнях</a:t>
          </a:r>
          <a:r>
            <a:rPr lang="uk-UA" sz="1200" b="0" dirty="0" smtClean="0"/>
            <a:t>. </a:t>
          </a:r>
          <a:endParaRPr lang="ru-RU" sz="1200" b="0" dirty="0"/>
        </a:p>
      </dgm:t>
    </dgm:pt>
    <dgm:pt modelId="{39905AB1-202B-431C-B4E3-427926B45A48}" type="parTrans" cxnId="{8F72BF66-0426-432C-8F96-14CE5310769C}">
      <dgm:prSet/>
      <dgm:spPr/>
      <dgm:t>
        <a:bodyPr/>
        <a:lstStyle/>
        <a:p>
          <a:endParaRPr lang="ru-RU"/>
        </a:p>
      </dgm:t>
    </dgm:pt>
    <dgm:pt modelId="{03B4BD52-3B0E-46A0-B4C1-AF0147CDC487}" type="sibTrans" cxnId="{8F72BF66-0426-432C-8F96-14CE5310769C}">
      <dgm:prSet/>
      <dgm:spPr/>
      <dgm:t>
        <a:bodyPr/>
        <a:lstStyle/>
        <a:p>
          <a:endParaRPr lang="ru-RU"/>
        </a:p>
      </dgm:t>
    </dgm:pt>
    <dgm:pt modelId="{E034E6EF-0EA3-4E19-A279-6E0B8EB57832}">
      <dgm:prSet custT="1"/>
      <dgm:spPr/>
      <dgm:t>
        <a:bodyPr/>
        <a:lstStyle/>
        <a:p>
          <a:r>
            <a:rPr lang="uk-UA" sz="1200" b="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dirty="0"/>
        </a:p>
      </dgm:t>
    </dgm:pt>
    <dgm:pt modelId="{7A9C12BB-CED9-4480-983D-4C5A07B9A492}" type="parTrans" cxnId="{D1A2E581-7979-48A7-86D5-B46BE099D4FE}">
      <dgm:prSet/>
      <dgm:spPr/>
      <dgm:t>
        <a:bodyPr/>
        <a:lstStyle/>
        <a:p>
          <a:endParaRPr lang="ru-RU"/>
        </a:p>
      </dgm:t>
    </dgm:pt>
    <dgm:pt modelId="{E35C033C-ECEC-4EF1-BA83-210FAD9B44C6}" type="sibTrans" cxnId="{D1A2E581-7979-48A7-86D5-B46BE099D4FE}">
      <dgm:prSet/>
      <dgm:spPr/>
      <dgm:t>
        <a:bodyPr/>
        <a:lstStyle/>
        <a:p>
          <a:endParaRPr lang="ru-RU"/>
        </a:p>
      </dgm:t>
    </dgm:pt>
    <dgm:pt modelId="{58E4ADFE-8059-46AA-AB75-17981CD568DB}">
      <dgm:prSet custT="1"/>
      <dgm:spPr/>
      <dgm:t>
        <a:bodyPr/>
        <a:lstStyle/>
        <a:p>
          <a:r>
            <a:rPr lang="uk-UA" sz="1200" b="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dirty="0"/>
        </a:p>
      </dgm:t>
    </dgm:pt>
    <dgm:pt modelId="{7BFD1B79-1292-4849-944B-B0D4F0519BAD}" type="parTrans" cxnId="{CACB2155-6F43-4833-AF7C-64ED197004DA}">
      <dgm:prSet/>
      <dgm:spPr/>
      <dgm:t>
        <a:bodyPr/>
        <a:lstStyle/>
        <a:p>
          <a:endParaRPr lang="ru-RU"/>
        </a:p>
      </dgm:t>
    </dgm:pt>
    <dgm:pt modelId="{6F748D3F-6655-439A-9173-57B78D444D69}" type="sibTrans" cxnId="{CACB2155-6F43-4833-AF7C-64ED197004DA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 </a:t>
          </a:r>
          <a:r>
            <a:rPr lang="uk-UA" b="0" dirty="0" err="1" smtClean="0"/>
            <a:t>Систематизовувати</a:t>
          </a:r>
          <a:r>
            <a:rPr lang="uk-UA" b="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18ADF540-FBF8-436A-80D9-351714100AD9}">
      <dgm:prSet/>
      <dgm:spPr/>
      <dgm:t>
        <a:bodyPr/>
        <a:lstStyle/>
        <a:p>
          <a:r>
            <a:rPr lang="uk-UA" b="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b="0" dirty="0" err="1" smtClean="0"/>
            <a:t>мультикультурності</a:t>
          </a:r>
          <a:r>
            <a:rPr lang="uk-UA" b="0" dirty="0" smtClean="0"/>
            <a:t>, толерантності та поваги до них. </a:t>
          </a:r>
          <a:endParaRPr lang="ru-RU" b="1" dirty="0"/>
        </a:p>
      </dgm:t>
    </dgm:pt>
    <dgm:pt modelId="{A4C92A06-5018-4585-87D9-AFA5D6E22DB5}" type="parTrans" cxnId="{B3A6E98C-2C53-47DD-9715-7EC29F3F7B0F}">
      <dgm:prSet/>
      <dgm:spPr/>
      <dgm:t>
        <a:bodyPr/>
        <a:lstStyle/>
        <a:p>
          <a:endParaRPr lang="ru-RU"/>
        </a:p>
      </dgm:t>
    </dgm:pt>
    <dgm:pt modelId="{8AC6BEB6-38B0-46E0-A854-95CDF5EE7CBA}" type="sibTrans" cxnId="{B3A6E98C-2C53-47DD-9715-7EC29F3F7B0F}">
      <dgm:prSet/>
      <dgm:spPr/>
      <dgm:t>
        <a:bodyPr/>
        <a:lstStyle/>
        <a:p>
          <a:endParaRPr lang="ru-RU"/>
        </a:p>
      </dgm:t>
    </dgm:pt>
    <dgm:pt modelId="{69AB5096-D801-4003-B5B2-EE9792318CDF}">
      <dgm:prSet/>
      <dgm:spPr/>
      <dgm:t>
        <a:bodyPr/>
        <a:lstStyle/>
        <a:p>
          <a:r>
            <a:rPr lang="uk-UA" b="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b="1" dirty="0"/>
        </a:p>
      </dgm:t>
    </dgm:pt>
    <dgm:pt modelId="{4C2FE774-7F4C-46FD-8AB2-835BF761E6E6}" type="parTrans" cxnId="{679BE46D-B4E2-47F8-B2A7-B4AEB74ADCFD}">
      <dgm:prSet/>
      <dgm:spPr/>
      <dgm:t>
        <a:bodyPr/>
        <a:lstStyle/>
        <a:p>
          <a:endParaRPr lang="ru-RU"/>
        </a:p>
      </dgm:t>
    </dgm:pt>
    <dgm:pt modelId="{80B97BFE-AD87-4971-896C-29986BB7306D}" type="sibTrans" cxnId="{679BE46D-B4E2-47F8-B2A7-B4AEB74ADCFD}">
      <dgm:prSet/>
      <dgm:spPr/>
      <dgm:t>
        <a:bodyPr/>
        <a:lstStyle/>
        <a:p>
          <a:endParaRPr lang="ru-RU"/>
        </a:p>
      </dgm:t>
    </dgm:pt>
    <dgm:pt modelId="{E39B008C-9880-4EF1-B09E-01F1F267B074}">
      <dgm:prSet/>
      <dgm:spPr/>
      <dgm:t>
        <a:bodyPr/>
        <a:lstStyle/>
        <a:p>
          <a:r>
            <a:rPr lang="uk-UA" b="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b="1" dirty="0"/>
        </a:p>
      </dgm:t>
    </dgm:pt>
    <dgm:pt modelId="{F5DC2AD1-71A9-4D71-972E-1DDA03CFB3BD}" type="parTrans" cxnId="{1DB9D504-480D-42FA-A90D-86D040BD0C86}">
      <dgm:prSet/>
      <dgm:spPr/>
      <dgm:t>
        <a:bodyPr/>
        <a:lstStyle/>
        <a:p>
          <a:endParaRPr lang="ru-RU"/>
        </a:p>
      </dgm:t>
    </dgm:pt>
    <dgm:pt modelId="{F0EF3766-288D-449B-8866-54CE51028892}" type="sibTrans" cxnId="{1DB9D504-480D-42FA-A90D-86D040BD0C86}">
      <dgm:prSet/>
      <dgm:spPr/>
      <dgm:t>
        <a:bodyPr/>
        <a:lstStyle/>
        <a:p>
          <a:endParaRPr lang="ru-RU"/>
        </a:p>
      </dgm:t>
    </dgm:pt>
    <dgm:pt modelId="{B3B1FD49-B0BC-4C16-A3EB-FF16F744DE5A}">
      <dgm:prSet/>
      <dgm:spPr/>
      <dgm:t>
        <a:bodyPr/>
        <a:lstStyle/>
        <a:p>
          <a:r>
            <a:rPr lang="uk-UA" b="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b="1" dirty="0"/>
        </a:p>
      </dgm:t>
    </dgm:pt>
    <dgm:pt modelId="{A74DBEFA-97E1-482D-B4CE-42B35EF6A539}" type="parTrans" cxnId="{1E19C019-1629-47FD-9027-5D285F5F23A3}">
      <dgm:prSet/>
      <dgm:spPr/>
      <dgm:t>
        <a:bodyPr/>
        <a:lstStyle/>
        <a:p>
          <a:endParaRPr lang="ru-RU"/>
        </a:p>
      </dgm:t>
    </dgm:pt>
    <dgm:pt modelId="{69EB2D07-25AF-42A8-BBD7-DB5FD8305886}" type="sibTrans" cxnId="{1E19C019-1629-47FD-9027-5D285F5F23A3}">
      <dgm:prSet/>
      <dgm:spPr/>
      <dgm:t>
        <a:bodyPr/>
        <a:lstStyle/>
        <a:p>
          <a:endParaRPr lang="ru-RU"/>
        </a:p>
      </dgm:t>
    </dgm:pt>
    <dgm:pt modelId="{7A6BCB6A-3DA9-4EAA-B762-A9630C799CC2}">
      <dgm:prSet/>
      <dgm:spPr/>
      <dgm:t>
        <a:bodyPr/>
        <a:lstStyle/>
        <a:p>
          <a:r>
            <a:rPr lang="uk-UA" b="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b="1" dirty="0"/>
        </a:p>
      </dgm:t>
    </dgm:pt>
    <dgm:pt modelId="{FFA9EB39-A3C4-4B04-8892-565EDF89DFA7}" type="parTrans" cxnId="{7E9C3282-46B5-4BA9-859A-D01FEF73E9EF}">
      <dgm:prSet/>
      <dgm:spPr/>
      <dgm:t>
        <a:bodyPr/>
        <a:lstStyle/>
        <a:p>
          <a:endParaRPr lang="ru-RU"/>
        </a:p>
      </dgm:t>
    </dgm:pt>
    <dgm:pt modelId="{BBC826CD-73B2-42EE-B87E-DF87C248C4B0}" type="sibTrans" cxnId="{7E9C3282-46B5-4BA9-859A-D01FEF73E9EF}">
      <dgm:prSet/>
      <dgm:spPr/>
      <dgm:t>
        <a:bodyPr/>
        <a:lstStyle/>
        <a:p>
          <a:endParaRPr lang="ru-RU"/>
        </a:p>
      </dgm:t>
    </dgm:pt>
    <dgm:pt modelId="{157B68B5-CB70-4E20-956D-AC95B2C02DC6}">
      <dgm:prSet/>
      <dgm:spPr/>
      <dgm:t>
        <a:bodyPr/>
        <a:lstStyle/>
        <a:p>
          <a:r>
            <a:rPr lang="uk-UA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dirty="0"/>
        </a:p>
      </dgm:t>
    </dgm:pt>
    <dgm:pt modelId="{C653405D-F31F-414F-8988-CFBACFFC5BE3}" type="parTrans" cxnId="{C97FC619-147D-4204-9C5B-8CCFAFDAFF0C}">
      <dgm:prSet/>
      <dgm:spPr/>
      <dgm:t>
        <a:bodyPr/>
        <a:lstStyle/>
        <a:p>
          <a:endParaRPr lang="ru-RU"/>
        </a:p>
      </dgm:t>
    </dgm:pt>
    <dgm:pt modelId="{E3C5BA3D-0D88-4938-B292-D9795038C1F5}" type="sibTrans" cxnId="{C97FC619-147D-4204-9C5B-8CCFAFDAFF0C}">
      <dgm:prSet/>
      <dgm:spPr/>
      <dgm:t>
        <a:bodyPr/>
        <a:lstStyle/>
        <a:p>
          <a:endParaRPr lang="ru-RU"/>
        </a:p>
      </dgm:t>
    </dgm:pt>
    <dgm:pt modelId="{90D79041-5024-48EE-BC6B-5004FE6120BC}">
      <dgm:prSet/>
      <dgm:spPr/>
      <dgm:t>
        <a:bodyPr/>
        <a:lstStyle/>
        <a:p>
          <a:r>
            <a:rPr lang="uk-UA" b="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A9DCF336-DF26-4A00-BA18-9E21C4D64113}" type="sibTrans" cxnId="{24382FD4-10CC-4DF1-AB0A-016081FCC884}">
      <dgm:prSet/>
      <dgm:spPr/>
      <dgm:t>
        <a:bodyPr/>
        <a:lstStyle/>
        <a:p>
          <a:endParaRPr lang="ru-RU"/>
        </a:p>
      </dgm:t>
    </dgm:pt>
    <dgm:pt modelId="{9F9B353A-DE96-4190-9374-C076733C078D}" type="parTrans" cxnId="{24382FD4-10CC-4DF1-AB0A-016081FCC884}">
      <dgm:prSet/>
      <dgm:spPr/>
      <dgm:t>
        <a:bodyPr/>
        <a:lstStyle/>
        <a:p>
          <a:endParaRPr lang="ru-RU"/>
        </a:p>
      </dgm:t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D79059-E066-45A0-9B9A-54CA2064F0FE}" srcId="{A5B0D508-9BD5-4180-8A7D-89CC161620E9}" destId="{3DB28A06-8A6D-4990-BB12-00A34FA37BAE}" srcOrd="1" destOrd="0" parTransId="{8588A729-D306-44DA-9173-3CB868D306DF}" sibTransId="{AF79765D-38C2-4E78-88E4-3C4A115463EE}"/>
    <dgm:cxn modelId="{E788BF49-ACA2-43A3-BD19-8653A1335B68}" type="presOf" srcId="{2F765EF8-8090-4156-B75B-356E1AA2D271}" destId="{A3F811A6-A48D-4D2E-AC1E-F7FED23DC4B6}" srcOrd="0" destOrd="1" presId="urn:microsoft.com/office/officeart/2005/8/layout/hList1"/>
    <dgm:cxn modelId="{679BE46D-B4E2-47F8-B2A7-B4AEB74ADCFD}" srcId="{17D04685-ECB2-4FC1-82ED-768819C74F47}" destId="{69AB5096-D801-4003-B5B2-EE9792318CDF}" srcOrd="4" destOrd="0" parTransId="{4C2FE774-7F4C-46FD-8AB2-835BF761E6E6}" sibTransId="{80B97BFE-AD87-4971-896C-29986BB7306D}"/>
    <dgm:cxn modelId="{707E5772-A4D3-4787-9FE0-13D91378BB62}" type="presOf" srcId="{677C177C-CC37-489F-8828-B146C86DB344}" destId="{28E609DF-B7AE-4A5E-B939-87476653C313}" srcOrd="0" destOrd="0" presId="urn:microsoft.com/office/officeart/2005/8/layout/hList1"/>
    <dgm:cxn modelId="{D1A2E581-7979-48A7-86D5-B46BE099D4FE}" srcId="{A5B0D508-9BD5-4180-8A7D-89CC161620E9}" destId="{E034E6EF-0EA3-4E19-A279-6E0B8EB57832}" srcOrd="4" destOrd="0" parTransId="{7A9C12BB-CED9-4480-983D-4C5A07B9A492}" sibTransId="{E35C033C-ECEC-4EF1-BA83-210FAD9B44C6}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DC4925BA-75B4-4F9D-9F62-9ABE0900B73B}" type="presOf" srcId="{E034E6EF-0EA3-4E19-A279-6E0B8EB57832}" destId="{E6A29C3B-1927-46A9-B04E-10D0EE1E8148}" srcOrd="0" destOrd="4" presId="urn:microsoft.com/office/officeart/2005/8/layout/hList1"/>
    <dgm:cxn modelId="{8F72BF66-0426-432C-8F96-14CE5310769C}" srcId="{A5B0D508-9BD5-4180-8A7D-89CC161620E9}" destId="{2C296BFC-777D-4FD3-BC98-A0EA3AD63411}" srcOrd="3" destOrd="0" parTransId="{39905AB1-202B-431C-B4E3-427926B45A48}" sibTransId="{03B4BD52-3B0E-46A0-B4C1-AF0147CDC487}"/>
    <dgm:cxn modelId="{A87F6254-2A58-450A-807A-74AC31E37516}" type="presOf" srcId="{23E21B56-6E37-4B24-A190-37A2C963FEA0}" destId="{E6A29C3B-1927-46A9-B04E-10D0EE1E8148}" srcOrd="0" destOrd="2" presId="urn:microsoft.com/office/officeart/2005/8/layout/hList1"/>
    <dgm:cxn modelId="{DD6379EF-4007-458A-A3AB-902FF01BAEC3}" type="presOf" srcId="{17D04685-ECB2-4FC1-82ED-768819C74F47}" destId="{5C300248-F532-4DD9-9FC2-BD154E5CC705}" srcOrd="0" destOrd="0" presId="urn:microsoft.com/office/officeart/2005/8/layout/hList1"/>
    <dgm:cxn modelId="{EEBEE2CE-E335-4662-B74A-47789A0F0C31}" srcId="{A5B0D508-9BD5-4180-8A7D-89CC161620E9}" destId="{23E21B56-6E37-4B24-A190-37A2C963FEA0}" srcOrd="2" destOrd="0" parTransId="{9232CAA5-9434-4FE9-A22B-DF4C15973C59}" sibTransId="{58FD5F3A-B340-4952-A9EF-9581376CD35B}"/>
    <dgm:cxn modelId="{E7A6084B-1B1E-4C1B-B02E-95A8CE77A4B6}" type="presOf" srcId="{B3B1FD49-B0BC-4C16-A3EB-FF16F744DE5A}" destId="{A3F811A6-A48D-4D2E-AC1E-F7FED23DC4B6}" srcOrd="0" destOrd="6" presId="urn:microsoft.com/office/officeart/2005/8/layout/hList1"/>
    <dgm:cxn modelId="{EC809A91-6330-422D-A803-332A2E3E81A3}" type="presOf" srcId="{955A99EA-B982-41BF-B8B5-4F31753EC8F2}" destId="{E6A29C3B-1927-46A9-B04E-10D0EE1E8148}" srcOrd="0" destOrd="0" presId="urn:microsoft.com/office/officeart/2005/8/layout/hList1"/>
    <dgm:cxn modelId="{2BC9486E-7989-4484-81A0-652DFA7B0C82}" type="presOf" srcId="{3DB28A06-8A6D-4990-BB12-00A34FA37BAE}" destId="{E6A29C3B-1927-46A9-B04E-10D0EE1E8148}" srcOrd="0" destOrd="1" presId="urn:microsoft.com/office/officeart/2005/8/layout/hList1"/>
    <dgm:cxn modelId="{7E9C3282-46B5-4BA9-859A-D01FEF73E9EF}" srcId="{17D04685-ECB2-4FC1-82ED-768819C74F47}" destId="{7A6BCB6A-3DA9-4EAA-B762-A9630C799CC2}" srcOrd="7" destOrd="0" parTransId="{FFA9EB39-A3C4-4B04-8892-565EDF89DFA7}" sibTransId="{BBC826CD-73B2-42EE-B87E-DF87C248C4B0}"/>
    <dgm:cxn modelId="{6F46C726-2296-4342-86C6-364009CAF7A2}" type="presOf" srcId="{18ADF540-FBF8-436A-80D9-351714100AD9}" destId="{A3F811A6-A48D-4D2E-AC1E-F7FED23DC4B6}" srcOrd="0" destOrd="2" presId="urn:microsoft.com/office/officeart/2005/8/layout/hList1"/>
    <dgm:cxn modelId="{44A8593D-E98F-4B53-89DE-80BAFD50E007}" type="presOf" srcId="{2C296BFC-777D-4FD3-BC98-A0EA3AD63411}" destId="{E6A29C3B-1927-46A9-B04E-10D0EE1E8148}" srcOrd="0" destOrd="3" presId="urn:microsoft.com/office/officeart/2005/8/layout/hList1"/>
    <dgm:cxn modelId="{68DADC87-02E5-4F4C-8193-F344363AE08B}" type="presOf" srcId="{ACE23462-9DC5-40E9-AB61-F5031EC044D8}" destId="{A3F811A6-A48D-4D2E-AC1E-F7FED23DC4B6}" srcOrd="0" destOrd="0" presId="urn:microsoft.com/office/officeart/2005/8/layout/hList1"/>
    <dgm:cxn modelId="{24382FD4-10CC-4DF1-AB0A-016081FCC884}" srcId="{17D04685-ECB2-4FC1-82ED-768819C74F47}" destId="{90D79041-5024-48EE-BC6B-5004FE6120BC}" srcOrd="3" destOrd="0" parTransId="{9F9B353A-DE96-4190-9374-C076733C078D}" sibTransId="{A9DCF336-DF26-4A00-BA18-9E21C4D64113}"/>
    <dgm:cxn modelId="{6C567231-90B7-4ABA-A6D1-06933E1D1D00}" type="presOf" srcId="{69AB5096-D801-4003-B5B2-EE9792318CDF}" destId="{A3F811A6-A48D-4D2E-AC1E-F7FED23DC4B6}" srcOrd="0" destOrd="4" presId="urn:microsoft.com/office/officeart/2005/8/layout/hList1"/>
    <dgm:cxn modelId="{1DB9D504-480D-42FA-A90D-86D040BD0C86}" srcId="{17D04685-ECB2-4FC1-82ED-768819C74F47}" destId="{E39B008C-9880-4EF1-B09E-01F1F267B074}" srcOrd="5" destOrd="0" parTransId="{F5DC2AD1-71A9-4D71-972E-1DDA03CFB3BD}" sibTransId="{F0EF3766-288D-449B-8866-54CE51028892}"/>
    <dgm:cxn modelId="{C87C1E84-F928-4FC8-B568-98E828041AF8}" type="presOf" srcId="{7A6BCB6A-3DA9-4EAA-B762-A9630C799CC2}" destId="{A3F811A6-A48D-4D2E-AC1E-F7FED23DC4B6}" srcOrd="0" destOrd="7" presId="urn:microsoft.com/office/officeart/2005/8/layout/hList1"/>
    <dgm:cxn modelId="{CACB2155-6F43-4833-AF7C-64ED197004DA}" srcId="{A5B0D508-9BD5-4180-8A7D-89CC161620E9}" destId="{58E4ADFE-8059-46AA-AB75-17981CD568DB}" srcOrd="5" destOrd="0" parTransId="{7BFD1B79-1292-4849-944B-B0D4F0519BAD}" sibTransId="{6F748D3F-6655-439A-9173-57B78D444D69}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C97FC619-147D-4204-9C5B-8CCFAFDAFF0C}" srcId="{17D04685-ECB2-4FC1-82ED-768819C74F47}" destId="{157B68B5-CB70-4E20-956D-AC95B2C02DC6}" srcOrd="8" destOrd="0" parTransId="{C653405D-F31F-414F-8988-CFBACFFC5BE3}" sibTransId="{E3C5BA3D-0D88-4938-B292-D9795038C1F5}"/>
    <dgm:cxn modelId="{1E19C019-1629-47FD-9027-5D285F5F23A3}" srcId="{17D04685-ECB2-4FC1-82ED-768819C74F47}" destId="{B3B1FD49-B0BC-4C16-A3EB-FF16F744DE5A}" srcOrd="6" destOrd="0" parTransId="{A74DBEFA-97E1-482D-B4CE-42B35EF6A539}" sibTransId="{69EB2D07-25AF-42A8-BBD7-DB5FD8305886}"/>
    <dgm:cxn modelId="{26E7C766-660B-4800-B782-15FF81009220}" type="presOf" srcId="{90D79041-5024-48EE-BC6B-5004FE6120BC}" destId="{A3F811A6-A48D-4D2E-AC1E-F7FED23DC4B6}" srcOrd="0" destOrd="3" presId="urn:microsoft.com/office/officeart/2005/8/layout/hList1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69C3F3BF-4BC3-40BC-B168-FB53000776C1}" type="presOf" srcId="{E39B008C-9880-4EF1-B09E-01F1F267B074}" destId="{A3F811A6-A48D-4D2E-AC1E-F7FED23DC4B6}" srcOrd="0" destOrd="5" presId="urn:microsoft.com/office/officeart/2005/8/layout/hList1"/>
    <dgm:cxn modelId="{C73AA47C-8152-4D82-BEE2-9D617341CEFF}" type="presOf" srcId="{A5B0D508-9BD5-4180-8A7D-89CC161620E9}" destId="{211203FF-9CA5-4DA6-99F1-C4E19E9A283D}" srcOrd="0" destOrd="0" presId="urn:microsoft.com/office/officeart/2005/8/layout/hList1"/>
    <dgm:cxn modelId="{B3A6E98C-2C53-47DD-9715-7EC29F3F7B0F}" srcId="{17D04685-ECB2-4FC1-82ED-768819C74F47}" destId="{18ADF540-FBF8-436A-80D9-351714100AD9}" srcOrd="2" destOrd="0" parTransId="{A4C92A06-5018-4585-87D9-AFA5D6E22DB5}" sibTransId="{8AC6BEB6-38B0-46E0-A854-95CDF5EE7CBA}"/>
    <dgm:cxn modelId="{C0FDA448-0EE5-40FF-8F8A-AAE51155185B}" type="presOf" srcId="{157B68B5-CB70-4E20-956D-AC95B2C02DC6}" destId="{A3F811A6-A48D-4D2E-AC1E-F7FED23DC4B6}" srcOrd="0" destOrd="8" presId="urn:microsoft.com/office/officeart/2005/8/layout/hList1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C98F4BA7-D955-4784-9B90-43803B0115E0}" type="presOf" srcId="{58E4ADFE-8059-46AA-AB75-17981CD568DB}" destId="{E6A29C3B-1927-46A9-B04E-10D0EE1E8148}" srcOrd="0" destOrd="5" presId="urn:microsoft.com/office/officeart/2005/8/layout/hList1"/>
    <dgm:cxn modelId="{9E3748AA-5748-4980-B7AF-38D1967795C3}" type="presParOf" srcId="{28E609DF-B7AE-4A5E-B939-87476653C313}" destId="{D5D219E1-BA3C-4219-BCEA-587EC37EC949}" srcOrd="0" destOrd="0" presId="urn:microsoft.com/office/officeart/2005/8/layout/hList1"/>
    <dgm:cxn modelId="{B82595E1-000B-4340-BF99-B6A585B0FC1E}" type="presParOf" srcId="{D5D219E1-BA3C-4219-BCEA-587EC37EC949}" destId="{211203FF-9CA5-4DA6-99F1-C4E19E9A283D}" srcOrd="0" destOrd="0" presId="urn:microsoft.com/office/officeart/2005/8/layout/hList1"/>
    <dgm:cxn modelId="{FB77EF53-324F-4F60-90D2-75222E1DA9E5}" type="presParOf" srcId="{D5D219E1-BA3C-4219-BCEA-587EC37EC949}" destId="{E6A29C3B-1927-46A9-B04E-10D0EE1E8148}" srcOrd="1" destOrd="0" presId="urn:microsoft.com/office/officeart/2005/8/layout/hList1"/>
    <dgm:cxn modelId="{671984FB-11E5-4BF8-A81C-D2B28DB474FC}" type="presParOf" srcId="{28E609DF-B7AE-4A5E-B939-87476653C313}" destId="{976C0B5A-59CC-4289-AF01-BE4B4A203DAE}" srcOrd="1" destOrd="0" presId="urn:microsoft.com/office/officeart/2005/8/layout/hList1"/>
    <dgm:cxn modelId="{053D10AC-0BDB-4532-A490-F75697F77084}" type="presParOf" srcId="{28E609DF-B7AE-4A5E-B939-87476653C313}" destId="{2B05CA0D-F124-4FA6-9411-FC8A24A99229}" srcOrd="2" destOrd="0" presId="urn:microsoft.com/office/officeart/2005/8/layout/hList1"/>
    <dgm:cxn modelId="{CFABC89B-065E-4687-A147-E77DF78D3BAF}" type="presParOf" srcId="{2B05CA0D-F124-4FA6-9411-FC8A24A99229}" destId="{5C300248-F532-4DD9-9FC2-BD154E5CC705}" srcOrd="0" destOrd="0" presId="urn:microsoft.com/office/officeart/2005/8/layout/hList1"/>
    <dgm:cxn modelId="{E0515746-955E-40CB-B60B-4D4F113B26CE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uk-UA" sz="1400" dirty="0" smtClean="0"/>
            <a:t>Предмет і метод статистики зовнішньоекономічної діяльності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/>
      <dgm:spPr/>
      <dgm:t>
        <a:bodyPr/>
        <a:lstStyle/>
        <a:p>
          <a:r>
            <a:rPr lang="uk-UA" dirty="0" smtClean="0"/>
            <a:t>Основні статистичні показники</a:t>
          </a:r>
          <a:endParaRPr lang="ru-RU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uk-UA" sz="1400" dirty="0" smtClean="0"/>
            <a:t>Статистичні спостереження в зовнішньоекономічній діяльності 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uk-UA" sz="1400" dirty="0" err="1" smtClean="0"/>
            <a:t>Групівання</a:t>
          </a:r>
          <a:r>
            <a:rPr lang="uk-UA" sz="1400" dirty="0" smtClean="0"/>
            <a:t> статистичних даних в міжнародній економіці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/>
      <dgm:spPr/>
      <dgm:t>
        <a:bodyPr/>
        <a:lstStyle/>
        <a:p>
          <a:r>
            <a:rPr lang="uk-UA" dirty="0" smtClean="0"/>
            <a:t>Вибіркове спостереження в </a:t>
          </a:r>
          <a:r>
            <a:rPr lang="uk-UA" dirty="0" err="1" smtClean="0"/>
            <a:t>зовнішньоекоомічній</a:t>
          </a:r>
          <a:r>
            <a:rPr lang="uk-UA" dirty="0" smtClean="0"/>
            <a:t> </a:t>
          </a:r>
          <a:r>
            <a:rPr lang="uk-UA" dirty="0" err="1" smtClean="0"/>
            <a:t>дільності</a:t>
          </a:r>
          <a:endParaRPr lang="ru-RU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/>
      <dgm:spPr/>
      <dgm:t>
        <a:bodyPr/>
        <a:lstStyle/>
        <a:p>
          <a:r>
            <a:rPr lang="uk-UA" dirty="0" smtClean="0"/>
            <a:t>Аналіз рядів динаміки</a:t>
          </a:r>
          <a:endParaRPr lang="ru-RU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50787EEF-7A5B-4707-A987-C77707D6C0F4}">
      <dgm:prSet phldrT="[Текст]"/>
      <dgm:spPr/>
      <dgm:t>
        <a:bodyPr/>
        <a:lstStyle/>
        <a:p>
          <a:r>
            <a:rPr lang="uk-UA" dirty="0" smtClean="0"/>
            <a:t>Тема 8</a:t>
          </a:r>
          <a:endParaRPr lang="ru-RU" dirty="0"/>
        </a:p>
      </dgm:t>
    </dgm:pt>
    <dgm:pt modelId="{597D4447-F775-45A5-8E0F-F8F596762315}" type="parTrans" cxnId="{F2791792-9C47-4335-B9B1-B6F9EF163D64}">
      <dgm:prSet/>
      <dgm:spPr/>
      <dgm:t>
        <a:bodyPr/>
        <a:lstStyle/>
        <a:p>
          <a:endParaRPr lang="ru-RU"/>
        </a:p>
      </dgm:t>
    </dgm:pt>
    <dgm:pt modelId="{F2FCCF58-D502-435F-82F0-633C6FC9CC1E}" type="sibTrans" cxnId="{F2791792-9C47-4335-B9B1-B6F9EF163D64}">
      <dgm:prSet/>
      <dgm:spPr/>
      <dgm:t>
        <a:bodyPr/>
        <a:lstStyle/>
        <a:p>
          <a:endParaRPr lang="ru-RU"/>
        </a:p>
      </dgm:t>
    </dgm:pt>
    <dgm:pt modelId="{69F7F05E-B93A-4CC2-ADD9-6E61AFB68EFB}">
      <dgm:prSet phldrT="[Текст]"/>
      <dgm:spPr/>
      <dgm:t>
        <a:bodyPr/>
        <a:lstStyle/>
        <a:p>
          <a:r>
            <a:rPr lang="ru-RU" dirty="0" err="1" smtClean="0"/>
            <a:t>Індекси</a:t>
          </a:r>
          <a:r>
            <a:rPr lang="ru-RU" dirty="0" smtClean="0"/>
            <a:t> та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використання</a:t>
          </a:r>
          <a:r>
            <a:rPr lang="ru-RU" dirty="0" smtClean="0"/>
            <a:t> у </a:t>
          </a:r>
          <a:r>
            <a:rPr lang="ru-RU" dirty="0" err="1" smtClean="0"/>
            <a:t>статистиці</a:t>
          </a:r>
          <a:r>
            <a:rPr lang="ru-RU" dirty="0" smtClean="0"/>
            <a:t> </a:t>
          </a:r>
          <a:r>
            <a:rPr lang="ru-RU" dirty="0" err="1" smtClean="0"/>
            <a:t>міжнародної</a:t>
          </a:r>
          <a:r>
            <a:rPr lang="ru-RU" dirty="0" smtClean="0"/>
            <a:t> </a:t>
          </a:r>
          <a:r>
            <a:rPr lang="ru-RU" dirty="0" err="1" smtClean="0"/>
            <a:t>економіки</a:t>
          </a:r>
          <a:endParaRPr lang="ru-RU" dirty="0"/>
        </a:p>
      </dgm:t>
    </dgm:pt>
    <dgm:pt modelId="{8CD8398F-21D8-4826-AB38-FE8AD50B4CBA}" type="parTrans" cxnId="{F0D01806-7131-4E31-9286-849C360967CA}">
      <dgm:prSet/>
      <dgm:spPr/>
      <dgm:t>
        <a:bodyPr/>
        <a:lstStyle/>
        <a:p>
          <a:endParaRPr lang="ru-RU"/>
        </a:p>
      </dgm:t>
    </dgm:pt>
    <dgm:pt modelId="{AD4F434E-B31B-44D2-951B-DB38EBB37FEB}" type="sibTrans" cxnId="{F0D01806-7131-4E31-9286-849C360967CA}">
      <dgm:prSet/>
      <dgm:spPr/>
      <dgm:t>
        <a:bodyPr/>
        <a:lstStyle/>
        <a:p>
          <a:endParaRPr lang="ru-RU"/>
        </a:p>
      </dgm:t>
    </dgm:pt>
    <dgm:pt modelId="{B56FD261-125B-486A-88AD-D40A2A7E0AB1}">
      <dgm:prSet phldrT="[Текст]"/>
      <dgm:spPr/>
      <dgm:t>
        <a:bodyPr/>
        <a:lstStyle/>
        <a:p>
          <a:r>
            <a:rPr lang="uk-UA" dirty="0" smtClean="0"/>
            <a:t>Тема 9</a:t>
          </a:r>
          <a:endParaRPr lang="ru-RU" dirty="0"/>
        </a:p>
      </dgm:t>
    </dgm:pt>
    <dgm:pt modelId="{455A28A8-3D17-44BA-A2C0-B1D89BDAEF5C}" type="parTrans" cxnId="{501673C5-4C52-46B5-91C4-393C883691E4}">
      <dgm:prSet/>
      <dgm:spPr/>
      <dgm:t>
        <a:bodyPr/>
        <a:lstStyle/>
        <a:p>
          <a:endParaRPr lang="ru-RU"/>
        </a:p>
      </dgm:t>
    </dgm:pt>
    <dgm:pt modelId="{B7CC7A89-F760-4F8D-ADF8-604D5BCA5361}" type="sibTrans" cxnId="{501673C5-4C52-46B5-91C4-393C883691E4}">
      <dgm:prSet/>
      <dgm:spPr/>
      <dgm:t>
        <a:bodyPr/>
        <a:lstStyle/>
        <a:p>
          <a:endParaRPr lang="ru-RU"/>
        </a:p>
      </dgm:t>
    </dgm:pt>
    <dgm:pt modelId="{61F9E369-3EE7-46A1-B55F-FDD93023474B}">
      <dgm:prSet phldrT="[Текст]"/>
      <dgm:spPr/>
      <dgm:t>
        <a:bodyPr/>
        <a:lstStyle/>
        <a:p>
          <a:r>
            <a:rPr lang="ru-RU" dirty="0" smtClean="0"/>
            <a:t>Статистика </a:t>
          </a:r>
          <a:r>
            <a:rPr lang="ru-RU" dirty="0" err="1" smtClean="0"/>
            <a:t>міжнародної</a:t>
          </a:r>
          <a:r>
            <a:rPr lang="ru-RU" dirty="0" smtClean="0"/>
            <a:t> </a:t>
          </a:r>
          <a:r>
            <a:rPr lang="ru-RU" dirty="0" err="1" smtClean="0"/>
            <a:t>торгівлі</a:t>
          </a:r>
          <a:endParaRPr lang="ru-RU" dirty="0"/>
        </a:p>
      </dgm:t>
    </dgm:pt>
    <dgm:pt modelId="{4FF13B0F-008B-4E58-BF6B-AAA2C565FAFD}" type="parTrans" cxnId="{3D086F8D-68D9-4FD4-8F2E-5E65D48D9FC1}">
      <dgm:prSet/>
      <dgm:spPr/>
      <dgm:t>
        <a:bodyPr/>
        <a:lstStyle/>
        <a:p>
          <a:endParaRPr lang="ru-RU"/>
        </a:p>
      </dgm:t>
    </dgm:pt>
    <dgm:pt modelId="{B27D4427-0022-4EF3-A3C5-5051EB609181}" type="sibTrans" cxnId="{3D086F8D-68D9-4FD4-8F2E-5E65D48D9FC1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37B626A8-2CDD-4579-B7AD-F4B4727C6970}">
      <dgm:prSet phldrT="[Текст]"/>
      <dgm:spPr/>
      <dgm:t>
        <a:bodyPr/>
        <a:lstStyle/>
        <a:p>
          <a:r>
            <a:rPr lang="uk-UA" dirty="0" smtClean="0"/>
            <a:t>Тема 7</a:t>
          </a:r>
          <a:endParaRPr lang="ru-RU" dirty="0"/>
        </a:p>
      </dgm:t>
    </dgm:pt>
    <dgm:pt modelId="{39B8AF0B-E39F-433D-977A-A8E3985541A6}" type="sibTrans" cxnId="{D29990C7-1D2D-4E67-BBCE-3C348B6E7746}">
      <dgm:prSet/>
      <dgm:spPr/>
      <dgm:t>
        <a:bodyPr/>
        <a:lstStyle/>
        <a:p>
          <a:endParaRPr lang="ru-RU"/>
        </a:p>
      </dgm:t>
    </dgm:pt>
    <dgm:pt modelId="{4C4DE423-A893-4A72-B2B7-2538E3770D1F}" type="parTrans" cxnId="{D29990C7-1D2D-4E67-BBCE-3C348B6E7746}">
      <dgm:prSet/>
      <dgm:spPr/>
      <dgm:t>
        <a:bodyPr/>
        <a:lstStyle/>
        <a:p>
          <a:endParaRPr lang="ru-RU"/>
        </a:p>
      </dgm:t>
    </dgm:pt>
    <dgm:pt modelId="{14F343E0-9E29-4FEF-99E6-CC4F1C61626D}">
      <dgm:prSet phldrT="[Текст]"/>
      <dgm:spPr/>
      <dgm:t>
        <a:bodyPr/>
        <a:lstStyle/>
        <a:p>
          <a:r>
            <a:rPr lang="uk-UA" dirty="0" smtClean="0"/>
            <a:t>Статистичні методи визначення </a:t>
          </a:r>
          <a:r>
            <a:rPr lang="uk-UA" dirty="0" err="1" smtClean="0"/>
            <a:t>взаємозвязків</a:t>
          </a:r>
          <a:r>
            <a:rPr lang="uk-UA" dirty="0" smtClean="0"/>
            <a:t> показників світової економіки</a:t>
          </a:r>
          <a:endParaRPr lang="ru-RU" dirty="0"/>
        </a:p>
      </dgm:t>
    </dgm:pt>
    <dgm:pt modelId="{C3D4E5E6-D2BA-420E-AF01-BD7033C9D4CD}" type="sibTrans" cxnId="{229A6A8E-376B-4554-975C-80631377C9DB}">
      <dgm:prSet/>
      <dgm:spPr/>
      <dgm:t>
        <a:bodyPr/>
        <a:lstStyle/>
        <a:p>
          <a:endParaRPr lang="ru-RU"/>
        </a:p>
      </dgm:t>
    </dgm:pt>
    <dgm:pt modelId="{5D015A98-E62C-4D1F-9E14-0A4DC6029965}" type="parTrans" cxnId="{229A6A8E-376B-4554-975C-80631377C9DB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10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9" custScaleX="105064" custScaleY="11387" custLinFactNeighborX="2108" custLinFactNeighborY="5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10" custScaleX="75621" custScaleY="10126" custLinFactNeighborX="-27" custLinFactNeighborY="-11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10" custScaleX="75621" custScaleY="10126" custLinFactNeighborX="-27" custLinFactNeighborY="170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22DAD-6041-4047-9F51-037DDE0BE0A6}" type="pres">
      <dgm:prSet presAssocID="{7B53AC63-5CE5-4A6E-8144-795F9C19DA53}" presName="descendantText" presStyleLbl="alignAccFollowNode1" presStyleIdx="1" presStyleCnt="9" custScaleX="105064" custScaleY="11387" custLinFactNeighborX="2108" custLinFactNeighborY="2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10" custScaleX="75621" custScaleY="10126" custLinFactNeighborX="-27" custLinFactNeighborY="-26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9B79-4ECB-446A-A451-54BB9AE4AA42}" type="pres">
      <dgm:prSet presAssocID="{C53CEBA0-3A8A-4520-AD11-3F9176CA29F8}" presName="descendantText" presStyleLbl="alignAccFollowNode1" presStyleIdx="2" presStyleCnt="9" custScaleX="105064" custScaleY="11387" custLinFactNeighborX="2108" custLinFactNeighborY="-34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10" custScaleX="75621" custScaleY="10126" custLinFactNeighborX="-27" custLinFactNeighborY="-275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16E0-3DAE-478C-AE3D-7DE78F584BB3}" type="pres">
      <dgm:prSet presAssocID="{1E314620-E820-407B-AD0D-7C36C6F9B910}" presName="descendantText" presStyleLbl="alignAccFollowNode1" presStyleIdx="3" presStyleCnt="9" custScaleX="105064" custScaleY="11387" custLinFactNeighborX="2108" custLinFactNeighborY="-3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10" custScaleX="75621" custScaleY="10126" custLinFactNeighborX="-27" custLinFactNeighborY="-162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3E6EA-14DC-4014-9F7B-FEEA2F17A3E7}" type="pres">
      <dgm:prSet presAssocID="{1D04E47B-01DB-4FF9-A460-8A6E0BA92F8F}" presName="descendantText" presStyleLbl="alignAccFollowNode1" presStyleIdx="4" presStyleCnt="9" custScaleX="105064" custScaleY="11387" custLinFactNeighborX="2108" custLinFactNeighborY="-2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10" custScaleX="75621" custScaleY="10126" custLinFactNeighborX="-27" custLinFactNeighborY="-169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30A3-8477-4A92-8603-55863A8719B7}" type="pres">
      <dgm:prSet presAssocID="{A80B2E66-6DCD-4E5D-B955-25971B0F3521}" presName="descendantText" presStyleLbl="alignAccFollowNode1" presStyleIdx="5" presStyleCnt="9" custScaleX="105064" custScaleY="11387" custLinFactNeighborX="2108" custLinFactNeighborY="-2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1FD662F9-4B22-4303-945E-6A23BBA898FB}" type="pres">
      <dgm:prSet presAssocID="{50787EEF-7A5B-4707-A987-C77707D6C0F4}" presName="linNode" presStyleCnt="0"/>
      <dgm:spPr/>
    </dgm:pt>
    <dgm:pt modelId="{28C54D4E-BE80-4907-A1CB-800D963ACDD5}" type="pres">
      <dgm:prSet presAssocID="{50787EEF-7A5B-4707-A987-C77707D6C0F4}" presName="parentText" presStyleLbl="node1" presStyleIdx="7" presStyleCnt="10" custScaleX="75621" custScaleY="10126" custLinFactNeighborX="-27" custLinFactNeighborY="-32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311CA-7BC5-4D27-A918-526FBC92DCDC}" type="pres">
      <dgm:prSet presAssocID="{50787EEF-7A5B-4707-A987-C77707D6C0F4}" presName="descendantText" presStyleLbl="alignAccFollowNode1" presStyleIdx="6" presStyleCnt="9" custScaleX="105064" custScaleY="11387" custLinFactNeighborX="2108" custLinFactNeighborY="-21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5AA35-CBDD-4993-8E1E-BE3179FF1E86}" type="pres">
      <dgm:prSet presAssocID="{F2FCCF58-D502-435F-82F0-633C6FC9CC1E}" presName="sp" presStyleCnt="0"/>
      <dgm:spPr/>
    </dgm:pt>
    <dgm:pt modelId="{D8024D16-92E5-47C7-93E3-97F1840757A9}" type="pres">
      <dgm:prSet presAssocID="{37B626A8-2CDD-4579-B7AD-F4B4727C6970}" presName="linNode" presStyleCnt="0"/>
      <dgm:spPr/>
    </dgm:pt>
    <dgm:pt modelId="{1BC98EDD-01C6-48D5-9900-7B18274A0F20}" type="pres">
      <dgm:prSet presAssocID="{37B626A8-2CDD-4579-B7AD-F4B4727C6970}" presName="parentText" presStyleLbl="node1" presStyleIdx="8" presStyleCnt="10" custScaleX="75621" custScaleY="10126" custLinFactNeighborX="-27" custLinFactNeighborY="-328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35A3-24F8-4FFB-95EE-07FFE91B9C64}" type="pres">
      <dgm:prSet presAssocID="{37B626A8-2CDD-4579-B7AD-F4B4727C6970}" presName="descendantText" presStyleLbl="alignAccFollowNode1" presStyleIdx="7" presStyleCnt="9" custScaleX="105064" custScaleY="11387" custLinFactNeighborX="2108" custLinFactNeighborY="-23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C8BA2-1D1F-4178-B7DE-595F1536A436}" type="pres">
      <dgm:prSet presAssocID="{39B8AF0B-E39F-433D-977A-A8E3985541A6}" presName="sp" presStyleCnt="0"/>
      <dgm:spPr/>
    </dgm:pt>
    <dgm:pt modelId="{1A2304A8-674A-4436-AFFB-5032C1F16575}" type="pres">
      <dgm:prSet presAssocID="{B56FD261-125B-486A-88AD-D40A2A7E0AB1}" presName="linNode" presStyleCnt="0"/>
      <dgm:spPr/>
    </dgm:pt>
    <dgm:pt modelId="{A57C7F56-00A7-426B-B203-64B97F2807CD}" type="pres">
      <dgm:prSet presAssocID="{B56FD261-125B-486A-88AD-D40A2A7E0AB1}" presName="parentText" presStyleLbl="node1" presStyleIdx="9" presStyleCnt="10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E4642-581E-4A7C-B48D-C6ED68FCB327}" type="pres">
      <dgm:prSet presAssocID="{B56FD261-125B-486A-88AD-D40A2A7E0AB1}" presName="descendantText" presStyleLbl="alignAccFollowNode1" presStyleIdx="8" presStyleCnt="9" custScaleX="105064" custScaleY="11387" custLinFactNeighborX="2108" custLinFactNeighborY="-24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D29990C7-1D2D-4E67-BBCE-3C348B6E7746}" srcId="{1DA4DCA4-E2D6-4876-BB68-B095700A7FCC}" destId="{37B626A8-2CDD-4579-B7AD-F4B4727C6970}" srcOrd="8" destOrd="0" parTransId="{4C4DE423-A893-4A72-B2B7-2538E3770D1F}" sibTransId="{39B8AF0B-E39F-433D-977A-A8E3985541A6}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264E3C22-B6C2-42DF-8671-29E65E2D0836}" type="presOf" srcId="{B56FD261-125B-486A-88AD-D40A2A7E0AB1}" destId="{A57C7F56-00A7-426B-B203-64B97F2807CD}" srcOrd="0" destOrd="0" presId="urn:microsoft.com/office/officeart/2005/8/layout/vList5"/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D2CD779B-481B-4A8F-9FEE-0DBF648E7768}" type="presOf" srcId="{50787EEF-7A5B-4707-A987-C77707D6C0F4}" destId="{28C54D4E-BE80-4907-A1CB-800D963ACDD5}" srcOrd="0" destOrd="0" presId="urn:microsoft.com/office/officeart/2005/8/layout/vList5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EFEE90D3-4716-468B-9E19-3276377C45E7}" type="presOf" srcId="{69F7F05E-B93A-4CC2-ADD9-6E61AFB68EFB}" destId="{500235A3-24F8-4FFB-95EE-07FFE91B9C64}" srcOrd="0" destOrd="0" presId="urn:microsoft.com/office/officeart/2005/8/layout/vList5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7A621543-BAB5-47A8-B8EA-BD7871F3C905}" type="presOf" srcId="{37B626A8-2CDD-4579-B7AD-F4B4727C6970}" destId="{1BC98EDD-01C6-48D5-9900-7B18274A0F20}" srcOrd="0" destOrd="0" presId="urn:microsoft.com/office/officeart/2005/8/layout/vList5"/>
    <dgm:cxn modelId="{1BAB8B28-28BB-491F-9EFB-F7988BB7F0DE}" type="presOf" srcId="{61F9E369-3EE7-46A1-B55F-FDD93023474B}" destId="{513E4642-581E-4A7C-B48D-C6ED68FCB327}" srcOrd="0" destOrd="0" presId="urn:microsoft.com/office/officeart/2005/8/layout/vList5"/>
    <dgm:cxn modelId="{501673C5-4C52-46B5-91C4-393C883691E4}" srcId="{1DA4DCA4-E2D6-4876-BB68-B095700A7FCC}" destId="{B56FD261-125B-486A-88AD-D40A2A7E0AB1}" srcOrd="9" destOrd="0" parTransId="{455A28A8-3D17-44BA-A2C0-B1D89BDAEF5C}" sibTransId="{B7CC7A89-F760-4F8D-ADF8-604D5BCA5361}"/>
    <dgm:cxn modelId="{59A1F96B-9E6D-425D-A3E1-81528DB16572}" type="presOf" srcId="{14F343E0-9E29-4FEF-99E6-CC4F1C61626D}" destId="{A61311CA-7BC5-4D27-A918-526FBC92DCDC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229A6A8E-376B-4554-975C-80631377C9DB}" srcId="{50787EEF-7A5B-4707-A987-C77707D6C0F4}" destId="{14F343E0-9E29-4FEF-99E6-CC4F1C61626D}" srcOrd="0" destOrd="0" parTransId="{5D015A98-E62C-4D1F-9E14-0A4DC6029965}" sibTransId="{C3D4E5E6-D2BA-420E-AF01-BD7033C9D4CD}"/>
    <dgm:cxn modelId="{F0D01806-7131-4E31-9286-849C360967CA}" srcId="{37B626A8-2CDD-4579-B7AD-F4B4727C6970}" destId="{69F7F05E-B93A-4CC2-ADD9-6E61AFB68EFB}" srcOrd="0" destOrd="0" parTransId="{8CD8398F-21D8-4826-AB38-FE8AD50B4CBA}" sibTransId="{AD4F434E-B31B-44D2-951B-DB38EBB37FEB}"/>
    <dgm:cxn modelId="{F2791792-9C47-4335-B9B1-B6F9EF163D64}" srcId="{1DA4DCA4-E2D6-4876-BB68-B095700A7FCC}" destId="{50787EEF-7A5B-4707-A987-C77707D6C0F4}" srcOrd="7" destOrd="0" parTransId="{597D4447-F775-45A5-8E0F-F8F596762315}" sibTransId="{F2FCCF58-D502-435F-82F0-633C6FC9CC1E}"/>
    <dgm:cxn modelId="{3D086F8D-68D9-4FD4-8F2E-5E65D48D9FC1}" srcId="{B56FD261-125B-486A-88AD-D40A2A7E0AB1}" destId="{61F9E369-3EE7-46A1-B55F-FDD93023474B}" srcOrd="0" destOrd="0" parTransId="{4FF13B0F-008B-4E58-BF6B-AAA2C565FAFD}" sibTransId="{B27D4427-0022-4EF3-A3C5-5051EB609181}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994A39-D480-43B2-A940-66EE9F98736D}" type="presParOf" srcId="{288B7889-9D48-48CF-97B4-756D0A95064B}" destId="{56339BC0-338C-41A3-BDD2-BADB779F5027}" srcOrd="13" destOrd="0" presId="urn:microsoft.com/office/officeart/2005/8/layout/vList5"/>
    <dgm:cxn modelId="{B0E5CA90-618E-4662-9FAF-6762F0D6A375}" type="presParOf" srcId="{288B7889-9D48-48CF-97B4-756D0A95064B}" destId="{1FD662F9-4B22-4303-945E-6A23BBA898FB}" srcOrd="14" destOrd="0" presId="urn:microsoft.com/office/officeart/2005/8/layout/vList5"/>
    <dgm:cxn modelId="{11DF9E62-BEEA-481D-BDDC-7FE24017D20A}" type="presParOf" srcId="{1FD662F9-4B22-4303-945E-6A23BBA898FB}" destId="{28C54D4E-BE80-4907-A1CB-800D963ACDD5}" srcOrd="0" destOrd="0" presId="urn:microsoft.com/office/officeart/2005/8/layout/vList5"/>
    <dgm:cxn modelId="{A16628DC-D578-4A14-B481-6A7A56B8F96D}" type="presParOf" srcId="{1FD662F9-4B22-4303-945E-6A23BBA898FB}" destId="{A61311CA-7BC5-4D27-A918-526FBC92DCDC}" srcOrd="1" destOrd="0" presId="urn:microsoft.com/office/officeart/2005/8/layout/vList5"/>
    <dgm:cxn modelId="{AD5FD79A-B097-4F66-802A-1D8898417888}" type="presParOf" srcId="{288B7889-9D48-48CF-97B4-756D0A95064B}" destId="{E105AA35-CBDD-4993-8E1E-BE3179FF1E86}" srcOrd="15" destOrd="0" presId="urn:microsoft.com/office/officeart/2005/8/layout/vList5"/>
    <dgm:cxn modelId="{F38BC51B-8EFF-423D-8099-955B61D53D2F}" type="presParOf" srcId="{288B7889-9D48-48CF-97B4-756D0A95064B}" destId="{D8024D16-92E5-47C7-93E3-97F1840757A9}" srcOrd="16" destOrd="0" presId="urn:microsoft.com/office/officeart/2005/8/layout/vList5"/>
    <dgm:cxn modelId="{4CA0C6E5-900E-4A83-A960-E759CACEAA2B}" type="presParOf" srcId="{D8024D16-92E5-47C7-93E3-97F1840757A9}" destId="{1BC98EDD-01C6-48D5-9900-7B18274A0F20}" srcOrd="0" destOrd="0" presId="urn:microsoft.com/office/officeart/2005/8/layout/vList5"/>
    <dgm:cxn modelId="{B2182F45-6B7F-4539-B47B-CE6EA89DAD1E}" type="presParOf" srcId="{D8024D16-92E5-47C7-93E3-97F1840757A9}" destId="{500235A3-24F8-4FFB-95EE-07FFE91B9C64}" srcOrd="1" destOrd="0" presId="urn:microsoft.com/office/officeart/2005/8/layout/vList5"/>
    <dgm:cxn modelId="{9F951A63-4825-42E0-ABBC-7D51A5A4C705}" type="presParOf" srcId="{288B7889-9D48-48CF-97B4-756D0A95064B}" destId="{69AC8BA2-1D1F-4178-B7DE-595F1536A436}" srcOrd="17" destOrd="0" presId="urn:microsoft.com/office/officeart/2005/8/layout/vList5"/>
    <dgm:cxn modelId="{3BF47583-F3EC-4B9A-821E-2D9C7759124C}" type="presParOf" srcId="{288B7889-9D48-48CF-97B4-756D0A95064B}" destId="{1A2304A8-674A-4436-AFFB-5032C1F16575}" srcOrd="18" destOrd="0" presId="urn:microsoft.com/office/officeart/2005/8/layout/vList5"/>
    <dgm:cxn modelId="{508E7361-0219-49A0-BAF2-0CA8FD47AC7A}" type="presParOf" srcId="{1A2304A8-674A-4436-AFFB-5032C1F16575}" destId="{A57C7F56-00A7-426B-B203-64B97F2807CD}" srcOrd="0" destOrd="0" presId="urn:microsoft.com/office/officeart/2005/8/layout/vList5"/>
    <dgm:cxn modelId="{546FBA6F-31A8-4F4E-B5F3-C34F7D605DA3}" type="presParOf" srcId="{1A2304A8-674A-4436-AFFB-5032C1F16575}" destId="{513E4642-581E-4A7C-B48D-C6ED68FCB3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585889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585889"/>
        <a:ext cx="3845569" cy="419078"/>
      </dsp:txXfrm>
    </dsp:sp>
    <dsp:sp modelId="{E6A29C3B-1927-46A9-B04E-10D0EE1E8148}">
      <dsp:nvSpPr>
        <dsp:cNvPr id="0" name=""/>
        <dsp:cNvSpPr/>
      </dsp:nvSpPr>
      <dsp:spPr>
        <a:xfrm>
          <a:off x="40" y="1004968"/>
          <a:ext cx="3845569" cy="3770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Знання та розуміння предметної області та розуміння професійної діяльності.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kern="1200" dirty="0" err="1" smtClean="0"/>
            <a:t>мега-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макро-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мезо-</a:t>
          </a:r>
          <a:r>
            <a:rPr lang="uk-UA" sz="1200" b="0" kern="1200" dirty="0" smtClean="0"/>
            <a:t> і </a:t>
          </a:r>
          <a:r>
            <a:rPr lang="uk-UA" sz="1200" b="0" kern="1200" dirty="0" err="1" smtClean="0"/>
            <a:t>мікрорівнях</a:t>
          </a:r>
          <a:r>
            <a:rPr lang="uk-UA" sz="1200" b="0" kern="1200" dirty="0" smtClean="0"/>
            <a:t>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kern="1200" dirty="0"/>
        </a:p>
      </dsp:txBody>
      <dsp:txXfrm>
        <a:off x="40" y="1004968"/>
        <a:ext cx="3845569" cy="3770600"/>
      </dsp:txXfrm>
    </dsp:sp>
    <dsp:sp modelId="{5C300248-F532-4DD9-9FC2-BD154E5CC705}">
      <dsp:nvSpPr>
        <dsp:cNvPr id="0" name=""/>
        <dsp:cNvSpPr/>
      </dsp:nvSpPr>
      <dsp:spPr>
        <a:xfrm>
          <a:off x="4383989" y="585889"/>
          <a:ext cx="3845569" cy="4190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585889"/>
        <a:ext cx="3845569" cy="419078"/>
      </dsp:txXfrm>
    </dsp:sp>
    <dsp:sp modelId="{A3F811A6-A48D-4D2E-AC1E-F7FED23DC4B6}">
      <dsp:nvSpPr>
        <dsp:cNvPr id="0" name=""/>
        <dsp:cNvSpPr/>
      </dsp:nvSpPr>
      <dsp:spPr>
        <a:xfrm>
          <a:off x="4383989" y="1004968"/>
          <a:ext cx="3845569" cy="3770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 </a:t>
          </a:r>
          <a:r>
            <a:rPr lang="uk-UA" sz="900" b="0" kern="1200" dirty="0" err="1" smtClean="0"/>
            <a:t>Систематизовувати</a:t>
          </a:r>
          <a:r>
            <a:rPr lang="uk-UA" sz="900" b="0" kern="120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sz="900" b="0" kern="1200" dirty="0" err="1" smtClean="0"/>
            <a:t>мультикультурності</a:t>
          </a:r>
          <a:r>
            <a:rPr lang="uk-UA" sz="900" b="0" kern="1200" dirty="0" smtClean="0"/>
            <a:t>, толерантності та поваги до них.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sz="900" b="0" kern="1200" dirty="0" err="1" smtClean="0"/>
            <a:t>мега-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макро-</a:t>
          </a:r>
          <a:r>
            <a:rPr lang="uk-UA" sz="900" b="0" kern="1200" dirty="0" smtClean="0"/>
            <a:t>, </a:t>
          </a:r>
          <a:r>
            <a:rPr lang="uk-UA" sz="900" b="0" kern="1200" dirty="0" err="1" smtClean="0"/>
            <a:t>мезо-</a:t>
          </a:r>
          <a:r>
            <a:rPr lang="uk-UA" sz="900" b="0" kern="1200" dirty="0" smtClean="0"/>
            <a:t> і </a:t>
          </a:r>
          <a:r>
            <a:rPr lang="uk-UA" sz="900" b="0" kern="1200" dirty="0" err="1" smtClean="0"/>
            <a:t>мікрорівнях</a:t>
          </a:r>
          <a:r>
            <a:rPr lang="uk-UA" sz="900" b="0" kern="1200" dirty="0" smtClean="0"/>
            <a:t>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b="0" kern="120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kern="1200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sz="900" kern="1200" dirty="0"/>
        </a:p>
      </dsp:txBody>
      <dsp:txXfrm>
        <a:off x="4383989" y="1004968"/>
        <a:ext cx="3845569" cy="3770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134995" y="-243317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Предмет і метод статистики зовнішньоекономічної діяльності</a:t>
          </a:r>
          <a:endParaRPr lang="ru-RU" sz="1400" kern="1200" dirty="0"/>
        </a:p>
      </dsp:txBody>
      <dsp:txXfrm rot="5400000">
        <a:off x="5134995" y="-2433172"/>
        <a:ext cx="324904" cy="5533662"/>
      </dsp:txXfrm>
    </dsp:sp>
    <dsp:sp modelId="{69E68282-BC16-4CC8-8ABA-6D4DBD67332E}">
      <dsp:nvSpPr>
        <dsp:cNvPr id="0" name=""/>
        <dsp:cNvSpPr/>
      </dsp:nvSpPr>
      <dsp:spPr>
        <a:xfrm>
          <a:off x="226351" y="171192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226351" y="171192"/>
        <a:ext cx="2240390" cy="361155"/>
      </dsp:txXfrm>
    </dsp:sp>
    <dsp:sp modelId="{3B5EE761-188A-471E-809C-A0E9F6DFA45A}">
      <dsp:nvSpPr>
        <dsp:cNvPr id="0" name=""/>
        <dsp:cNvSpPr/>
      </dsp:nvSpPr>
      <dsp:spPr>
        <a:xfrm>
          <a:off x="226974" y="146047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1</a:t>
          </a:r>
          <a:endParaRPr lang="ru-RU" sz="1800" kern="1200" dirty="0"/>
        </a:p>
      </dsp:txBody>
      <dsp:txXfrm>
        <a:off x="226974" y="146047"/>
        <a:ext cx="2240390" cy="361155"/>
      </dsp:txXfrm>
    </dsp:sp>
    <dsp:sp modelId="{ADD22DAD-6041-4047-9F51-037DDE0BE0A6}">
      <dsp:nvSpPr>
        <dsp:cNvPr id="0" name=""/>
        <dsp:cNvSpPr/>
      </dsp:nvSpPr>
      <dsp:spPr>
        <a:xfrm rot="5400000">
          <a:off x="5134995" y="-915308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Основні статистичні показники</a:t>
          </a:r>
          <a:endParaRPr lang="ru-RU" sz="1200" kern="1200" dirty="0"/>
        </a:p>
      </dsp:txBody>
      <dsp:txXfrm rot="5400000">
        <a:off x="5134995" y="-915308"/>
        <a:ext cx="324904" cy="5533662"/>
      </dsp:txXfrm>
    </dsp:sp>
    <dsp:sp modelId="{F0A38B75-F634-4C0C-8545-97969C12874D}">
      <dsp:nvSpPr>
        <dsp:cNvPr id="0" name=""/>
        <dsp:cNvSpPr/>
      </dsp:nvSpPr>
      <dsp:spPr>
        <a:xfrm>
          <a:off x="226351" y="1689070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4</a:t>
          </a:r>
          <a:endParaRPr lang="ru-RU" sz="1800" kern="1200" dirty="0"/>
        </a:p>
      </dsp:txBody>
      <dsp:txXfrm>
        <a:off x="226351" y="1689070"/>
        <a:ext cx="2240390" cy="361155"/>
      </dsp:txXfrm>
    </dsp:sp>
    <dsp:sp modelId="{91029B79-4ECB-446A-A451-54BB9AE4AA42}">
      <dsp:nvSpPr>
        <dsp:cNvPr id="0" name=""/>
        <dsp:cNvSpPr/>
      </dsp:nvSpPr>
      <dsp:spPr>
        <a:xfrm rot="5400000">
          <a:off x="5134995" y="-1943990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Статистичні спостереження в зовнішньоекономічній діяльності </a:t>
          </a:r>
          <a:endParaRPr lang="ru-RU" sz="1400" kern="1200" dirty="0"/>
        </a:p>
      </dsp:txBody>
      <dsp:txXfrm rot="5400000">
        <a:off x="5134995" y="-1943990"/>
        <a:ext cx="324904" cy="5533662"/>
      </dsp:txXfrm>
    </dsp:sp>
    <dsp:sp modelId="{086309CC-2FDF-4E79-BA9C-F38AC0155668}">
      <dsp:nvSpPr>
        <dsp:cNvPr id="0" name=""/>
        <dsp:cNvSpPr/>
      </dsp:nvSpPr>
      <dsp:spPr>
        <a:xfrm>
          <a:off x="226351" y="660388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2</a:t>
          </a:r>
          <a:endParaRPr lang="ru-RU" sz="1800" kern="1200" dirty="0"/>
        </a:p>
      </dsp:txBody>
      <dsp:txXfrm>
        <a:off x="226351" y="660388"/>
        <a:ext cx="2240390" cy="361155"/>
      </dsp:txXfrm>
    </dsp:sp>
    <dsp:sp modelId="{C4AF16E0-3DAE-478C-AE3D-7DE78F584BB3}">
      <dsp:nvSpPr>
        <dsp:cNvPr id="0" name=""/>
        <dsp:cNvSpPr/>
      </dsp:nvSpPr>
      <dsp:spPr>
        <a:xfrm rot="5400000">
          <a:off x="5134995" y="-142964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err="1" smtClean="0"/>
            <a:t>Групівання</a:t>
          </a:r>
          <a:r>
            <a:rPr lang="uk-UA" sz="1400" kern="1200" dirty="0" smtClean="0"/>
            <a:t> статистичних даних в міжнародній економіці</a:t>
          </a:r>
          <a:endParaRPr lang="ru-RU" sz="1400" kern="1200" dirty="0"/>
        </a:p>
      </dsp:txBody>
      <dsp:txXfrm rot="5400000">
        <a:off x="5134995" y="-1429642"/>
        <a:ext cx="324904" cy="5533662"/>
      </dsp:txXfrm>
    </dsp:sp>
    <dsp:sp modelId="{340AC7E3-0049-4E11-83F3-047C45F3FC5E}">
      <dsp:nvSpPr>
        <dsp:cNvPr id="0" name=""/>
        <dsp:cNvSpPr/>
      </dsp:nvSpPr>
      <dsp:spPr>
        <a:xfrm>
          <a:off x="226351" y="1174729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3</a:t>
          </a:r>
          <a:endParaRPr lang="ru-RU" sz="1800" kern="1200" dirty="0"/>
        </a:p>
      </dsp:txBody>
      <dsp:txXfrm>
        <a:off x="226351" y="1174729"/>
        <a:ext cx="2240390" cy="361155"/>
      </dsp:txXfrm>
    </dsp:sp>
    <dsp:sp modelId="{54D3E6EA-14DC-4014-9F7B-FEEA2F17A3E7}">
      <dsp:nvSpPr>
        <dsp:cNvPr id="0" name=""/>
        <dsp:cNvSpPr/>
      </dsp:nvSpPr>
      <dsp:spPr>
        <a:xfrm rot="5400000">
          <a:off x="5134995" y="-486701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Вибіркове спостереження в </a:t>
          </a:r>
          <a:r>
            <a:rPr lang="uk-UA" sz="1200" kern="1200" dirty="0" err="1" smtClean="0"/>
            <a:t>зовнішньоекоомічній</a:t>
          </a:r>
          <a:r>
            <a:rPr lang="uk-UA" sz="1200" kern="1200" dirty="0" smtClean="0"/>
            <a:t> </a:t>
          </a:r>
          <a:r>
            <a:rPr lang="uk-UA" sz="1200" kern="1200" dirty="0" err="1" smtClean="0"/>
            <a:t>дільності</a:t>
          </a:r>
          <a:endParaRPr lang="ru-RU" sz="1200" kern="1200" dirty="0"/>
        </a:p>
      </dsp:txBody>
      <dsp:txXfrm rot="5400000">
        <a:off x="5134995" y="-486701"/>
        <a:ext cx="324904" cy="5533662"/>
      </dsp:txXfrm>
    </dsp:sp>
    <dsp:sp modelId="{51F225F0-37B6-40F4-B56B-A0F5B64A4EDD}">
      <dsp:nvSpPr>
        <dsp:cNvPr id="0" name=""/>
        <dsp:cNvSpPr/>
      </dsp:nvSpPr>
      <dsp:spPr>
        <a:xfrm>
          <a:off x="226351" y="2117670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5</a:t>
          </a:r>
          <a:endParaRPr lang="ru-RU" sz="1800" kern="1200" dirty="0"/>
        </a:p>
      </dsp:txBody>
      <dsp:txXfrm>
        <a:off x="226351" y="2117670"/>
        <a:ext cx="2240390" cy="361155"/>
      </dsp:txXfrm>
    </dsp:sp>
    <dsp:sp modelId="{F7D730A3-8477-4A92-8603-55863A8719B7}">
      <dsp:nvSpPr>
        <dsp:cNvPr id="0" name=""/>
        <dsp:cNvSpPr/>
      </dsp:nvSpPr>
      <dsp:spPr>
        <a:xfrm rot="5400000">
          <a:off x="5134995" y="27646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Аналіз рядів динаміки</a:t>
          </a:r>
          <a:endParaRPr lang="ru-RU" sz="1200" kern="1200" dirty="0"/>
        </a:p>
      </dsp:txBody>
      <dsp:txXfrm rot="5400000">
        <a:off x="5134995" y="27646"/>
        <a:ext cx="324904" cy="5533662"/>
      </dsp:txXfrm>
    </dsp:sp>
    <dsp:sp modelId="{948C9DF1-D81B-48B3-B042-9DCD5EF34D3C}">
      <dsp:nvSpPr>
        <dsp:cNvPr id="0" name=""/>
        <dsp:cNvSpPr/>
      </dsp:nvSpPr>
      <dsp:spPr>
        <a:xfrm>
          <a:off x="226351" y="2632011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6</a:t>
          </a:r>
          <a:endParaRPr lang="ru-RU" sz="1800" kern="1200" dirty="0"/>
        </a:p>
      </dsp:txBody>
      <dsp:txXfrm>
        <a:off x="226351" y="2632011"/>
        <a:ext cx="2240390" cy="361155"/>
      </dsp:txXfrm>
    </dsp:sp>
    <dsp:sp modelId="{A61311CA-7BC5-4D27-A918-526FBC92DCDC}">
      <dsp:nvSpPr>
        <dsp:cNvPr id="0" name=""/>
        <dsp:cNvSpPr/>
      </dsp:nvSpPr>
      <dsp:spPr>
        <a:xfrm rot="5400000">
          <a:off x="5134995" y="573951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Статистичні методи визначення </a:t>
          </a:r>
          <a:r>
            <a:rPr lang="uk-UA" sz="1200" kern="1200" dirty="0" err="1" smtClean="0"/>
            <a:t>взаємозвязків</a:t>
          </a:r>
          <a:r>
            <a:rPr lang="uk-UA" sz="1200" kern="1200" dirty="0" smtClean="0"/>
            <a:t> показників світової економіки</a:t>
          </a:r>
          <a:endParaRPr lang="ru-RU" sz="1200" kern="1200" dirty="0"/>
        </a:p>
      </dsp:txBody>
      <dsp:txXfrm rot="5400000">
        <a:off x="5134995" y="573951"/>
        <a:ext cx="324904" cy="5533662"/>
      </dsp:txXfrm>
    </dsp:sp>
    <dsp:sp modelId="{28C54D4E-BE80-4907-A1CB-800D963ACDD5}">
      <dsp:nvSpPr>
        <dsp:cNvPr id="0" name=""/>
        <dsp:cNvSpPr/>
      </dsp:nvSpPr>
      <dsp:spPr>
        <a:xfrm>
          <a:off x="226351" y="3660693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8</a:t>
          </a:r>
          <a:endParaRPr lang="ru-RU" sz="1800" kern="1200" dirty="0"/>
        </a:p>
      </dsp:txBody>
      <dsp:txXfrm>
        <a:off x="226351" y="3660693"/>
        <a:ext cx="2240390" cy="361155"/>
      </dsp:txXfrm>
    </dsp:sp>
    <dsp:sp modelId="{500235A3-24F8-4FFB-95EE-07FFE91B9C64}">
      <dsp:nvSpPr>
        <dsp:cNvPr id="0" name=""/>
        <dsp:cNvSpPr/>
      </dsp:nvSpPr>
      <dsp:spPr>
        <a:xfrm rot="5400000">
          <a:off x="5134995" y="1056314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Індекси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їх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використання</a:t>
          </a:r>
          <a:r>
            <a:rPr lang="ru-RU" sz="1200" kern="1200" dirty="0" smtClean="0"/>
            <a:t> у </a:t>
          </a:r>
          <a:r>
            <a:rPr lang="ru-RU" sz="1200" kern="1200" dirty="0" err="1" smtClean="0"/>
            <a:t>статистиці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міжнародної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економіки</a:t>
          </a:r>
          <a:endParaRPr lang="ru-RU" sz="1200" kern="1200" dirty="0"/>
        </a:p>
      </dsp:txBody>
      <dsp:txXfrm rot="5400000">
        <a:off x="5134995" y="1056314"/>
        <a:ext cx="324904" cy="5533662"/>
      </dsp:txXfrm>
    </dsp:sp>
    <dsp:sp modelId="{1BC98EDD-01C6-48D5-9900-7B18274A0F20}">
      <dsp:nvSpPr>
        <dsp:cNvPr id="0" name=""/>
        <dsp:cNvSpPr/>
      </dsp:nvSpPr>
      <dsp:spPr>
        <a:xfrm>
          <a:off x="226351" y="3146352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7</a:t>
          </a:r>
          <a:endParaRPr lang="ru-RU" sz="1800" kern="1200" dirty="0"/>
        </a:p>
      </dsp:txBody>
      <dsp:txXfrm>
        <a:off x="226351" y="3146352"/>
        <a:ext cx="2240390" cy="361155"/>
      </dsp:txXfrm>
    </dsp:sp>
    <dsp:sp modelId="{513E4642-581E-4A7C-B48D-C6ED68FCB327}">
      <dsp:nvSpPr>
        <dsp:cNvPr id="0" name=""/>
        <dsp:cNvSpPr/>
      </dsp:nvSpPr>
      <dsp:spPr>
        <a:xfrm rot="5400000">
          <a:off x="5134995" y="1570662"/>
          <a:ext cx="324904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Статистика </a:t>
          </a:r>
          <a:r>
            <a:rPr lang="ru-RU" sz="1200" kern="1200" dirty="0" err="1" smtClean="0"/>
            <a:t>міжнародної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торгівлі</a:t>
          </a:r>
          <a:endParaRPr lang="ru-RU" sz="1200" kern="1200" dirty="0"/>
        </a:p>
      </dsp:txBody>
      <dsp:txXfrm rot="5400000">
        <a:off x="5134995" y="1570662"/>
        <a:ext cx="324904" cy="5533662"/>
      </dsp:txXfrm>
    </dsp:sp>
    <dsp:sp modelId="{A57C7F56-00A7-426B-B203-64B97F2807CD}">
      <dsp:nvSpPr>
        <dsp:cNvPr id="0" name=""/>
        <dsp:cNvSpPr/>
      </dsp:nvSpPr>
      <dsp:spPr>
        <a:xfrm>
          <a:off x="226351" y="4175034"/>
          <a:ext cx="2240390" cy="361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Тема 9</a:t>
          </a:r>
          <a:endParaRPr lang="ru-RU" sz="1800" kern="1200" dirty="0"/>
        </a:p>
      </dsp:txBody>
      <dsp:txXfrm>
        <a:off x="226351" y="4175034"/>
        <a:ext cx="2240390" cy="361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Статистика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зовнішньоекономічної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діяльності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716016" y="1628800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здобути теоретичні знання та набути практичних навичок оцінювання соціально-економічних явищ і процесів для ефективного керування зовнішньоекономічними зв’язками.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91680" y="3140968"/>
            <a:ext cx="60198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які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динаміку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структуру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торгівлі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факторів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впливають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розвиток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порівняльний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міждержавний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іноземних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інвестицій</a:t>
            </a:r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12068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кількісні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співвідношення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масовими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явищами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зовнішніх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стосунків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закономірності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взаємозв’язку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також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змісту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обчислення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зв’язки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503</Words>
  <Application>Microsoft Office PowerPoint</Application>
  <PresentationFormat>Экран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54</cp:revision>
  <dcterms:created xsi:type="dcterms:W3CDTF">2017-06-04T12:24:27Z</dcterms:created>
  <dcterms:modified xsi:type="dcterms:W3CDTF">2020-08-14T15:20:50Z</dcterms:modified>
</cp:coreProperties>
</file>