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38" autoAdjust="0"/>
  </p:normalViewPr>
  <p:slideViewPr>
    <p:cSldViewPr>
      <p:cViewPr varScale="1">
        <p:scale>
          <a:sx n="124" d="100"/>
          <a:sy n="124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17.08.2020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080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0145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7457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859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781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374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839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951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862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3260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17.08.2020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21963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17.08.2020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66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МИТНЕ </a:t>
            </a:r>
            <a:r>
              <a:rPr lang="uk-UA" sz="2800" b="1" cap="all" dirty="0" smtClean="0">
                <a:latin typeface="Times New Roman"/>
                <a:ea typeface="Times New Roman"/>
              </a:rPr>
              <a:t>РЕГУЛЮВАННЯ</a:t>
            </a:r>
            <a:r>
              <a:rPr lang="uk-U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5753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648072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теорія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практика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світової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економіки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по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управлінню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процедурою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проходження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контролю,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функції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зовнішньоекономічної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її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ролі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для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підприємств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при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здійсненні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експорту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імпорту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продукції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у 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положень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опанування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необхідними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навичками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управлінців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менеджменту на </a:t>
            </a:r>
            <a:r>
              <a:rPr lang="ru-RU" sz="19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розкриття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змісту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регулювання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його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необхідність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для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планування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успішного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бізнесу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ознайомлення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показ на прикладах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застосування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законодавства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щодо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декларування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що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переміщуються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через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митний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кордон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набуття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навичок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підготовки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проведення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митного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оформлення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  <a:endParaRPr lang="ru-RU" sz="19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678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40"/>
            <a:ext cx="6624736" cy="744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uk-UA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застосовувати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базові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знання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у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сфері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міжнародних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економічних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відносин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з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використанням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нормативно-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розпорядчих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документів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довідкових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матеріалів</a:t>
            </a:r>
            <a:r>
              <a:rPr lang="ru-RU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Відстоювати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інтереси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України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різних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сферах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Здійснювати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митне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оформлення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товарів</a:t>
            </a:r>
            <a:r>
              <a:rPr lang="ru-RU" sz="16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marL="41910" algn="just"/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застосовувати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зміст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принципи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проведення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процедур;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загальні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напрями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підприємства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при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здійсненні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ЗЕД та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проходження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митниці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;</a:t>
            </a:r>
            <a:endParaRPr lang="ru-RU" sz="1600" dirty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знати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сутність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типи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органів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їх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функціональне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навантаження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акредитацію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поняття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ризиків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при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митному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регулюванні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 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управління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ризиками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їх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мінімізацію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роль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брокера;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теорію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і практику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процедури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проходження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контролю на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території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України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за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її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межами.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використовувати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законодавчу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базу у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сфері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регулювання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користуватися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знаннями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з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оформлення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митної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документації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використовувати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уникнення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ризиків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здійснювати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компаративний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аналіз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явищ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процесів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в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системі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міжнародних</a:t>
            </a:r>
            <a:r>
              <a:rPr lang="en-US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відносин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у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світового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господарства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в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цілому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;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27660" indent="-285750" algn="just">
              <a:buFontTx/>
              <a:buChar char="-"/>
            </a:pP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оцінювати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результати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компаративного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аналізу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для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визначення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трендів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у</a:t>
            </a:r>
            <a:r>
              <a:rPr lang="en-US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митних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відносин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міжнародних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економічних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Times New Roman"/>
              </a:rPr>
              <a:t>відносин</a:t>
            </a:r>
            <a:r>
              <a:rPr lang="ru-RU" sz="1600" dirty="0">
                <a:solidFill>
                  <a:schemeClr val="bg1"/>
                </a:solidFill>
                <a:latin typeface="Times New Roman"/>
              </a:rPr>
              <a:t>.</a:t>
            </a:r>
            <a:endParaRPr lang="ru-RU" sz="1600" dirty="0">
              <a:solidFill>
                <a:schemeClr val="bg1"/>
              </a:solidFill>
            </a:endParaRPr>
          </a:p>
          <a:p>
            <a:r>
              <a:rPr lang="ru-RU" sz="2000" dirty="0"/>
              <a:t/>
            </a:r>
            <a:br>
              <a:rPr lang="ru-RU" sz="2000" dirty="0"/>
            </a:b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446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784975" cy="4407408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кодування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Митно-тарифна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Сплата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податків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митниці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перетині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товаром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кордону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правил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за них.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ліцензійні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склади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брокерів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 8.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співробітництво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 9.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пільги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митна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статистика.</a:t>
            </a:r>
          </a:p>
          <a:p>
            <a:pPr marL="45720" indent="0"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93307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3207" y="1484784"/>
            <a:ext cx="9036496" cy="4950289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Голиков А.П. Международные экономические термины: словарь-справочник / А. П. Голиков, П.А. Черномаз. – К.: Центр учебной литературы, 2008. – 376 с.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Ігнатюк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А.І.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Галузеві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ринки: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практика,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/ А.І.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Ігнатюк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– К.: ННЦ ІАЕ, 2010. – 456 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зовнішньоекономічну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16.04.91р. //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Митниця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Довідник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.-К.: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Лібра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2013.-67с.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Про порядок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іноземній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23.09.94р. №185.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Про режим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іноземного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інвестування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Закон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№93/96-ВР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19.03.96р.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Гуріна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Г.С.,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Луцький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М.Г.,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Мостенська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Т.Л.,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Новак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В.О.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..- 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Сузір’я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2007.- 425с.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Дахно І.І. 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Зовнішньоекономічна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- К.:  Центр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2006. - 360 с.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Козик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В.В.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/ В.В.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Козик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Л.А.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Ланкова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Н.Б. Даниленко. – 7-е вид. – 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2008. – 406 с.</a:t>
            </a: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Горбач Л.М.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/ Л.М. Горбач, О.В.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Плотніков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– К.: Кондор, 2009. – 264 с.</a:t>
            </a:r>
          </a:p>
          <a:p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світове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тисячоліть</a:t>
            </a:r>
            <a:endParaRPr lang="ru-RU" sz="6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/ А.С.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Філіпенко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В.С.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Будкін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А.С.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Гальчинський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800" dirty="0" err="1"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6800" dirty="0">
                <a:latin typeface="Times New Roman" pitchFamily="18" charset="0"/>
                <a:cs typeface="Times New Roman" pitchFamily="18" charset="0"/>
              </a:rPr>
              <a:t>, 2002. – 470 с.</a:t>
            </a:r>
          </a:p>
          <a:p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1910457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493</Words>
  <Application>Microsoft Office PowerPoint</Application>
  <PresentationFormat>Экран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5</cp:revision>
  <dcterms:created xsi:type="dcterms:W3CDTF">2020-06-09T20:04:47Z</dcterms:created>
  <dcterms:modified xsi:type="dcterms:W3CDTF">2020-08-17T16:55:58Z</dcterms:modified>
</cp:coreProperties>
</file>