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753493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dirty="0" smtClean="0">
                <a:latin typeface="Book Antiqua" panose="02040602050305030304" pitchFamily="18" charset="0"/>
              </a:rPr>
              <a:t>Спортивна </a:t>
            </a:r>
            <a:r>
              <a:rPr lang="ru-RU" dirty="0" err="1" smtClean="0">
                <a:latin typeface="Book Antiqua" panose="02040602050305030304" pitchFamily="18" charset="0"/>
              </a:rPr>
              <a:t>фізіологія</a:t>
            </a:r>
            <a:endParaRPr lang="uk-UA" sz="4000" b="0" strike="noStrike" spc="-1" dirty="0">
              <a:solidFill>
                <a:srgbClr val="FFFFFF"/>
              </a:solidFill>
              <a:latin typeface="Book Antiqua" panose="0204060205030503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351" y="4365000"/>
            <a:ext cx="3787515" cy="2015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endParaRPr lang="uk-UA" sz="5400" b="0" strike="noStrike" spc="-1" dirty="0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252133"/>
            <a:ext cx="7615148" cy="43688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«Спортивна фізіологія»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 дисципліна, яка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спрямована на формування для здобувачів вищої освіти  теоретичних знань та вироблення практичних навичок щодо розкриття законів функціонування людського організму під дією фізичних навантажень різної спрямованості в поєднанні з особливостями стану зовнішнього,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 середовища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кліматичних умов перебування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71" y="276130"/>
            <a:ext cx="2663295" cy="150187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20" y="570239"/>
            <a:ext cx="7936880" cy="3747761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дисципліни ознайомити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 вищої освіти з динамікою та характером взаємозв’язків різних систем органів під час виконання фізичного навантаження різного ступеня складності, познайомитись з фізіологічною характеристикою різних видів спорту та розглянути фізіологічне підґрунтя спортивного тренування осіб різного віку та статі. Набуття студентами основних вмінь та навичок оцінки функціонального стану організму людини у зв’язку із впливом оздоровчих та спортивних навантажень.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20" y="3994150"/>
            <a:ext cx="3333750" cy="23241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/>
          </p:nvPr>
        </p:nvSpPr>
        <p:spPr>
          <a:xfrm>
            <a:off x="699120" y="2099733"/>
            <a:ext cx="7745040" cy="3911600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 систему знань про властивості функціональних систем організму людини під час виконання фізичних навантажень, фізіологічні механізми основних </a:t>
            </a:r>
            <a:r>
              <a:rPr lang="uk-UA" sz="280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 </a:t>
            </a:r>
            <a:r>
              <a:rPr lang="uk-UA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життєдіяльності,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розвинути спортивно-практичне  мислення.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570240"/>
            <a:ext cx="3249613" cy="17496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699119" y="2929467"/>
            <a:ext cx="7821426" cy="336049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indent="0" algn="r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endParaRPr lang="uk-UA" sz="24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«Спортивна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вказує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фізичної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продуктивність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занять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культурою і спортом на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uk-UA" sz="8000" b="0" strike="noStrike" spc="-1" dirty="0" smtClean="0">
              <a:latin typeface="Book Antiqua" panose="02040602050305030304" pitchFamily="18" charset="0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latin typeface="Book Antiqua" panose="02040602050305030304" pitchFamily="18" charset="0"/>
              </a:rPr>
              <a:t>ДЯКУЮ </a:t>
            </a:r>
            <a:r>
              <a:rPr lang="uk-UA" sz="11200" b="0" strike="noStrike" spc="-1" dirty="0">
                <a:latin typeface="Book Antiqua" panose="02040602050305030304" pitchFamily="18" charset="0"/>
              </a:rPr>
              <a:t>ЗА УВАГУ!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03" y="423333"/>
            <a:ext cx="2319867" cy="23198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400" y="423333"/>
            <a:ext cx="2760134" cy="23198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1465</TotalTime>
  <Words>187</Words>
  <Application>Microsoft Office PowerPoint</Application>
  <PresentationFormat>Экран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  Спортивна фізіологія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37</cp:revision>
  <dcterms:created xsi:type="dcterms:W3CDTF">2012-11-28T20:51:53Z</dcterms:created>
  <dcterms:modified xsi:type="dcterms:W3CDTF">2024-04-01T20:15:41Z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