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1" r:id="rId5"/>
    <p:sldId id="262" r:id="rId6"/>
    <p:sldId id="259" r:id="rId7"/>
    <p:sldId id="263" r:id="rId8"/>
    <p:sldId id="272" r:id="rId9"/>
    <p:sldId id="273" r:id="rId10"/>
    <p:sldId id="264" r:id="rId11"/>
    <p:sldId id="268" r:id="rId12"/>
    <p:sldId id="266" r:id="rId13"/>
    <p:sldId id="267" r:id="rId14"/>
    <p:sldId id="269" r:id="rId15"/>
    <p:sldId id="271" r:id="rId16"/>
    <p:sldId id="270" r:id="rId17"/>
    <p:sldId id="260" r:id="rId1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0AAFE-42DD-4807-9B3A-D401AF7639BA}" type="datetimeFigureOut">
              <a:rPr lang="uk-UA" smtClean="0"/>
              <a:pPr/>
              <a:t>23.01.2017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CB9C4910-8EF5-4B56-BDBF-0B532B16AA92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51334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0AAFE-42DD-4807-9B3A-D401AF7639BA}" type="datetimeFigureOut">
              <a:rPr lang="uk-UA" smtClean="0"/>
              <a:pPr/>
              <a:t>23.01.2017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4910-8EF5-4B56-BDBF-0B532B16AA92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41872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0AAFE-42DD-4807-9B3A-D401AF7639BA}" type="datetimeFigureOut">
              <a:rPr lang="uk-UA" smtClean="0"/>
              <a:pPr/>
              <a:t>23.01.2017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4910-8EF5-4B56-BDBF-0B532B16AA92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64983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0AAFE-42DD-4807-9B3A-D401AF7639BA}" type="datetimeFigureOut">
              <a:rPr lang="uk-UA" smtClean="0"/>
              <a:pPr/>
              <a:t>23.01.2017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4910-8EF5-4B56-BDBF-0B532B16AA92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21186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0AAFE-42DD-4807-9B3A-D401AF7639BA}" type="datetimeFigureOut">
              <a:rPr lang="uk-UA" smtClean="0"/>
              <a:pPr/>
              <a:t>23.01.2017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4910-8EF5-4B56-BDBF-0B532B16AA92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85153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0AAFE-42DD-4807-9B3A-D401AF7639BA}" type="datetimeFigureOut">
              <a:rPr lang="uk-UA" smtClean="0"/>
              <a:pPr/>
              <a:t>23.01.2017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4910-8EF5-4B56-BDBF-0B532B16AA92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56712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0AAFE-42DD-4807-9B3A-D401AF7639BA}" type="datetimeFigureOut">
              <a:rPr lang="uk-UA" smtClean="0"/>
              <a:pPr/>
              <a:t>23.01.2017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4910-8EF5-4B56-BDBF-0B532B16AA92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182019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0AAFE-42DD-4807-9B3A-D401AF7639BA}" type="datetimeFigureOut">
              <a:rPr lang="uk-UA" smtClean="0"/>
              <a:pPr/>
              <a:t>23.01.2017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4910-8EF5-4B56-BDBF-0B532B16AA92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71034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6280AAFE-42DD-4807-9B3A-D401AF7639BA}" type="datetimeFigureOut">
              <a:rPr lang="uk-UA" smtClean="0"/>
              <a:pPr/>
              <a:t>23.01.2017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4910-8EF5-4B56-BDBF-0B532B16AA92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43237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0AAFE-42DD-4807-9B3A-D401AF7639BA}" type="datetimeFigureOut">
              <a:rPr lang="uk-UA" smtClean="0"/>
              <a:pPr/>
              <a:t>23.01.2017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4910-8EF5-4B56-BDBF-0B532B16AA92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15987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0AAFE-42DD-4807-9B3A-D401AF7639BA}" type="datetimeFigureOut">
              <a:rPr lang="uk-UA" smtClean="0"/>
              <a:pPr/>
              <a:t>23.01.2017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4910-8EF5-4B56-BDBF-0B532B16AA92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32911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0AAFE-42DD-4807-9B3A-D401AF7639BA}" type="datetimeFigureOut">
              <a:rPr lang="uk-UA" smtClean="0"/>
              <a:pPr/>
              <a:t>23.01.2017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CB9C4910-8EF5-4B56-BDBF-0B532B16AA92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49775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78468" y="775856"/>
            <a:ext cx="7766936" cy="2336496"/>
          </a:xfrm>
        </p:spPr>
        <p:txBody>
          <a:bodyPr>
            <a:noAutofit/>
          </a:bodyPr>
          <a:lstStyle/>
          <a:p>
            <a:pPr algn="ctr"/>
            <a:r>
              <a:rPr lang="uk-UA" sz="4000" dirty="0"/>
              <a:t>Проектування та розробка модулю тестування системи дистанційного навчання для мобільних пристроїв</a:t>
            </a: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6501400" y="3708097"/>
            <a:ext cx="5690600" cy="244332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uk-UA" sz="1600" dirty="0" smtClean="0">
                <a:solidFill>
                  <a:schemeClr val="tx1"/>
                </a:solidFill>
              </a:rPr>
              <a:t>Підготував: </a:t>
            </a:r>
          </a:p>
          <a:p>
            <a:pPr algn="l"/>
            <a:r>
              <a:rPr lang="uk-UA" sz="1600" dirty="0" smtClean="0">
                <a:solidFill>
                  <a:schemeClr val="tx1"/>
                </a:solidFill>
              </a:rPr>
              <a:t>Студент 5 курсу 541 групи магістр</a:t>
            </a:r>
          </a:p>
          <a:p>
            <a:pPr algn="l"/>
            <a:r>
              <a:rPr lang="uk-UA" sz="1600" dirty="0" smtClean="0">
                <a:solidFill>
                  <a:schemeClr val="tx1"/>
                </a:solidFill>
              </a:rPr>
              <a:t>Факультету фізики математики та інформатики</a:t>
            </a:r>
          </a:p>
          <a:p>
            <a:pPr algn="l"/>
            <a:r>
              <a:rPr lang="uk-UA" sz="1600" dirty="0" err="1" smtClean="0">
                <a:solidFill>
                  <a:schemeClr val="tx1"/>
                </a:solidFill>
              </a:rPr>
              <a:t>Дубенюка</a:t>
            </a:r>
            <a:r>
              <a:rPr lang="uk-UA" sz="1600" dirty="0" smtClean="0">
                <a:solidFill>
                  <a:schemeClr val="tx1"/>
                </a:solidFill>
              </a:rPr>
              <a:t> Олександра</a:t>
            </a:r>
          </a:p>
          <a:p>
            <a:pPr algn="l"/>
            <a:r>
              <a:rPr lang="uk-UA" sz="1600" dirty="0" smtClean="0">
                <a:solidFill>
                  <a:schemeClr val="tx1"/>
                </a:solidFill>
              </a:rPr>
              <a:t>Керівник: </a:t>
            </a:r>
          </a:p>
          <a:p>
            <a:pPr algn="l"/>
            <a:r>
              <a:rPr lang="uk-UA" sz="1600" dirty="0">
                <a:solidFill>
                  <a:schemeClr val="tx1"/>
                </a:solidFill>
              </a:rPr>
              <a:t>п</a:t>
            </a:r>
            <a:r>
              <a:rPr lang="uk-UA" sz="1600" dirty="0" smtClean="0">
                <a:solidFill>
                  <a:schemeClr val="tx1"/>
                </a:solidFill>
              </a:rPr>
              <a:t>роф. Шерман М. </a:t>
            </a:r>
            <a:r>
              <a:rPr lang="uk-UA" sz="1600" dirty="0">
                <a:solidFill>
                  <a:schemeClr val="tx1"/>
                </a:solidFill>
              </a:rPr>
              <a:t>І</a:t>
            </a:r>
            <a:r>
              <a:rPr lang="uk-UA" sz="1600" dirty="0" smtClean="0">
                <a:solidFill>
                  <a:schemeClr val="tx1"/>
                </a:solidFill>
              </a:rPr>
              <a:t>.</a:t>
            </a:r>
          </a:p>
          <a:p>
            <a:pPr algn="l"/>
            <a:endParaRPr lang="uk-UA" dirty="0"/>
          </a:p>
          <a:p>
            <a:pPr algn="l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541727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dirty="0" smtClean="0"/>
              <a:t>Актуальність</a:t>
            </a:r>
            <a:endParaRPr lang="uk-UA" sz="5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800" dirty="0" smtClean="0"/>
              <a:t>Ця тема є актуальною тому що студенти які використовують системи для дистанційного  навчання не завжди мають доступ до персонального комп’ютера, проте зазвичай мають мобільні пристрої. Також такий мобільний </a:t>
            </a:r>
            <a:r>
              <a:rPr lang="uk-UA" sz="2800" dirty="0" smtClean="0"/>
              <a:t>додаток дасть </a:t>
            </a:r>
            <a:r>
              <a:rPr lang="uk-UA" sz="2800" dirty="0" smtClean="0"/>
              <a:t>можливість проходити курси без доступу до інтернету. </a:t>
            </a:r>
          </a:p>
        </p:txBody>
      </p:sp>
    </p:spTree>
    <p:extLst>
      <p:ext uri="{BB962C8B-B14F-4D97-AF65-F5344CB8AC3E}">
        <p14:creationId xmlns:p14="http://schemas.microsoft.com/office/powerpoint/2010/main" xmlns="" val="2754785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9994" y="735246"/>
            <a:ext cx="9603275" cy="1049235"/>
          </a:xfrm>
        </p:spPr>
        <p:txBody>
          <a:bodyPr>
            <a:normAutofit/>
          </a:bodyPr>
          <a:lstStyle/>
          <a:p>
            <a:r>
              <a:rPr lang="uk-UA" sz="5400" b="1" dirty="0"/>
              <a:t>Об'єкт</a:t>
            </a:r>
            <a:endParaRPr lang="uk-UA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4000" dirty="0" smtClean="0"/>
              <a:t>Мобільні </a:t>
            </a:r>
            <a:r>
              <a:rPr lang="ru-RU" sz="4000" dirty="0" err="1" smtClean="0"/>
              <a:t>додатки</a:t>
            </a:r>
            <a:r>
              <a:rPr lang="uk-UA" sz="4000" dirty="0" smtClean="0"/>
              <a:t> </a:t>
            </a:r>
            <a:r>
              <a:rPr lang="uk-UA" sz="4000" dirty="0" smtClean="0"/>
              <a:t>навчального призначення.</a:t>
            </a:r>
          </a:p>
          <a:p>
            <a:pPr marL="0" indent="0">
              <a:buNone/>
            </a:pP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xmlns="" val="93391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693682"/>
            <a:ext cx="9603275" cy="1049235"/>
          </a:xfrm>
        </p:spPr>
        <p:txBody>
          <a:bodyPr>
            <a:normAutofit/>
          </a:bodyPr>
          <a:lstStyle/>
          <a:p>
            <a:r>
              <a:rPr lang="uk-UA" sz="5400" b="1" dirty="0" smtClean="0"/>
              <a:t>Предмет</a:t>
            </a:r>
            <a:endParaRPr lang="uk-UA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4000" dirty="0" smtClean="0"/>
              <a:t>Мобільний </a:t>
            </a:r>
            <a:r>
              <a:rPr lang="uk-UA" sz="4000" dirty="0" smtClean="0"/>
              <a:t>додаток </a:t>
            </a:r>
            <a:r>
              <a:rPr lang="uk-UA" sz="4000" dirty="0" smtClean="0"/>
              <a:t>для проходження курсів </a:t>
            </a:r>
            <a:r>
              <a:rPr lang="uk-UA" sz="4000" dirty="0"/>
              <a:t>для системи Херсонського віртуального університету на платформі </a:t>
            </a:r>
            <a:r>
              <a:rPr lang="en-US" sz="4000" dirty="0"/>
              <a:t>Android</a:t>
            </a:r>
            <a:endParaRPr lang="uk-UA" sz="4000" b="1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579852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dirty="0" smtClean="0"/>
              <a:t>Мета</a:t>
            </a:r>
            <a:endParaRPr lang="uk-UA" sz="5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3200" dirty="0"/>
              <a:t>Метою дослідження є розробка мобільного додатку для системи Херсонського віртуального </a:t>
            </a:r>
            <a:r>
              <a:rPr lang="uk-UA" sz="3200" dirty="0" smtClean="0"/>
              <a:t>університету.</a:t>
            </a:r>
            <a:endParaRPr lang="uk-UA" sz="32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22384516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dirty="0" smtClean="0"/>
              <a:t>Завдання</a:t>
            </a:r>
            <a:endParaRPr lang="uk-UA" sz="5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uk-UA" dirty="0"/>
              <a:t>Ознайомитись з видами систем дистанційного навчання та розглянути існуючи учбові системи </a:t>
            </a:r>
            <a:endParaRPr lang="ru-RU" dirty="0"/>
          </a:p>
          <a:p>
            <a:pPr lvl="0"/>
            <a:r>
              <a:rPr lang="uk-UA" dirty="0"/>
              <a:t>Аналіз технологій та середовищ програмування додатків для мобільних пристроїв </a:t>
            </a:r>
            <a:endParaRPr lang="ru-RU" dirty="0"/>
          </a:p>
          <a:p>
            <a:pPr lvl="0"/>
            <a:r>
              <a:rPr lang="uk-UA" dirty="0"/>
              <a:t>Спроектувати архітектуру програмного модулю тестування</a:t>
            </a:r>
            <a:endParaRPr lang="ru-RU" dirty="0"/>
          </a:p>
          <a:p>
            <a:r>
              <a:rPr lang="uk-UA" dirty="0" smtClean="0"/>
              <a:t>Розробити </a:t>
            </a:r>
            <a:r>
              <a:rPr lang="uk-UA" dirty="0"/>
              <a:t>програмний модуль тестування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62719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66900" y="0"/>
            <a:ext cx="7882713" cy="6121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7451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b="1" dirty="0" smtClean="0"/>
              <a:t>Сценарій користувача Студент</a:t>
            </a:r>
            <a:endParaRPr lang="ru-RU" sz="4000" b="1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1="http://schemas.microsoft.com/office/drawing/2015/9/8/chartex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4169170" y="2016125"/>
            <a:ext cx="4167984" cy="344963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b="1" dirty="0" smtClean="0"/>
              <a:t>Блок-схема додатку</a:t>
            </a:r>
            <a:endParaRPr lang="ru-RU" sz="4000" b="1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1="http://schemas.microsoft.com/office/drawing/2015/9/8/chartex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4019910" y="2016124"/>
            <a:ext cx="3733256" cy="388434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creenshot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8800" y="1297872"/>
            <a:ext cx="2942775" cy="4490902"/>
          </a:xfrm>
          <a:prstGeom prst="rect">
            <a:avLst/>
          </a:prstGeom>
        </p:spPr>
      </p:pic>
      <p:pic>
        <p:nvPicPr>
          <p:cNvPr id="3" name="Рисунок 2" descr="Screenshot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20457" y="1306582"/>
            <a:ext cx="2942719" cy="449081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23691" y="698740"/>
            <a:ext cx="2820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Сторінка авторизації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340415" y="560717"/>
            <a:ext cx="331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Сторінка з переліком груп авторизованого користувача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Screenshot_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541432" y="824392"/>
            <a:ext cx="3050740" cy="465931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61924" y="1949570"/>
            <a:ext cx="3275013" cy="1183596"/>
          </a:xfrm>
        </p:spPr>
        <p:txBody>
          <a:bodyPr/>
          <a:lstStyle/>
          <a:p>
            <a:r>
              <a:rPr lang="uk-UA" dirty="0" smtClean="0"/>
              <a:t>Після натискання на обрану групу відкривається сторінка с модулями донної групи</a:t>
            </a:r>
            <a:endParaRPr lang="ru-RU" dirty="0"/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8134710" y="1319842"/>
            <a:ext cx="897146" cy="10006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Овал 8"/>
          <p:cNvSpPr/>
          <p:nvPr/>
        </p:nvSpPr>
        <p:spPr>
          <a:xfrm>
            <a:off x="8980098" y="888521"/>
            <a:ext cx="2380891" cy="7936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Передбачено скролінг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creenshot_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403" y="1266228"/>
            <a:ext cx="3200400" cy="4858526"/>
          </a:xfrm>
          <a:prstGeom prst="rect">
            <a:avLst/>
          </a:prstGeom>
        </p:spPr>
      </p:pic>
      <p:pic>
        <p:nvPicPr>
          <p:cNvPr id="3" name="Рисунок 2" descr="Screenshot_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85804" y="1282458"/>
            <a:ext cx="3184340" cy="48595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80625" y="0"/>
            <a:ext cx="24067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Приклади тестів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001328" y="862642"/>
            <a:ext cx="2553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Асоціативний зв’язок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254814" y="854015"/>
            <a:ext cx="3269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Вибір декількох з багатьох</a:t>
            </a:r>
            <a:endParaRPr lang="ru-RU" dirty="0"/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3933645" y="353683"/>
            <a:ext cx="638355" cy="3881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6573328" y="301925"/>
            <a:ext cx="767751" cy="5089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creenshot_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167" y="1045496"/>
            <a:ext cx="3339616" cy="5096512"/>
          </a:xfrm>
          <a:prstGeom prst="rect">
            <a:avLst/>
          </a:prstGeom>
        </p:spPr>
      </p:pic>
      <p:pic>
        <p:nvPicPr>
          <p:cNvPr id="3" name="Рисунок 2" descr="Screenshot_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31783" y="1055103"/>
            <a:ext cx="3333319" cy="508690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5222" y="612476"/>
            <a:ext cx="3096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Вибір одного з багатьох</a:t>
            </a:r>
            <a:endParaRPr lang="ru-RU" dirty="0"/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2199736" y="1423359"/>
            <a:ext cx="1854679" cy="15786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4002657" y="845389"/>
            <a:ext cx="2260120" cy="19495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Відкривається браузер з посиланням на завантаження файлу</a:t>
            </a:r>
            <a:endParaRPr lang="ru-RU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0343073" y="3269412"/>
            <a:ext cx="1702279" cy="14837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Елементи </a:t>
            </a:r>
            <a:r>
              <a:rPr lang="en-US" dirty="0" smtClean="0"/>
              <a:t>Drag&amp;Drop</a:t>
            </a:r>
            <a:endParaRPr lang="ru-RU" dirty="0"/>
          </a:p>
        </p:txBody>
      </p:sp>
      <p:cxnSp>
        <p:nvCxnSpPr>
          <p:cNvPr id="19" name="Прямая со стрелкой 18"/>
          <p:cNvCxnSpPr/>
          <p:nvPr/>
        </p:nvCxnSpPr>
        <p:spPr>
          <a:xfrm flipH="1" flipV="1">
            <a:off x="8660921" y="3278038"/>
            <a:ext cx="1811547" cy="40544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 flipV="1">
            <a:off x="8686800" y="3769743"/>
            <a:ext cx="1785668" cy="1811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 flipV="1">
            <a:off x="8721306" y="4235570"/>
            <a:ext cx="1794294" cy="431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>
            <a:off x="8704053" y="4502989"/>
            <a:ext cx="1846053" cy="258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Скругленная прямоугольная выноска 25"/>
          <p:cNvSpPr/>
          <p:nvPr/>
        </p:nvSpPr>
        <p:spPr>
          <a:xfrm>
            <a:off x="9834113" y="1431986"/>
            <a:ext cx="2234242" cy="158726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Скролінг не передбачено (</a:t>
            </a:r>
            <a:r>
              <a:rPr lang="uk-UA" dirty="0" err="1" smtClean="0"/>
              <a:t>макс</a:t>
            </a:r>
            <a:r>
              <a:rPr lang="uk-UA" dirty="0" smtClean="0"/>
              <a:t>. кількість 8 елементів)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creenshot_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5455" y="543464"/>
            <a:ext cx="3171150" cy="4839419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6711351" y="966159"/>
            <a:ext cx="3450566" cy="18805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Повна інформація про проходження тесту в мобільному додатку не передбачено. 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Додаток</a:t>
            </a:r>
            <a:r>
              <a:rPr lang="en-US" dirty="0" smtClean="0"/>
              <a:t> </a:t>
            </a:r>
            <a:r>
              <a:rPr lang="ru-RU" dirty="0" err="1" smtClean="0"/>
              <a:t>протестовано</a:t>
            </a:r>
            <a:r>
              <a:rPr lang="ru-RU" dirty="0" smtClean="0"/>
              <a:t> на </a:t>
            </a:r>
            <a:r>
              <a:rPr lang="ru-RU" dirty="0" err="1" smtClean="0"/>
              <a:t>пристрої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ОС </a:t>
            </a:r>
            <a:r>
              <a:rPr lang="en-US" dirty="0" smtClean="0"/>
              <a:t>Android : 4.2 jelly bean</a:t>
            </a:r>
          </a:p>
          <a:p>
            <a:r>
              <a:rPr lang="ru-RU" dirty="0" smtClean="0"/>
              <a:t>ОЗУ:  1 </a:t>
            </a:r>
            <a:r>
              <a:rPr lang="en-US" dirty="0" smtClean="0"/>
              <a:t>GB</a:t>
            </a:r>
          </a:p>
          <a:p>
            <a:r>
              <a:rPr lang="ru-RU" dirty="0" smtClean="0"/>
              <a:t>Память пристрою: 50 МВ + память для </a:t>
            </a:r>
            <a:r>
              <a:rPr lang="ru-RU" dirty="0" err="1" smtClean="0"/>
              <a:t>офлайн</a:t>
            </a:r>
            <a:r>
              <a:rPr lang="ru-RU" dirty="0" smtClean="0"/>
              <a:t> режиму (≈10 МВ)</a:t>
            </a:r>
          </a:p>
          <a:p>
            <a:r>
              <a:rPr lang="uk-UA" dirty="0" smtClean="0"/>
              <a:t>Роздільна здатність екрану: </a:t>
            </a:r>
            <a:r>
              <a:rPr lang="en-US" dirty="0" smtClean="0"/>
              <a:t>800 x 480 </a:t>
            </a:r>
            <a:r>
              <a:rPr lang="ru-RU" dirty="0" err="1" smtClean="0"/>
              <a:t>пікс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Висновки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В результаті виконаної роботи можна зробити такі висновки: </a:t>
            </a:r>
          </a:p>
          <a:p>
            <a:r>
              <a:rPr lang="uk-UA" dirty="0" smtClean="0"/>
              <a:t>В результаті аналізу існуючих СДН були сформовані вимоги до мобільного додатку</a:t>
            </a:r>
          </a:p>
          <a:p>
            <a:r>
              <a:rPr lang="uk-UA" dirty="0" smtClean="0"/>
              <a:t>Спроектована архітектура програмного модулю тестування для СДН ХВУ</a:t>
            </a:r>
          </a:p>
          <a:p>
            <a:r>
              <a:rPr lang="uk-UA" dirty="0" smtClean="0"/>
              <a:t>Розроблено мобільний додаток для авторизації студента та проходження тестів в його активних групах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1926738"/>
            <a:ext cx="9603275" cy="1049235"/>
          </a:xfrm>
        </p:spPr>
        <p:txBody>
          <a:bodyPr/>
          <a:lstStyle/>
          <a:p>
            <a:pPr algn="ctr"/>
            <a:r>
              <a:rPr lang="uk-UA" dirty="0" smtClean="0"/>
              <a:t>Дякую за увагу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2718849806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436</TotalTime>
  <Words>290</Words>
  <Application>Microsoft Office PowerPoint</Application>
  <PresentationFormat>Произвольный</PresentationFormat>
  <Paragraphs>45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Gallery</vt:lpstr>
      <vt:lpstr>Проектування та розробка модулю тестування системи дистанційного навчання для мобільних пристроїв</vt:lpstr>
      <vt:lpstr>Актуальність</vt:lpstr>
      <vt:lpstr>Об'єкт</vt:lpstr>
      <vt:lpstr>Предмет</vt:lpstr>
      <vt:lpstr>Мета</vt:lpstr>
      <vt:lpstr>Завдання</vt:lpstr>
      <vt:lpstr>Слайд 7</vt:lpstr>
      <vt:lpstr>Сценарій користувача Студент</vt:lpstr>
      <vt:lpstr>Блок-схема додатку</vt:lpstr>
      <vt:lpstr>Слайд 10</vt:lpstr>
      <vt:lpstr>Слайд 11</vt:lpstr>
      <vt:lpstr>Слайд 12</vt:lpstr>
      <vt:lpstr>Слайд 13</vt:lpstr>
      <vt:lpstr>Слайд 14</vt:lpstr>
      <vt:lpstr>Додаток протестовано на пристрої</vt:lpstr>
      <vt:lpstr>Висновки</vt:lpstr>
      <vt:lpstr>Дякую за увагу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Проектування та розробка модулю тестування системи дистанційного навчання для мобільних пристроїв</dc:title>
  <dc:creator>Alexander Dubenyuk</dc:creator>
  <cp:lastModifiedBy>Дубенюк</cp:lastModifiedBy>
  <cp:revision>32</cp:revision>
  <dcterms:created xsi:type="dcterms:W3CDTF">2015-12-01T09:22:50Z</dcterms:created>
  <dcterms:modified xsi:type="dcterms:W3CDTF">2017-01-23T05:26:10Z</dcterms:modified>
</cp:coreProperties>
</file>