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i.factor.ua/journals/nibu/2017/december/issue-100/article-32704.html" TargetMode="External"/><Relationship Id="rId3" Type="http://schemas.openxmlformats.org/officeDocument/2006/relationships/hyperlink" Target="https://abmcloud.com/solution/merchandajzing-v-magazinah/" TargetMode="External"/><Relationship Id="rId7" Type="http://schemas.openxmlformats.org/officeDocument/2006/relationships/hyperlink" Target="https://promodo.ua/blog/10-taktik-onlajn-merchandajzinga-dlya-uvelicheniya-prodazh.html" TargetMode="External"/><Relationship Id="rId2" Type="http://schemas.openxmlformats.org/officeDocument/2006/relationships/hyperlink" Target="https://stud.com.ua/73452/marketing/merchandayz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log.molodost.bz/beginners/osnovy-merchandayzinga/" TargetMode="External"/><Relationship Id="rId5" Type="http://schemas.openxmlformats.org/officeDocument/2006/relationships/hyperlink" Target="http://umom.biz/osnovy-merchandajzinga-na-prakticheskih-primerah/" TargetMode="External"/><Relationship Id="rId4" Type="http://schemas.openxmlformats.org/officeDocument/2006/relationships/hyperlink" Target="https://koloro.ua/blog/dizain/effektivnyy-merchandayzing-tovarov-v-magazinakh-i-aptekakh.html" TargetMode="External"/><Relationship Id="rId9" Type="http://schemas.openxmlformats.org/officeDocument/2006/relationships/hyperlink" Target="https://psyfactor.org/merchan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Мерчандайзинг в ресторанному господарстві”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Мерчандайзинг: что это такое и как работает (простыми словами)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7066"/>
          <a:stretch/>
        </p:blipFill>
        <p:spPr bwMode="auto">
          <a:xfrm>
            <a:off x="0" y="2942389"/>
            <a:ext cx="4680520" cy="3768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Что такое мерчандайзинг? Какие услуги он подразумевает? - Лента новостей  Санкт-Петербург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902226"/>
            <a:ext cx="4355976" cy="3768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7624" y="2060848"/>
            <a:ext cx="6696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46797"/>
            <a:ext cx="8085584" cy="2069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з теоретичних засад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мерчандайзингу,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його застосування та напрямків ефективного застосування.</a:t>
            </a:r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356992"/>
            <a:ext cx="8085584" cy="2577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ефективного застосування мерчандайзингу в професійній діяльності.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 застосування основних положень мерчандайзингу.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9099" y="1340768"/>
            <a:ext cx="835518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сервісно-виробничий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розробляти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інноваційних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3200" dirty="0"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Визитный мерчандайзер — Telety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85967" cy="585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мерчандайзингу.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Методи застосування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мерчандайзингу.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Критерії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ефективності застосування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стадії запровадження мерчандайзингу.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 в сучасних ринкових умовах.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Практика застосування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мерчандайзингу.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Сучасні аспекти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вдосконалення мерчандайзингу.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117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950012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740080"/>
            <a:ext cx="8640960" cy="2251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1864" y="4005064"/>
            <a:ext cx="8640960" cy="2069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Закон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 «Про курорти» від 05 жовтня 2000 р. № 2026-ІІІ із змінами і доповненнями, внесеними Законом України від 19 січня 2006 року N 3370-IV [Електронний ресурс]. – Режим доступу: http://tourlib.net/zakon/concept2.htm.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5366" y="260648"/>
            <a:ext cx="2592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980728"/>
            <a:ext cx="82089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stud.com.ua/73452/marketing/merchandayzing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2.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://abmcloud.com/solution/merchandajzing-v-magazinah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3.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koloro.ua/blog/dizain/effektivnyy-merchandayzing-tovarov-v-magazinakh-i-aptekakh.html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4.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://umom.biz/osnovy-merchandajzinga-na-prakticheskih-primerah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5.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://blog.molodost.bz/beginners/osnovy-merchandayzinga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6.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promodo.ua/blog/10-taktik-onlajn-merchandajzinga-dlya-uvelicheniya-prodazh.html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7.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i.factor.ua/journals/nibu/2017/december/issue-100/article-32704.html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8. </a:t>
            </a:r>
            <a:r>
              <a:rPr lang="en-GB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</a:t>
            </a:r>
            <a:r>
              <a:rPr lang="en-GB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://psyfactor.org/merchan.htm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родавец в супермаркет - Royal Wor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61412" cy="582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040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Вакансия Мерчандайзер в ленту в Тюменской области | Работа | Ави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60296" cy="657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25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269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“ Мерчандайзинг в ресторанному господарстві”</vt:lpstr>
      <vt:lpstr>Мета дисципліни</vt:lpstr>
      <vt:lpstr>Компетенції:</vt:lpstr>
      <vt:lpstr>Слайд 4</vt:lpstr>
      <vt:lpstr>Теми дисципліни</vt:lpstr>
      <vt:lpstr>Список рекомендованих джерел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27</cp:revision>
  <dcterms:created xsi:type="dcterms:W3CDTF">2020-06-07T08:21:14Z</dcterms:created>
  <dcterms:modified xsi:type="dcterms:W3CDTF">2021-01-21T15:08:21Z</dcterms:modified>
</cp:coreProperties>
</file>