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66" r:id="rId3"/>
    <p:sldId id="264" r:id="rId4"/>
    <p:sldId id="265" r:id="rId5"/>
    <p:sldId id="260" r:id="rId6"/>
    <p:sldId id="262" r:id="rId7"/>
    <p:sldId id="267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2076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FDA350-6F44-410E-BD7C-7EB3FED6F47D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C860E492-C538-4853-8BCF-9879E8889A39}">
      <dgm:prSet phldrT="[Текст]"/>
      <dgm:spPr/>
      <dgm:t>
        <a:bodyPr/>
        <a:lstStyle/>
        <a:p>
          <a:r>
            <a:rPr lang="uk-UA" dirty="0" smtClean="0"/>
            <a:t>Наукова парадигма</a:t>
          </a:r>
          <a:endParaRPr lang="uk-UA" dirty="0"/>
        </a:p>
      </dgm:t>
    </dgm:pt>
    <dgm:pt modelId="{E76F52AD-F015-4556-AC06-D1D614CFC94D}" type="parTrans" cxnId="{D3A272C4-8CA6-42E7-98F1-D72B221AE596}">
      <dgm:prSet/>
      <dgm:spPr/>
      <dgm:t>
        <a:bodyPr/>
        <a:lstStyle/>
        <a:p>
          <a:endParaRPr lang="uk-UA"/>
        </a:p>
      </dgm:t>
    </dgm:pt>
    <dgm:pt modelId="{0AD7F2CC-0693-4006-8FE1-1D5AD4C6F28D}" type="sibTrans" cxnId="{D3A272C4-8CA6-42E7-98F1-D72B221AE596}">
      <dgm:prSet/>
      <dgm:spPr/>
      <dgm:t>
        <a:bodyPr/>
        <a:lstStyle/>
        <a:p>
          <a:endParaRPr lang="uk-UA"/>
        </a:p>
      </dgm:t>
    </dgm:pt>
    <dgm:pt modelId="{065B4A38-1373-422E-BDA7-80F71573F2B2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uk-UA" sz="2800" b="1" dirty="0" smtClean="0"/>
            <a:t>Парадигмальною переорієнтацією сучасного мовознавства: утвердження антропоцентричної лінгвістики</a:t>
          </a:r>
          <a:endParaRPr lang="uk-UA" sz="2800" b="1" dirty="0"/>
        </a:p>
      </dgm:t>
    </dgm:pt>
    <dgm:pt modelId="{F2F31795-1DDF-4D53-A28F-9C5A154290B1}" type="parTrans" cxnId="{96E705DF-C66A-4AFF-902F-B091B0509BCD}">
      <dgm:prSet/>
      <dgm:spPr/>
      <dgm:t>
        <a:bodyPr/>
        <a:lstStyle/>
        <a:p>
          <a:endParaRPr lang="uk-UA"/>
        </a:p>
      </dgm:t>
    </dgm:pt>
    <dgm:pt modelId="{D577959A-F843-49F5-9F7F-33FFF24AB98F}" type="sibTrans" cxnId="{96E705DF-C66A-4AFF-902F-B091B0509BCD}">
      <dgm:prSet/>
      <dgm:spPr/>
      <dgm:t>
        <a:bodyPr/>
        <a:lstStyle/>
        <a:p>
          <a:endParaRPr lang="uk-UA"/>
        </a:p>
      </dgm:t>
    </dgm:pt>
    <dgm:pt modelId="{0A058D28-755C-46B8-BED4-1B6DFA7DA0A9}">
      <dgm:prSet phldrT="[Текст]"/>
      <dgm:spPr/>
      <dgm:t>
        <a:bodyPr/>
        <a:lstStyle/>
        <a:p>
          <a:r>
            <a:rPr lang="uk-UA" dirty="0" smtClean="0"/>
            <a:t>Наукова парадигма</a:t>
          </a:r>
          <a:endParaRPr lang="uk-UA" dirty="0"/>
        </a:p>
      </dgm:t>
    </dgm:pt>
    <dgm:pt modelId="{2A33A2F6-3A00-44F2-BF22-0A531DF6D20D}" type="parTrans" cxnId="{C5030F06-DF70-418F-A402-85702D9C3F65}">
      <dgm:prSet/>
      <dgm:spPr/>
      <dgm:t>
        <a:bodyPr/>
        <a:lstStyle/>
        <a:p>
          <a:endParaRPr lang="uk-UA"/>
        </a:p>
      </dgm:t>
    </dgm:pt>
    <dgm:pt modelId="{C2721BDE-0D97-4481-8646-3104C70E2B29}" type="sibTrans" cxnId="{C5030F06-DF70-418F-A402-85702D9C3F65}">
      <dgm:prSet/>
      <dgm:spPr/>
      <dgm:t>
        <a:bodyPr/>
        <a:lstStyle/>
        <a:p>
          <a:endParaRPr lang="uk-UA"/>
        </a:p>
      </dgm:t>
    </dgm:pt>
    <dgm:pt modelId="{F8F45612-1CA7-4F3B-83DB-18736938B70D}">
      <dgm:prSet phldrT="[Текст]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uk-UA" b="1" dirty="0" smtClean="0"/>
            <a:t>Настановчо-пізнавальними параметрами нової парадигми лінгвістичного знання</a:t>
          </a:r>
          <a:endParaRPr lang="uk-UA" b="1" dirty="0"/>
        </a:p>
      </dgm:t>
    </dgm:pt>
    <dgm:pt modelId="{8168E76F-A7DA-4576-ADFE-97455CE9FD06}" type="parTrans" cxnId="{C3F9B9A3-BEEC-4584-9E57-5BF71CD9E255}">
      <dgm:prSet/>
      <dgm:spPr/>
      <dgm:t>
        <a:bodyPr/>
        <a:lstStyle/>
        <a:p>
          <a:endParaRPr lang="uk-UA"/>
        </a:p>
      </dgm:t>
    </dgm:pt>
    <dgm:pt modelId="{459DCE99-35A4-4E10-9A12-F2B2ADFE11CE}" type="sibTrans" cxnId="{C3F9B9A3-BEEC-4584-9E57-5BF71CD9E255}">
      <dgm:prSet/>
      <dgm:spPr/>
      <dgm:t>
        <a:bodyPr/>
        <a:lstStyle/>
        <a:p>
          <a:endParaRPr lang="uk-UA"/>
        </a:p>
      </dgm:t>
    </dgm:pt>
    <dgm:pt modelId="{7F0BD7D8-E337-444D-B639-FD310E315CE2}" type="pres">
      <dgm:prSet presAssocID="{CEFDA350-6F44-410E-BD7C-7EB3FED6F47D}" presName="linearFlow" presStyleCnt="0">
        <dgm:presLayoutVars>
          <dgm:dir/>
          <dgm:animLvl val="lvl"/>
          <dgm:resizeHandles val="exact"/>
        </dgm:presLayoutVars>
      </dgm:prSet>
      <dgm:spPr/>
    </dgm:pt>
    <dgm:pt modelId="{9A33BC88-C851-4F1E-BE3A-AA83132F4C18}" type="pres">
      <dgm:prSet presAssocID="{C860E492-C538-4853-8BCF-9879E8889A39}" presName="composite" presStyleCnt="0"/>
      <dgm:spPr/>
    </dgm:pt>
    <dgm:pt modelId="{C38CE559-A3E3-48B8-A3B8-426F752A3D26}" type="pres">
      <dgm:prSet presAssocID="{C860E492-C538-4853-8BCF-9879E8889A39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C9BE97F1-D9D4-41D4-A6B4-A4E5A37C61D7}" type="pres">
      <dgm:prSet presAssocID="{C860E492-C538-4853-8BCF-9879E8889A39}" presName="descendantText" presStyleLbl="alignAcc1" presStyleIdx="0" presStyleCnt="2" custScaleY="111135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1A8C3FE-7C95-473B-8A41-0E0B60D03C93}" type="pres">
      <dgm:prSet presAssocID="{0AD7F2CC-0693-4006-8FE1-1D5AD4C6F28D}" presName="sp" presStyleCnt="0"/>
      <dgm:spPr/>
    </dgm:pt>
    <dgm:pt modelId="{389BD0C7-2E26-4E34-8823-21F773D9428B}" type="pres">
      <dgm:prSet presAssocID="{0A058D28-755C-46B8-BED4-1B6DFA7DA0A9}" presName="composite" presStyleCnt="0"/>
      <dgm:spPr/>
    </dgm:pt>
    <dgm:pt modelId="{A1BDF557-BE50-4CB7-92AB-279BA9B91311}" type="pres">
      <dgm:prSet presAssocID="{0A058D28-755C-46B8-BED4-1B6DFA7DA0A9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5DE81A4A-7CD2-44D7-8EA1-93229C955DEB}" type="pres">
      <dgm:prSet presAssocID="{0A058D28-755C-46B8-BED4-1B6DFA7DA0A9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4578D9B3-6A01-4898-8B83-E45DCA3A23BE}" type="presOf" srcId="{0A058D28-755C-46B8-BED4-1B6DFA7DA0A9}" destId="{A1BDF557-BE50-4CB7-92AB-279BA9B91311}" srcOrd="0" destOrd="0" presId="urn:microsoft.com/office/officeart/2005/8/layout/chevron2"/>
    <dgm:cxn modelId="{6B944902-3B7D-4ED3-8320-B9C8A7C53DC7}" type="presOf" srcId="{C860E492-C538-4853-8BCF-9879E8889A39}" destId="{C38CE559-A3E3-48B8-A3B8-426F752A3D26}" srcOrd="0" destOrd="0" presId="urn:microsoft.com/office/officeart/2005/8/layout/chevron2"/>
    <dgm:cxn modelId="{2C5D0AFD-5FCB-4593-8A22-3C424B3859C3}" type="presOf" srcId="{065B4A38-1373-422E-BDA7-80F71573F2B2}" destId="{C9BE97F1-D9D4-41D4-A6B4-A4E5A37C61D7}" srcOrd="0" destOrd="0" presId="urn:microsoft.com/office/officeart/2005/8/layout/chevron2"/>
    <dgm:cxn modelId="{99891538-34CE-46D0-84BA-2A5C6B229F7D}" type="presOf" srcId="{F8F45612-1CA7-4F3B-83DB-18736938B70D}" destId="{5DE81A4A-7CD2-44D7-8EA1-93229C955DEB}" srcOrd="0" destOrd="0" presId="urn:microsoft.com/office/officeart/2005/8/layout/chevron2"/>
    <dgm:cxn modelId="{D3A272C4-8CA6-42E7-98F1-D72B221AE596}" srcId="{CEFDA350-6F44-410E-BD7C-7EB3FED6F47D}" destId="{C860E492-C538-4853-8BCF-9879E8889A39}" srcOrd="0" destOrd="0" parTransId="{E76F52AD-F015-4556-AC06-D1D614CFC94D}" sibTransId="{0AD7F2CC-0693-4006-8FE1-1D5AD4C6F28D}"/>
    <dgm:cxn modelId="{C3F9B9A3-BEEC-4584-9E57-5BF71CD9E255}" srcId="{0A058D28-755C-46B8-BED4-1B6DFA7DA0A9}" destId="{F8F45612-1CA7-4F3B-83DB-18736938B70D}" srcOrd="0" destOrd="0" parTransId="{8168E76F-A7DA-4576-ADFE-97455CE9FD06}" sibTransId="{459DCE99-35A4-4E10-9A12-F2B2ADFE11CE}"/>
    <dgm:cxn modelId="{BEA0ECEB-BE25-4975-9097-2C0E390D670E}" type="presOf" srcId="{CEFDA350-6F44-410E-BD7C-7EB3FED6F47D}" destId="{7F0BD7D8-E337-444D-B639-FD310E315CE2}" srcOrd="0" destOrd="0" presId="urn:microsoft.com/office/officeart/2005/8/layout/chevron2"/>
    <dgm:cxn modelId="{C5030F06-DF70-418F-A402-85702D9C3F65}" srcId="{CEFDA350-6F44-410E-BD7C-7EB3FED6F47D}" destId="{0A058D28-755C-46B8-BED4-1B6DFA7DA0A9}" srcOrd="1" destOrd="0" parTransId="{2A33A2F6-3A00-44F2-BF22-0A531DF6D20D}" sibTransId="{C2721BDE-0D97-4481-8646-3104C70E2B29}"/>
    <dgm:cxn modelId="{96E705DF-C66A-4AFF-902F-B091B0509BCD}" srcId="{C860E492-C538-4853-8BCF-9879E8889A39}" destId="{065B4A38-1373-422E-BDA7-80F71573F2B2}" srcOrd="0" destOrd="0" parTransId="{F2F31795-1DDF-4D53-A28F-9C5A154290B1}" sibTransId="{D577959A-F843-49F5-9F7F-33FFF24AB98F}"/>
    <dgm:cxn modelId="{1ADF1D54-FCE4-4C0B-BBA8-BAB325886810}" type="presParOf" srcId="{7F0BD7D8-E337-444D-B639-FD310E315CE2}" destId="{9A33BC88-C851-4F1E-BE3A-AA83132F4C18}" srcOrd="0" destOrd="0" presId="urn:microsoft.com/office/officeart/2005/8/layout/chevron2"/>
    <dgm:cxn modelId="{4BAADB39-FB0D-484E-A5BA-43C7C196A73C}" type="presParOf" srcId="{9A33BC88-C851-4F1E-BE3A-AA83132F4C18}" destId="{C38CE559-A3E3-48B8-A3B8-426F752A3D26}" srcOrd="0" destOrd="0" presId="urn:microsoft.com/office/officeart/2005/8/layout/chevron2"/>
    <dgm:cxn modelId="{31F321E4-3810-4AFB-A340-20B32FD8EB70}" type="presParOf" srcId="{9A33BC88-C851-4F1E-BE3A-AA83132F4C18}" destId="{C9BE97F1-D9D4-41D4-A6B4-A4E5A37C61D7}" srcOrd="1" destOrd="0" presId="urn:microsoft.com/office/officeart/2005/8/layout/chevron2"/>
    <dgm:cxn modelId="{46F3EC29-88FB-4F1F-BE5D-53549A2856BC}" type="presParOf" srcId="{7F0BD7D8-E337-444D-B639-FD310E315CE2}" destId="{51A8C3FE-7C95-473B-8A41-0E0B60D03C93}" srcOrd="1" destOrd="0" presId="urn:microsoft.com/office/officeart/2005/8/layout/chevron2"/>
    <dgm:cxn modelId="{766D11A6-D80A-4890-B8C4-1C645AB610EA}" type="presParOf" srcId="{7F0BD7D8-E337-444D-B639-FD310E315CE2}" destId="{389BD0C7-2E26-4E34-8823-21F773D9428B}" srcOrd="2" destOrd="0" presId="urn:microsoft.com/office/officeart/2005/8/layout/chevron2"/>
    <dgm:cxn modelId="{B9C4B3F9-095C-4EC8-9F9F-8E396355108E}" type="presParOf" srcId="{389BD0C7-2E26-4E34-8823-21F773D9428B}" destId="{A1BDF557-BE50-4CB7-92AB-279BA9B91311}" srcOrd="0" destOrd="0" presId="urn:microsoft.com/office/officeart/2005/8/layout/chevron2"/>
    <dgm:cxn modelId="{7015D88C-DB02-4431-9110-3E4D1DA62D66}" type="presParOf" srcId="{389BD0C7-2E26-4E34-8823-21F773D9428B}" destId="{5DE81A4A-7CD2-44D7-8EA1-93229C955DE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75E76B-E4C5-427C-A7D4-8E81C99C780C}" type="doc">
      <dgm:prSet loTypeId="urn:microsoft.com/office/officeart/2005/8/layout/target3" loCatId="relationship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61F2454D-F05C-491D-81B0-8C6F3B6F80C4}">
      <dgm:prSet phldrT="[Текст]"/>
      <dgm:spPr/>
      <dgm:t>
        <a:bodyPr/>
        <a:lstStyle/>
        <a:p>
          <a:endParaRPr lang="ru-RU" dirty="0"/>
        </a:p>
      </dgm:t>
    </dgm:pt>
    <dgm:pt modelId="{1B8BCD48-85C3-4ECE-A886-8F3188282D5A}" type="parTrans" cxnId="{1D34EEFA-6125-4947-AFCA-51F9E02532DA}">
      <dgm:prSet/>
      <dgm:spPr/>
      <dgm:t>
        <a:bodyPr/>
        <a:lstStyle/>
        <a:p>
          <a:endParaRPr lang="ru-RU"/>
        </a:p>
      </dgm:t>
    </dgm:pt>
    <dgm:pt modelId="{F3324C74-4C3F-4E18-B93B-0344D038E6E9}" type="sibTrans" cxnId="{1D34EEFA-6125-4947-AFCA-51F9E02532DA}">
      <dgm:prSet/>
      <dgm:spPr/>
      <dgm:t>
        <a:bodyPr/>
        <a:lstStyle/>
        <a:p>
          <a:endParaRPr lang="ru-RU"/>
        </a:p>
      </dgm:t>
    </dgm:pt>
    <dgm:pt modelId="{2FF68E0A-7895-46E4-8719-5F42746F6238}">
      <dgm:prSet phldrT="[Текст]"/>
      <dgm:spPr/>
      <dgm:t>
        <a:bodyPr/>
        <a:lstStyle/>
        <a:p>
          <a:r>
            <a:rPr lang="ru-RU" b="1" i="1" dirty="0" smtClean="0">
              <a:solidFill>
                <a:schemeClr val="tx2"/>
              </a:solidFill>
            </a:rPr>
            <a:t>І</a:t>
          </a:r>
          <a:r>
            <a:rPr lang="uk-UA" b="1" i="1" dirty="0" err="1" smtClean="0">
              <a:solidFill>
                <a:schemeClr val="tx2"/>
              </a:solidFill>
            </a:rPr>
            <a:t>манентно-семіологічної</a:t>
          </a:r>
          <a:endParaRPr lang="ru-RU" b="1" i="1" dirty="0">
            <a:solidFill>
              <a:schemeClr val="tx2"/>
            </a:solidFill>
          </a:endParaRPr>
        </a:p>
      </dgm:t>
    </dgm:pt>
    <dgm:pt modelId="{BE6B2FE4-1643-45FC-92BF-C1FE7388DEBB}" type="parTrans" cxnId="{BEE6DEC3-F6BC-4D49-8CD4-653F270F26B9}">
      <dgm:prSet/>
      <dgm:spPr/>
      <dgm:t>
        <a:bodyPr/>
        <a:lstStyle/>
        <a:p>
          <a:endParaRPr lang="ru-RU"/>
        </a:p>
      </dgm:t>
    </dgm:pt>
    <dgm:pt modelId="{A575CA8B-C80E-4C9F-B7C4-8441D90EAC77}" type="sibTrans" cxnId="{BEE6DEC3-F6BC-4D49-8CD4-653F270F26B9}">
      <dgm:prSet/>
      <dgm:spPr/>
      <dgm:t>
        <a:bodyPr/>
        <a:lstStyle/>
        <a:p>
          <a:endParaRPr lang="ru-RU"/>
        </a:p>
      </dgm:t>
    </dgm:pt>
    <dgm:pt modelId="{8D1EFD82-A39F-48C4-A1D4-76CF9F1E9543}">
      <dgm:prSet phldrT="[Текст]"/>
      <dgm:spPr/>
      <dgm:t>
        <a:bodyPr/>
        <a:lstStyle/>
        <a:p>
          <a:endParaRPr lang="ru-RU" dirty="0"/>
        </a:p>
      </dgm:t>
    </dgm:pt>
    <dgm:pt modelId="{144E31C0-B5B8-4B7C-9E10-378F5E450ECF}" type="parTrans" cxnId="{5A675EA4-08B0-4270-8BEF-23E755D54170}">
      <dgm:prSet/>
      <dgm:spPr/>
      <dgm:t>
        <a:bodyPr/>
        <a:lstStyle/>
        <a:p>
          <a:endParaRPr lang="ru-RU"/>
        </a:p>
      </dgm:t>
    </dgm:pt>
    <dgm:pt modelId="{6E094413-5C4D-44B0-B94E-0FE6FA1B620B}" type="sibTrans" cxnId="{5A675EA4-08B0-4270-8BEF-23E755D54170}">
      <dgm:prSet/>
      <dgm:spPr/>
      <dgm:t>
        <a:bodyPr/>
        <a:lstStyle/>
        <a:p>
          <a:endParaRPr lang="ru-RU"/>
        </a:p>
      </dgm:t>
    </dgm:pt>
    <dgm:pt modelId="{00921BFC-33B8-4B3A-A316-83C8326AAB9B}">
      <dgm:prSet phldrT="[Текст]"/>
      <dgm:spPr/>
      <dgm:t>
        <a:bodyPr/>
        <a:lstStyle/>
        <a:p>
          <a:r>
            <a:rPr lang="uk-UA" b="1" i="1" dirty="0" smtClean="0">
              <a:solidFill>
                <a:schemeClr val="accent3">
                  <a:lumMod val="75000"/>
                </a:schemeClr>
              </a:solidFill>
            </a:rPr>
            <a:t>Антропологічної</a:t>
          </a:r>
          <a:endParaRPr lang="ru-RU" b="1" i="1" dirty="0">
            <a:solidFill>
              <a:schemeClr val="accent3">
                <a:lumMod val="75000"/>
              </a:schemeClr>
            </a:solidFill>
          </a:endParaRPr>
        </a:p>
      </dgm:t>
    </dgm:pt>
    <dgm:pt modelId="{363E1D61-A2FF-44E1-9623-773570E6AF59}" type="parTrans" cxnId="{57039A16-24AD-42FF-81E2-F0E647F98FA2}">
      <dgm:prSet/>
      <dgm:spPr/>
      <dgm:t>
        <a:bodyPr/>
        <a:lstStyle/>
        <a:p>
          <a:endParaRPr lang="ru-RU"/>
        </a:p>
      </dgm:t>
    </dgm:pt>
    <dgm:pt modelId="{74EC2356-FB3C-4BB4-848E-57AE03A2F3F5}" type="sibTrans" cxnId="{57039A16-24AD-42FF-81E2-F0E647F98FA2}">
      <dgm:prSet/>
      <dgm:spPr/>
      <dgm:t>
        <a:bodyPr/>
        <a:lstStyle/>
        <a:p>
          <a:endParaRPr lang="ru-RU"/>
        </a:p>
      </dgm:t>
    </dgm:pt>
    <dgm:pt modelId="{77565870-685E-4D6D-9B62-EC8D2CEF0B19}">
      <dgm:prSet phldrT="[Текст]"/>
      <dgm:spPr/>
      <dgm:t>
        <a:bodyPr/>
        <a:lstStyle/>
        <a:p>
          <a:endParaRPr lang="ru-RU" dirty="0"/>
        </a:p>
      </dgm:t>
    </dgm:pt>
    <dgm:pt modelId="{E315D05E-2C5E-4810-BF60-B164FBE5811A}" type="parTrans" cxnId="{AD3B0119-80DA-427E-8348-4CECB8EA5877}">
      <dgm:prSet/>
      <dgm:spPr/>
      <dgm:t>
        <a:bodyPr/>
        <a:lstStyle/>
        <a:p>
          <a:endParaRPr lang="ru-RU"/>
        </a:p>
      </dgm:t>
    </dgm:pt>
    <dgm:pt modelId="{E571380D-CED4-4FC9-A79C-7006CD293253}" type="sibTrans" cxnId="{AD3B0119-80DA-427E-8348-4CECB8EA5877}">
      <dgm:prSet/>
      <dgm:spPr/>
      <dgm:t>
        <a:bodyPr/>
        <a:lstStyle/>
        <a:p>
          <a:endParaRPr lang="ru-RU"/>
        </a:p>
      </dgm:t>
    </dgm:pt>
    <dgm:pt modelId="{8B5D6E58-0FE5-403D-A7A9-3D6C5FF59F9D}">
      <dgm:prSet phldrT="[Текст]"/>
      <dgm:spPr/>
      <dgm:t>
        <a:bodyPr/>
        <a:lstStyle/>
        <a:p>
          <a:r>
            <a:rPr lang="uk-UA" b="1" i="1" dirty="0" err="1" smtClean="0">
              <a:solidFill>
                <a:schemeClr val="accent5">
                  <a:lumMod val="75000"/>
                </a:schemeClr>
              </a:solidFill>
            </a:rPr>
            <a:t>Теоантропокосмічної</a:t>
          </a:r>
          <a:endParaRPr lang="ru-RU" i="1" dirty="0">
            <a:solidFill>
              <a:schemeClr val="accent5">
                <a:lumMod val="75000"/>
              </a:schemeClr>
            </a:solidFill>
          </a:endParaRPr>
        </a:p>
      </dgm:t>
    </dgm:pt>
    <dgm:pt modelId="{21216455-C9CC-42D8-8137-CA794E5B5E65}" type="parTrans" cxnId="{27F7E9F1-1B97-4D19-82C7-3E980601A5E8}">
      <dgm:prSet/>
      <dgm:spPr/>
      <dgm:t>
        <a:bodyPr/>
        <a:lstStyle/>
        <a:p>
          <a:endParaRPr lang="ru-RU"/>
        </a:p>
      </dgm:t>
    </dgm:pt>
    <dgm:pt modelId="{886F6012-E011-473F-B34D-3DDAC5954380}" type="sibTrans" cxnId="{27F7E9F1-1B97-4D19-82C7-3E980601A5E8}">
      <dgm:prSet/>
      <dgm:spPr/>
      <dgm:t>
        <a:bodyPr/>
        <a:lstStyle/>
        <a:p>
          <a:endParaRPr lang="ru-RU"/>
        </a:p>
      </dgm:t>
    </dgm:pt>
    <dgm:pt modelId="{44659F27-FC72-4C27-A189-BF4E79ADFC36}" type="pres">
      <dgm:prSet presAssocID="{A475E76B-E4C5-427C-A7D4-8E81C99C780C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2258C1-54F3-44FA-BFDF-787808CD4B25}" type="pres">
      <dgm:prSet presAssocID="{61F2454D-F05C-491D-81B0-8C6F3B6F80C4}" presName="circle1" presStyleLbl="node1" presStyleIdx="0" presStyleCnt="3" custScaleX="72998" custLinFactNeighborX="13490" custLinFactNeighborY="12750"/>
      <dgm:spPr/>
    </dgm:pt>
    <dgm:pt modelId="{002CBA36-72F8-4B0F-BBDE-05F18D140C61}" type="pres">
      <dgm:prSet presAssocID="{61F2454D-F05C-491D-81B0-8C6F3B6F80C4}" presName="space" presStyleCnt="0"/>
      <dgm:spPr/>
    </dgm:pt>
    <dgm:pt modelId="{F17C4A39-1E7B-4302-97C3-0364EFABE6AF}" type="pres">
      <dgm:prSet presAssocID="{61F2454D-F05C-491D-81B0-8C6F3B6F80C4}" presName="rect1" presStyleLbl="alignAcc1" presStyleIdx="0" presStyleCnt="3" custScaleX="109897" custScaleY="100000" custLinFactNeighborX="4177" custLinFactNeighborY="2249"/>
      <dgm:spPr/>
      <dgm:t>
        <a:bodyPr/>
        <a:lstStyle/>
        <a:p>
          <a:endParaRPr lang="ru-RU"/>
        </a:p>
      </dgm:t>
    </dgm:pt>
    <dgm:pt modelId="{986CA72B-6826-427E-8418-8E473C6822AE}" type="pres">
      <dgm:prSet presAssocID="{8D1EFD82-A39F-48C4-A1D4-76CF9F1E9543}" presName="vertSpace2" presStyleLbl="node1" presStyleIdx="0" presStyleCnt="3"/>
      <dgm:spPr/>
    </dgm:pt>
    <dgm:pt modelId="{C8B97E76-7BE6-4973-A747-B56AEC823F4B}" type="pres">
      <dgm:prSet presAssocID="{8D1EFD82-A39F-48C4-A1D4-76CF9F1E9543}" presName="circle2" presStyleLbl="node1" presStyleIdx="1" presStyleCnt="3" custLinFactNeighborX="-1554" custLinFactNeighborY="-1"/>
      <dgm:spPr/>
    </dgm:pt>
    <dgm:pt modelId="{CF91A44C-4618-430D-8CA1-F05ED672FD86}" type="pres">
      <dgm:prSet presAssocID="{8D1EFD82-A39F-48C4-A1D4-76CF9F1E9543}" presName="rect2" presStyleLbl="alignAcc1" presStyleIdx="1" presStyleCnt="3" custScaleX="107991" custScaleY="70523" custLinFactNeighborX="2070" custLinFactNeighborY="1164"/>
      <dgm:spPr/>
      <dgm:t>
        <a:bodyPr/>
        <a:lstStyle/>
        <a:p>
          <a:endParaRPr lang="ru-RU"/>
        </a:p>
      </dgm:t>
    </dgm:pt>
    <dgm:pt modelId="{1443E320-C726-45BB-911C-7665BF7551A4}" type="pres">
      <dgm:prSet presAssocID="{77565870-685E-4D6D-9B62-EC8D2CEF0B19}" presName="vertSpace3" presStyleLbl="node1" presStyleIdx="1" presStyleCnt="3"/>
      <dgm:spPr/>
    </dgm:pt>
    <dgm:pt modelId="{DFC238AF-DC38-4D32-836D-35F7531FE578}" type="pres">
      <dgm:prSet presAssocID="{77565870-685E-4D6D-9B62-EC8D2CEF0B19}" presName="circle3" presStyleLbl="node1" presStyleIdx="2" presStyleCnt="3"/>
      <dgm:spPr/>
    </dgm:pt>
    <dgm:pt modelId="{872E77C3-DE77-4DC4-8C0E-2E855AC2729F}" type="pres">
      <dgm:prSet presAssocID="{77565870-685E-4D6D-9B62-EC8D2CEF0B19}" presName="rect3" presStyleLbl="alignAcc1" presStyleIdx="2" presStyleCnt="3" custScaleX="107383" custLinFactNeighborX="1691" custLinFactNeighborY="7495"/>
      <dgm:spPr/>
      <dgm:t>
        <a:bodyPr/>
        <a:lstStyle/>
        <a:p>
          <a:endParaRPr lang="ru-RU"/>
        </a:p>
      </dgm:t>
    </dgm:pt>
    <dgm:pt modelId="{36E5B7B6-46B2-466F-8973-A87A0719CC09}" type="pres">
      <dgm:prSet presAssocID="{61F2454D-F05C-491D-81B0-8C6F3B6F80C4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D02EAF-F4AB-48B8-8744-D839E5C4F118}" type="pres">
      <dgm:prSet presAssocID="{61F2454D-F05C-491D-81B0-8C6F3B6F80C4}" presName="rect1ChTx" presStyleLbl="alignAcc1" presStyleIdx="2" presStyleCnt="3" custScaleX="179985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395E05-E150-4DC6-B0C9-959236372D98}" type="pres">
      <dgm:prSet presAssocID="{8D1EFD82-A39F-48C4-A1D4-76CF9F1E9543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6D3B60-E0D2-40FA-8653-771C33D0C819}" type="pres">
      <dgm:prSet presAssocID="{8D1EFD82-A39F-48C4-A1D4-76CF9F1E9543}" presName="rect2ChTx" presStyleLbl="alignAcc1" presStyleIdx="2" presStyleCnt="3" custScaleX="157970" custLinFactNeighborX="-16463" custLinFactNeighborY="36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0F57AC-FEBC-484C-AA4C-BBF7E8D1B888}" type="pres">
      <dgm:prSet presAssocID="{77565870-685E-4D6D-9B62-EC8D2CEF0B19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55E7DD-888C-445E-8FF0-2402088D604F}" type="pres">
      <dgm:prSet presAssocID="{77565870-685E-4D6D-9B62-EC8D2CEF0B19}" presName="rect3ChTx" presStyleLbl="alignAcc1" presStyleIdx="2" presStyleCnt="3" custScaleX="1769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F7E9F1-1B97-4D19-82C7-3E980601A5E8}" srcId="{77565870-685E-4D6D-9B62-EC8D2CEF0B19}" destId="{8B5D6E58-0FE5-403D-A7A9-3D6C5FF59F9D}" srcOrd="0" destOrd="0" parTransId="{21216455-C9CC-42D8-8137-CA794E5B5E65}" sibTransId="{886F6012-E011-473F-B34D-3DDAC5954380}"/>
    <dgm:cxn modelId="{4FEBCC73-5340-42F9-9B55-0F591283FB27}" type="presOf" srcId="{61F2454D-F05C-491D-81B0-8C6F3B6F80C4}" destId="{36E5B7B6-46B2-466F-8973-A87A0719CC09}" srcOrd="1" destOrd="0" presId="urn:microsoft.com/office/officeart/2005/8/layout/target3"/>
    <dgm:cxn modelId="{BEE6DEC3-F6BC-4D49-8CD4-653F270F26B9}" srcId="{61F2454D-F05C-491D-81B0-8C6F3B6F80C4}" destId="{2FF68E0A-7895-46E4-8719-5F42746F6238}" srcOrd="0" destOrd="0" parTransId="{BE6B2FE4-1643-45FC-92BF-C1FE7388DEBB}" sibTransId="{A575CA8B-C80E-4C9F-B7C4-8441D90EAC77}"/>
    <dgm:cxn modelId="{B38C4532-2EB2-4E07-A6BE-18E37B758D1A}" type="presOf" srcId="{77565870-685E-4D6D-9B62-EC8D2CEF0B19}" destId="{0F0F57AC-FEBC-484C-AA4C-BBF7E8D1B888}" srcOrd="1" destOrd="0" presId="urn:microsoft.com/office/officeart/2005/8/layout/target3"/>
    <dgm:cxn modelId="{19D1F402-7B1F-45A3-92B6-A52EFEF755E3}" type="presOf" srcId="{77565870-685E-4D6D-9B62-EC8D2CEF0B19}" destId="{872E77C3-DE77-4DC4-8C0E-2E855AC2729F}" srcOrd="0" destOrd="0" presId="urn:microsoft.com/office/officeart/2005/8/layout/target3"/>
    <dgm:cxn modelId="{57039A16-24AD-42FF-81E2-F0E647F98FA2}" srcId="{8D1EFD82-A39F-48C4-A1D4-76CF9F1E9543}" destId="{00921BFC-33B8-4B3A-A316-83C8326AAB9B}" srcOrd="0" destOrd="0" parTransId="{363E1D61-A2FF-44E1-9623-773570E6AF59}" sibTransId="{74EC2356-FB3C-4BB4-848E-57AE03A2F3F5}"/>
    <dgm:cxn modelId="{01E83972-688E-4DDD-8717-0054A356A396}" type="presOf" srcId="{00921BFC-33B8-4B3A-A316-83C8326AAB9B}" destId="{1C6D3B60-E0D2-40FA-8653-771C33D0C819}" srcOrd="0" destOrd="0" presId="urn:microsoft.com/office/officeart/2005/8/layout/target3"/>
    <dgm:cxn modelId="{069ADE42-0212-4AB2-B597-D28C79BFC362}" type="presOf" srcId="{8D1EFD82-A39F-48C4-A1D4-76CF9F1E9543}" destId="{CF91A44C-4618-430D-8CA1-F05ED672FD86}" srcOrd="0" destOrd="0" presId="urn:microsoft.com/office/officeart/2005/8/layout/target3"/>
    <dgm:cxn modelId="{4DD1ADF1-93A8-46C1-BD2B-795029AA90D8}" type="presOf" srcId="{2FF68E0A-7895-46E4-8719-5F42746F6238}" destId="{81D02EAF-F4AB-48B8-8744-D839E5C4F118}" srcOrd="0" destOrd="0" presId="urn:microsoft.com/office/officeart/2005/8/layout/target3"/>
    <dgm:cxn modelId="{4DFA6D6F-DD92-443D-A3A6-351C9F28964B}" type="presOf" srcId="{A475E76B-E4C5-427C-A7D4-8E81C99C780C}" destId="{44659F27-FC72-4C27-A189-BF4E79ADFC36}" srcOrd="0" destOrd="0" presId="urn:microsoft.com/office/officeart/2005/8/layout/target3"/>
    <dgm:cxn modelId="{5A675EA4-08B0-4270-8BEF-23E755D54170}" srcId="{A475E76B-E4C5-427C-A7D4-8E81C99C780C}" destId="{8D1EFD82-A39F-48C4-A1D4-76CF9F1E9543}" srcOrd="1" destOrd="0" parTransId="{144E31C0-B5B8-4B7C-9E10-378F5E450ECF}" sibTransId="{6E094413-5C4D-44B0-B94E-0FE6FA1B620B}"/>
    <dgm:cxn modelId="{AE24BDA1-F0FC-45BF-B115-ABAEEAE4A18B}" type="presOf" srcId="{8B5D6E58-0FE5-403D-A7A9-3D6C5FF59F9D}" destId="{A555E7DD-888C-445E-8FF0-2402088D604F}" srcOrd="0" destOrd="0" presId="urn:microsoft.com/office/officeart/2005/8/layout/target3"/>
    <dgm:cxn modelId="{6A7929F9-070B-4017-9084-2E283D6E937D}" type="presOf" srcId="{61F2454D-F05C-491D-81B0-8C6F3B6F80C4}" destId="{F17C4A39-1E7B-4302-97C3-0364EFABE6AF}" srcOrd="0" destOrd="0" presId="urn:microsoft.com/office/officeart/2005/8/layout/target3"/>
    <dgm:cxn modelId="{F8EE41E3-2591-4A91-BAC7-1CEF0DE97FE4}" type="presOf" srcId="{8D1EFD82-A39F-48C4-A1D4-76CF9F1E9543}" destId="{CD395E05-E150-4DC6-B0C9-959236372D98}" srcOrd="1" destOrd="0" presId="urn:microsoft.com/office/officeart/2005/8/layout/target3"/>
    <dgm:cxn modelId="{1D34EEFA-6125-4947-AFCA-51F9E02532DA}" srcId="{A475E76B-E4C5-427C-A7D4-8E81C99C780C}" destId="{61F2454D-F05C-491D-81B0-8C6F3B6F80C4}" srcOrd="0" destOrd="0" parTransId="{1B8BCD48-85C3-4ECE-A886-8F3188282D5A}" sibTransId="{F3324C74-4C3F-4E18-B93B-0344D038E6E9}"/>
    <dgm:cxn modelId="{AD3B0119-80DA-427E-8348-4CECB8EA5877}" srcId="{A475E76B-E4C5-427C-A7D4-8E81C99C780C}" destId="{77565870-685E-4D6D-9B62-EC8D2CEF0B19}" srcOrd="2" destOrd="0" parTransId="{E315D05E-2C5E-4810-BF60-B164FBE5811A}" sibTransId="{E571380D-CED4-4FC9-A79C-7006CD293253}"/>
    <dgm:cxn modelId="{EE2809AB-6473-4A51-BF72-279B4EB813DA}" type="presParOf" srcId="{44659F27-FC72-4C27-A189-BF4E79ADFC36}" destId="{AD2258C1-54F3-44FA-BFDF-787808CD4B25}" srcOrd="0" destOrd="0" presId="urn:microsoft.com/office/officeart/2005/8/layout/target3"/>
    <dgm:cxn modelId="{6B086454-5F1D-4C97-A93D-D9E956C746AE}" type="presParOf" srcId="{44659F27-FC72-4C27-A189-BF4E79ADFC36}" destId="{002CBA36-72F8-4B0F-BBDE-05F18D140C61}" srcOrd="1" destOrd="0" presId="urn:microsoft.com/office/officeart/2005/8/layout/target3"/>
    <dgm:cxn modelId="{308711F9-E272-4817-9BAF-66087ADF0600}" type="presParOf" srcId="{44659F27-FC72-4C27-A189-BF4E79ADFC36}" destId="{F17C4A39-1E7B-4302-97C3-0364EFABE6AF}" srcOrd="2" destOrd="0" presId="urn:microsoft.com/office/officeart/2005/8/layout/target3"/>
    <dgm:cxn modelId="{15C09D0F-F1D9-4E67-A1D8-128831EB58D4}" type="presParOf" srcId="{44659F27-FC72-4C27-A189-BF4E79ADFC36}" destId="{986CA72B-6826-427E-8418-8E473C6822AE}" srcOrd="3" destOrd="0" presId="urn:microsoft.com/office/officeart/2005/8/layout/target3"/>
    <dgm:cxn modelId="{C0368045-5F3B-4F1A-AAB8-236CFD615899}" type="presParOf" srcId="{44659F27-FC72-4C27-A189-BF4E79ADFC36}" destId="{C8B97E76-7BE6-4973-A747-B56AEC823F4B}" srcOrd="4" destOrd="0" presId="urn:microsoft.com/office/officeart/2005/8/layout/target3"/>
    <dgm:cxn modelId="{617B931F-9860-46B5-831C-31E998917992}" type="presParOf" srcId="{44659F27-FC72-4C27-A189-BF4E79ADFC36}" destId="{CF91A44C-4618-430D-8CA1-F05ED672FD86}" srcOrd="5" destOrd="0" presId="urn:microsoft.com/office/officeart/2005/8/layout/target3"/>
    <dgm:cxn modelId="{B8D225A3-1B63-4BA9-BB4D-410E4BBFE794}" type="presParOf" srcId="{44659F27-FC72-4C27-A189-BF4E79ADFC36}" destId="{1443E320-C726-45BB-911C-7665BF7551A4}" srcOrd="6" destOrd="0" presId="urn:microsoft.com/office/officeart/2005/8/layout/target3"/>
    <dgm:cxn modelId="{396E5F10-8CBC-44D0-A310-23E39B12D1AA}" type="presParOf" srcId="{44659F27-FC72-4C27-A189-BF4E79ADFC36}" destId="{DFC238AF-DC38-4D32-836D-35F7531FE578}" srcOrd="7" destOrd="0" presId="urn:microsoft.com/office/officeart/2005/8/layout/target3"/>
    <dgm:cxn modelId="{9E704E6D-51A5-4DB4-A53F-520017BC966D}" type="presParOf" srcId="{44659F27-FC72-4C27-A189-BF4E79ADFC36}" destId="{872E77C3-DE77-4DC4-8C0E-2E855AC2729F}" srcOrd="8" destOrd="0" presId="urn:microsoft.com/office/officeart/2005/8/layout/target3"/>
    <dgm:cxn modelId="{F3176AB4-5AC0-41B5-BE58-99BCE2253F95}" type="presParOf" srcId="{44659F27-FC72-4C27-A189-BF4E79ADFC36}" destId="{36E5B7B6-46B2-466F-8973-A87A0719CC09}" srcOrd="9" destOrd="0" presId="urn:microsoft.com/office/officeart/2005/8/layout/target3"/>
    <dgm:cxn modelId="{FFB137C1-1F28-493C-B715-FFF6A125A828}" type="presParOf" srcId="{44659F27-FC72-4C27-A189-BF4E79ADFC36}" destId="{81D02EAF-F4AB-48B8-8744-D839E5C4F118}" srcOrd="10" destOrd="0" presId="urn:microsoft.com/office/officeart/2005/8/layout/target3"/>
    <dgm:cxn modelId="{EDEEFDA9-40DA-4CE5-B035-08E24CD09706}" type="presParOf" srcId="{44659F27-FC72-4C27-A189-BF4E79ADFC36}" destId="{CD395E05-E150-4DC6-B0C9-959236372D98}" srcOrd="11" destOrd="0" presId="urn:microsoft.com/office/officeart/2005/8/layout/target3"/>
    <dgm:cxn modelId="{14A31854-5151-4BFF-BF49-F7C50AF256AD}" type="presParOf" srcId="{44659F27-FC72-4C27-A189-BF4E79ADFC36}" destId="{1C6D3B60-E0D2-40FA-8653-771C33D0C819}" srcOrd="12" destOrd="0" presId="urn:microsoft.com/office/officeart/2005/8/layout/target3"/>
    <dgm:cxn modelId="{CF30F8AB-7BA6-43F9-842E-D603B3C35707}" type="presParOf" srcId="{44659F27-FC72-4C27-A189-BF4E79ADFC36}" destId="{0F0F57AC-FEBC-484C-AA4C-BBF7E8D1B888}" srcOrd="13" destOrd="0" presId="urn:microsoft.com/office/officeart/2005/8/layout/target3"/>
    <dgm:cxn modelId="{8F5048EF-F451-432F-9198-EF0E3CB0FCCD}" type="presParOf" srcId="{44659F27-FC72-4C27-A189-BF4E79ADFC36}" destId="{A555E7DD-888C-445E-8FF0-2402088D604F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8CE559-A3E3-48B8-A3B8-426F752A3D26}">
      <dsp:nvSpPr>
        <dsp:cNvPr id="0" name=""/>
        <dsp:cNvSpPr/>
      </dsp:nvSpPr>
      <dsp:spPr>
        <a:xfrm rot="5400000">
          <a:off x="-417652" y="526626"/>
          <a:ext cx="2784350" cy="194904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Наукова парадигма</a:t>
          </a:r>
          <a:endParaRPr lang="uk-UA" sz="2800" kern="1200" dirty="0"/>
        </a:p>
      </dsp:txBody>
      <dsp:txXfrm rot="-5400000">
        <a:off x="1" y="1083497"/>
        <a:ext cx="1949045" cy="835305"/>
      </dsp:txXfrm>
    </dsp:sp>
    <dsp:sp modelId="{C9BE97F1-D9D4-41D4-A6B4-A4E5A37C61D7}">
      <dsp:nvSpPr>
        <dsp:cNvPr id="0" name=""/>
        <dsp:cNvSpPr/>
      </dsp:nvSpPr>
      <dsp:spPr>
        <a:xfrm rot="5400000">
          <a:off x="3878263" y="-1921006"/>
          <a:ext cx="2011352" cy="5869788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b="1" kern="1200" dirty="0" smtClean="0"/>
            <a:t>Парадигмальною переорієнтацією сучасного мовознавства: утвердження антропоцентричної лінгвістики</a:t>
          </a:r>
          <a:endParaRPr lang="uk-UA" sz="2800" b="1" kern="1200" dirty="0"/>
        </a:p>
      </dsp:txBody>
      <dsp:txXfrm rot="-5400000">
        <a:off x="1949045" y="106398"/>
        <a:ext cx="5771602" cy="1814980"/>
      </dsp:txXfrm>
    </dsp:sp>
    <dsp:sp modelId="{A1BDF557-BE50-4CB7-92AB-279BA9B91311}">
      <dsp:nvSpPr>
        <dsp:cNvPr id="0" name=""/>
        <dsp:cNvSpPr/>
      </dsp:nvSpPr>
      <dsp:spPr>
        <a:xfrm rot="5400000">
          <a:off x="-417652" y="3035290"/>
          <a:ext cx="2784350" cy="194904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/>
            <a:t>Наукова парадигма</a:t>
          </a:r>
          <a:endParaRPr lang="uk-UA" sz="2800" kern="1200" dirty="0"/>
        </a:p>
      </dsp:txBody>
      <dsp:txXfrm rot="-5400000">
        <a:off x="1" y="3592161"/>
        <a:ext cx="1949045" cy="835305"/>
      </dsp:txXfrm>
    </dsp:sp>
    <dsp:sp modelId="{5DE81A4A-7CD2-44D7-8EA1-93229C955DEB}">
      <dsp:nvSpPr>
        <dsp:cNvPr id="0" name=""/>
        <dsp:cNvSpPr/>
      </dsp:nvSpPr>
      <dsp:spPr>
        <a:xfrm rot="5400000">
          <a:off x="3979025" y="587657"/>
          <a:ext cx="1809828" cy="5869788"/>
        </a:xfrm>
        <a:prstGeom prst="round2Same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000" b="1" kern="1200" dirty="0" smtClean="0"/>
            <a:t>Настановчо-пізнавальними параметрами нової парадигми лінгвістичного знання</a:t>
          </a:r>
          <a:endParaRPr lang="uk-UA" sz="3000" b="1" kern="1200" dirty="0"/>
        </a:p>
      </dsp:txBody>
      <dsp:txXfrm rot="-5400000">
        <a:off x="1949046" y="2705986"/>
        <a:ext cx="5781439" cy="16331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2258C1-54F3-44FA-BFDF-787808CD4B25}">
      <dsp:nvSpPr>
        <dsp:cNvPr id="0" name=""/>
        <dsp:cNvSpPr/>
      </dsp:nvSpPr>
      <dsp:spPr>
        <a:xfrm>
          <a:off x="23651" y="288011"/>
          <a:ext cx="3504341" cy="48006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7C4A39-1E7B-4302-97C3-0364EFABE6AF}">
      <dsp:nvSpPr>
        <dsp:cNvPr id="0" name=""/>
        <dsp:cNvSpPr/>
      </dsp:nvSpPr>
      <dsp:spPr>
        <a:xfrm>
          <a:off x="1728204" y="324064"/>
          <a:ext cx="6858298" cy="4800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1728204" y="324064"/>
        <a:ext cx="3429149" cy="1440183"/>
      </dsp:txXfrm>
    </dsp:sp>
    <dsp:sp modelId="{C8B97E76-7BE6-4973-A747-B56AEC823F4B}">
      <dsp:nvSpPr>
        <dsp:cNvPr id="0" name=""/>
        <dsp:cNvSpPr/>
      </dsp:nvSpPr>
      <dsp:spPr>
        <a:xfrm>
          <a:off x="167666" y="1764216"/>
          <a:ext cx="3120386" cy="312038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91A44C-4618-430D-8CA1-F05ED672FD86}">
      <dsp:nvSpPr>
        <dsp:cNvPr id="0" name=""/>
        <dsp:cNvSpPr/>
      </dsp:nvSpPr>
      <dsp:spPr>
        <a:xfrm>
          <a:off x="1656187" y="2260467"/>
          <a:ext cx="6739351" cy="22005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700" kern="1200" dirty="0"/>
        </a:p>
      </dsp:txBody>
      <dsp:txXfrm>
        <a:off x="1656187" y="2260467"/>
        <a:ext cx="3369675" cy="1015656"/>
      </dsp:txXfrm>
    </dsp:sp>
    <dsp:sp modelId="{DFC238AF-DC38-4D32-836D-35F7531FE578}">
      <dsp:nvSpPr>
        <dsp:cNvPr id="0" name=""/>
        <dsp:cNvSpPr/>
      </dsp:nvSpPr>
      <dsp:spPr>
        <a:xfrm>
          <a:off x="1056261" y="3204425"/>
          <a:ext cx="1440178" cy="144017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2E77C3-DE77-4DC4-8C0E-2E855AC2729F}">
      <dsp:nvSpPr>
        <dsp:cNvPr id="0" name=""/>
        <dsp:cNvSpPr/>
      </dsp:nvSpPr>
      <dsp:spPr>
        <a:xfrm>
          <a:off x="1651506" y="3312367"/>
          <a:ext cx="6701407" cy="14401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1651506" y="3312367"/>
        <a:ext cx="3350703" cy="1440178"/>
      </dsp:txXfrm>
    </dsp:sp>
    <dsp:sp modelId="{81D02EAF-F4AB-48B8-8744-D839E5C4F118}">
      <dsp:nvSpPr>
        <dsp:cNvPr id="0" name=""/>
        <dsp:cNvSpPr/>
      </dsp:nvSpPr>
      <dsp:spPr>
        <a:xfrm>
          <a:off x="3648783" y="324064"/>
          <a:ext cx="5616125" cy="144018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b="1" i="1" kern="1200" dirty="0" smtClean="0">
              <a:solidFill>
                <a:schemeClr val="tx2"/>
              </a:solidFill>
            </a:rPr>
            <a:t>І</a:t>
          </a:r>
          <a:r>
            <a:rPr lang="uk-UA" sz="2900" b="1" i="1" kern="1200" dirty="0" err="1" smtClean="0">
              <a:solidFill>
                <a:schemeClr val="tx2"/>
              </a:solidFill>
            </a:rPr>
            <a:t>манентно-семіологічної</a:t>
          </a:r>
          <a:endParaRPr lang="ru-RU" sz="2900" b="1" i="1" kern="1200" dirty="0">
            <a:solidFill>
              <a:schemeClr val="tx2"/>
            </a:solidFill>
          </a:endParaRPr>
        </a:p>
      </dsp:txBody>
      <dsp:txXfrm>
        <a:off x="3648783" y="324064"/>
        <a:ext cx="5616125" cy="1440183"/>
      </dsp:txXfrm>
    </dsp:sp>
    <dsp:sp modelId="{1C6D3B60-E0D2-40FA-8653-771C33D0C819}">
      <dsp:nvSpPr>
        <dsp:cNvPr id="0" name=""/>
        <dsp:cNvSpPr/>
      </dsp:nvSpPr>
      <dsp:spPr>
        <a:xfrm>
          <a:off x="3478553" y="1816122"/>
          <a:ext cx="4929185" cy="144017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900" b="1" i="1" kern="1200" dirty="0" smtClean="0">
              <a:solidFill>
                <a:schemeClr val="accent3">
                  <a:lumMod val="75000"/>
                </a:schemeClr>
              </a:solidFill>
            </a:rPr>
            <a:t>Антропологічної</a:t>
          </a:r>
          <a:endParaRPr lang="ru-RU" sz="2900" b="1" i="1" kern="1200" dirty="0">
            <a:solidFill>
              <a:schemeClr val="accent3">
                <a:lumMod val="75000"/>
              </a:schemeClr>
            </a:solidFill>
          </a:endParaRPr>
        </a:p>
      </dsp:txBody>
      <dsp:txXfrm>
        <a:off x="3478553" y="1816122"/>
        <a:ext cx="4929185" cy="1440178"/>
      </dsp:txXfrm>
    </dsp:sp>
    <dsp:sp modelId="{A555E7DD-888C-445E-8FF0-2402088D604F}">
      <dsp:nvSpPr>
        <dsp:cNvPr id="0" name=""/>
        <dsp:cNvSpPr/>
      </dsp:nvSpPr>
      <dsp:spPr>
        <a:xfrm>
          <a:off x="3696040" y="3204425"/>
          <a:ext cx="5521611" cy="144017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b="1" i="1" kern="1200" dirty="0" err="1" smtClean="0">
              <a:solidFill>
                <a:schemeClr val="accent5">
                  <a:lumMod val="75000"/>
                </a:schemeClr>
              </a:solidFill>
            </a:rPr>
            <a:t>Теоантропокосмічної</a:t>
          </a:r>
          <a:endParaRPr lang="ru-RU" sz="2800" i="1" kern="1200" dirty="0">
            <a:solidFill>
              <a:schemeClr val="accent5">
                <a:lumMod val="75000"/>
              </a:schemeClr>
            </a:solidFill>
          </a:endParaRPr>
        </a:p>
      </dsp:txBody>
      <dsp:txXfrm>
        <a:off x="3696040" y="3204425"/>
        <a:ext cx="5521611" cy="14401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9A6DCC4-CBED-4AE5-BEEC-49D6DC2E91E1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CA1FDDF-59E5-4577-9B51-EED7131880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C1C3E-DE21-422F-928C-4BA42A2011D2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DA064-E06D-419D-8B5A-EE17213C05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3A89C04-26C1-4810-8C53-0346D9948C15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42F82C9-990D-4259-B7E0-927A222C54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3CF09-8879-496E-8432-85D8B19B6F73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85DF6-F5FE-4BA8-801D-7D593EED06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DF2D6B-5A9F-4C6E-8319-08B2E0C28408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0E82CB9-E0F6-4FA7-B685-6CDF19F282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506AB-7613-4704-A573-37EDF07FF077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5D1DA-1A32-4277-AD40-5AF3215A06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5A2F57-D8AA-464C-A830-F014892D08D3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D2030F-C258-4646-8A7B-B4EA4BEAF2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BF9335-E1A0-4174-9F67-2341A36CA9B0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908283B-FFAE-4089-89E3-B6368C01F6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193C934-0E4B-405F-8B6C-F054B08E3180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8C54B3-60BD-4E3D-8215-B240C80C23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00C73-8DB2-4C47-9BA3-443241CBC1EE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C45DF-9291-4825-BA79-F50E84CEA3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15A1F-F0C4-4A90-A4CA-B0137007915F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1D6040-8E74-4A8E-94C5-EDBD90D1DD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C80FE1D-57B9-45A6-B897-66B5B10B8F23}" type="datetimeFigureOut">
              <a:rPr lang="ru-RU"/>
              <a:pPr>
                <a:defRPr/>
              </a:pPr>
              <a:t>17.06.2020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18830B4-64AF-4F0B-8193-52E6F6B77D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1" r:id="rId2"/>
    <p:sldLayoutId id="2147483913" r:id="rId3"/>
    <p:sldLayoutId id="2147483910" r:id="rId4"/>
    <p:sldLayoutId id="2147483914" r:id="rId5"/>
    <p:sldLayoutId id="2147483909" r:id="rId6"/>
    <p:sldLayoutId id="2147483915" r:id="rId7"/>
    <p:sldLayoutId id="2147483916" r:id="rId8"/>
    <p:sldLayoutId id="2147483917" r:id="rId9"/>
    <p:sldLayoutId id="2147483908" r:id="rId10"/>
    <p:sldLayoutId id="214748390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subTitle" idx="1"/>
          </p:nvPr>
        </p:nvSpPr>
        <p:spPr>
          <a:xfrm>
            <a:off x="1259632" y="692697"/>
            <a:ext cx="7632848" cy="5400600"/>
          </a:xfrm>
          <a:solidFill>
            <a:schemeClr val="accent1">
              <a:lumMod val="40000"/>
              <a:lumOff val="60000"/>
            </a:schemeClr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pPr marL="26988"/>
            <a:endParaRPr lang="uk-UA" dirty="0" smtClean="0">
              <a:solidFill>
                <a:srgbClr val="320E04"/>
              </a:solidFill>
            </a:endParaRPr>
          </a:p>
          <a:p>
            <a:pPr marL="26988"/>
            <a:endParaRPr lang="uk-UA" sz="5400" dirty="0" smtClean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en-US" sz="54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Сучасні наукові лінгвістичні парадигми</a:t>
            </a:r>
            <a:endParaRPr lang="uk-UA" sz="54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6988"/>
            <a:endParaRPr lang="ru-RU" dirty="0" smtClean="0">
              <a:solidFill>
                <a:srgbClr val="320E04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8100392" cy="764704"/>
          </a:xfr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Мета вивчення дисципліни: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836712"/>
            <a:ext cx="8100392" cy="6021288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marL="82550" indent="0">
              <a:buNone/>
            </a:pP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поглибити 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теоретичний і професійний рівень майбутнього лінгвіста, дослідника мови, забезпечити розширення загально лінгвістичної компетенції мовознавця, а також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поглибити вивчення </a:t>
            </a:r>
            <a:r>
              <a:rPr lang="uk-UA" sz="3600" dirty="0">
                <a:latin typeface="Times New Roman" pitchFamily="18" charset="0"/>
                <a:cs typeface="Times New Roman" pitchFamily="18" charset="0"/>
              </a:rPr>
              <a:t>актуальних проблем сучасної лінгвістики, ознайомити з її основними напрямами, ідеями і проблемами, методами дослідження в межах мовознавчої парадигми. </a:t>
            </a:r>
          </a:p>
        </p:txBody>
      </p:sp>
    </p:spTree>
    <p:extLst>
      <p:ext uri="{BB962C8B-B14F-4D97-AF65-F5344CB8AC3E}">
        <p14:creationId xmlns:p14="http://schemas.microsoft.com/office/powerpoint/2010/main" val="3964731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116632"/>
            <a:ext cx="7499350" cy="1296144"/>
          </a:xfr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latin typeface="Times New Roman" pitchFamily="18" charset="0"/>
                <a:cs typeface="Times New Roman" pitchFamily="18" charset="0"/>
              </a:rPr>
              <a:t>Опановуючи дисципліну,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ознайомитеся з: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2115658"/>
              </p:ext>
            </p:extLst>
          </p:nvPr>
        </p:nvGraphicFramePr>
        <p:xfrm>
          <a:off x="1115616" y="1447800"/>
          <a:ext cx="7818834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5476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8100392" cy="836712"/>
          </a:xfr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Завдання вивчення курсу: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980728"/>
            <a:ext cx="8100392" cy="5760640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>
              <a:spcBef>
                <a:spcPts val="0"/>
              </a:spcBef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узагальнити та систематизувати теоретичні знання про мову; 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ознайомити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з новими течіями і напрямами лінгвістики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XXI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ст. та теоретико-категоріальним і методологійним апаратом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сучасної лінгвістики;</a:t>
            </a:r>
          </a:p>
          <a:p>
            <a:pPr>
              <a:spcBef>
                <a:spcPts val="0"/>
              </a:spcBef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систематизувати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принципи сучасної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лінгвістики;</a:t>
            </a:r>
          </a:p>
          <a:p>
            <a:pPr>
              <a:spcBef>
                <a:spcPts val="0"/>
              </a:spcBef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узагальнити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та систематизувати процеси концептуалізації і категоризації на основі спостереження мовних фактів; 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удосконалити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інформаційну культуру студентів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із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залученням Інтернету тощо; 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поглибити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навички критичного мислення у роботі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зі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спеціальною літературою. </a:t>
            </a:r>
          </a:p>
        </p:txBody>
      </p:sp>
    </p:spTree>
    <p:extLst>
      <p:ext uri="{BB962C8B-B14F-4D97-AF65-F5344CB8AC3E}">
        <p14:creationId xmlns:p14="http://schemas.microsoft.com/office/powerpoint/2010/main" val="3902347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354162"/>
          </a:xfrm>
          <a:solidFill>
            <a:schemeClr val="accent1">
              <a:lumMod val="20000"/>
              <a:lumOff val="8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3200" b="1" i="1" dirty="0" smtClean="0">
                <a:solidFill>
                  <a:schemeClr val="tx2">
                    <a:satMod val="13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У процесі вивчення курсу ви  зрозумієте особливості функціонування трьох основних парадигм </a:t>
            </a:r>
            <a:r>
              <a:rPr lang="uk-UA" sz="3200" b="1" i="1" dirty="0">
                <a:solidFill>
                  <a:schemeClr val="tx2">
                    <a:satMod val="13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дослідження </a:t>
            </a:r>
            <a:r>
              <a:rPr lang="uk-UA" sz="3200" b="1" i="1" dirty="0" smtClean="0">
                <a:solidFill>
                  <a:schemeClr val="tx2">
                    <a:satMod val="13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мови:</a:t>
            </a:r>
            <a:endParaRPr lang="ru-RU" sz="32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9116131"/>
              </p:ext>
            </p:extLst>
          </p:nvPr>
        </p:nvGraphicFramePr>
        <p:xfrm>
          <a:off x="323528" y="1412776"/>
          <a:ext cx="86409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 bwMode="auto">
          <a:xfrm>
            <a:off x="971600" y="116632"/>
            <a:ext cx="8172400" cy="936104"/>
          </a:xfr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Очікувані результати навчання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з дисципліни: </a:t>
            </a:r>
            <a:endParaRPr lang="ru-RU" dirty="0" smtClean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>
          <a:xfrm>
            <a:off x="971600" y="1196752"/>
            <a:ext cx="8172400" cy="5661248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У результаті вивчення дисципліни студент повинен:  </a:t>
            </a:r>
          </a:p>
          <a:p>
            <a:pPr marL="8255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знати:  </a:t>
            </a:r>
          </a:p>
          <a:p>
            <a:pPr marL="8255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– поняття та терміни дисципліни;  </a:t>
            </a:r>
          </a:p>
          <a:p>
            <a:pPr marL="8255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– проблеми когнітивної, комунікативної, соціо-, психо- та інших лінгвістик, їх предмет, завдання, категорії, методологію; </a:t>
            </a:r>
          </a:p>
          <a:p>
            <a:pPr marL="8255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– сутність, категорії лінгвістик, та їх узаємозв’язок з іншими галузями знань;  </a:t>
            </a:r>
          </a:p>
          <a:p>
            <a:pPr marL="8255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– мовні норми, особливості використання мовних одиниць у певному контексті, мовний дискурс сучасності. </a:t>
            </a:r>
          </a:p>
          <a:p>
            <a:pPr marL="8255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уміти:</a:t>
            </a:r>
          </a:p>
          <a:p>
            <a:pPr marL="8255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– застосовувати демократичні технології прийняття колективних рішень, ураховуючи власні інтереси і потреби інших, використовувати ефективні стратегії спілкування залежно від ситуації;</a:t>
            </a:r>
          </a:p>
          <a:p>
            <a:pPr marL="8255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 – визначити провідні тенденції у розвитку сучасного мовознавства; </a:t>
            </a:r>
          </a:p>
          <a:p>
            <a:pPr marL="82550" indent="0">
              <a:buNone/>
            </a:pP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– застосовувати методи дослідження лінгвістики  </a:t>
            </a: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7602810" cy="130100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lvl="0" algn="ctr"/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Запрошуємо Вас 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вивчення дисципліни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447800"/>
            <a:ext cx="8100392" cy="5293568"/>
          </a:xfrm>
          <a:solidFill>
            <a:schemeClr val="accent1">
              <a:lumMod val="60000"/>
              <a:lumOff val="40000"/>
            </a:schemeClr>
          </a:solidFill>
          <a:scene3d>
            <a:camera prst="perspectiveLeft"/>
            <a:lightRig rig="threePt" dir="t"/>
          </a:scene3d>
        </p:spPr>
        <p:txBody>
          <a:bodyPr/>
          <a:lstStyle/>
          <a:p>
            <a:pPr marL="82550" lvl="0" indent="0">
              <a:buNone/>
            </a:pPr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Сучасні </a:t>
            </a:r>
            <a:endParaRPr lang="uk-UA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82550" lvl="0" indent="0">
              <a:buNone/>
            </a:pPr>
            <a:r>
              <a:rPr lang="uk-UA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наукові</a:t>
            </a:r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uk-UA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82550" lvl="0" indent="0">
              <a:buNone/>
            </a:pPr>
            <a:r>
              <a:rPr lang="uk-UA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лінгвістичні</a:t>
            </a:r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uk-UA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82550" lvl="0" indent="0">
              <a:buNone/>
            </a:pPr>
            <a:r>
              <a:rPr lang="uk-UA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парадигми                 </a:t>
            </a:r>
          </a:p>
          <a:p>
            <a:endParaRPr lang="uk-UA" sz="6000" dirty="0"/>
          </a:p>
        </p:txBody>
      </p:sp>
    </p:spTree>
    <p:extLst>
      <p:ext uri="{BB962C8B-B14F-4D97-AF65-F5344CB8AC3E}">
        <p14:creationId xmlns:p14="http://schemas.microsoft.com/office/powerpoint/2010/main" val="35028603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242</TotalTime>
  <Words>278</Words>
  <Application>Microsoft Office PowerPoint</Application>
  <PresentationFormat>Экран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Солнцестояние</vt:lpstr>
      <vt:lpstr>Презентация PowerPoint</vt:lpstr>
      <vt:lpstr>Мета вивчення дисципліни:</vt:lpstr>
      <vt:lpstr>Опановуючи дисципліну,  ви ознайомитеся з:</vt:lpstr>
      <vt:lpstr>Завдання вивчення курсу:</vt:lpstr>
      <vt:lpstr>У процесі вивчення курсу ви  зрозумієте особливості функціонування трьох основних парадигм дослідження мови:</vt:lpstr>
      <vt:lpstr>Очікувані результати навчання  з дисципліни: </vt:lpstr>
      <vt:lpstr> Запрошуємо Вас  до вивчення дисципліни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Кафедра Загального мовознавства і германістики</dc:creator>
  <cp:lastModifiedBy>Ірина</cp:lastModifiedBy>
  <cp:revision>23</cp:revision>
  <dcterms:created xsi:type="dcterms:W3CDTF">2016-02-16T12:42:53Z</dcterms:created>
  <dcterms:modified xsi:type="dcterms:W3CDTF">2020-06-17T06:16:15Z</dcterms:modified>
</cp:coreProperties>
</file>