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3004800" cy="9753600"/>
  <p:notesSz cx="6858000" cy="9144000"/>
  <p:defaultTextStyle>
    <a:lvl1pPr algn="ctr" defTabSz="584200">
      <a:defRPr sz="4000">
        <a:solidFill>
          <a:srgbClr val="FFFFFF"/>
        </a:solidFill>
        <a:latin typeface="+mn-lt"/>
        <a:ea typeface="+mn-ea"/>
        <a:cs typeface="+mn-cs"/>
        <a:sym typeface="Avenir Light"/>
      </a:defRPr>
    </a:lvl1pPr>
    <a:lvl2pPr indent="228600" algn="ctr" defTabSz="584200">
      <a:defRPr sz="4000">
        <a:solidFill>
          <a:srgbClr val="FFFFFF"/>
        </a:solidFill>
        <a:latin typeface="+mn-lt"/>
        <a:ea typeface="+mn-ea"/>
        <a:cs typeface="+mn-cs"/>
        <a:sym typeface="Avenir Light"/>
      </a:defRPr>
    </a:lvl2pPr>
    <a:lvl3pPr indent="457200" algn="ctr" defTabSz="584200">
      <a:defRPr sz="4000">
        <a:solidFill>
          <a:srgbClr val="FFFFFF"/>
        </a:solidFill>
        <a:latin typeface="+mn-lt"/>
        <a:ea typeface="+mn-ea"/>
        <a:cs typeface="+mn-cs"/>
        <a:sym typeface="Avenir Light"/>
      </a:defRPr>
    </a:lvl3pPr>
    <a:lvl4pPr indent="685800" algn="ctr" defTabSz="584200">
      <a:defRPr sz="4000">
        <a:solidFill>
          <a:srgbClr val="FFFFFF"/>
        </a:solidFill>
        <a:latin typeface="+mn-lt"/>
        <a:ea typeface="+mn-ea"/>
        <a:cs typeface="+mn-cs"/>
        <a:sym typeface="Avenir Light"/>
      </a:defRPr>
    </a:lvl4pPr>
    <a:lvl5pPr indent="914400" algn="ctr" defTabSz="584200">
      <a:defRPr sz="4000">
        <a:solidFill>
          <a:srgbClr val="FFFFFF"/>
        </a:solidFill>
        <a:latin typeface="+mn-lt"/>
        <a:ea typeface="+mn-ea"/>
        <a:cs typeface="+mn-cs"/>
        <a:sym typeface="Avenir Light"/>
      </a:defRPr>
    </a:lvl5pPr>
    <a:lvl6pPr indent="1143000" algn="ctr" defTabSz="584200">
      <a:defRPr sz="4000">
        <a:solidFill>
          <a:srgbClr val="FFFFFF"/>
        </a:solidFill>
        <a:latin typeface="+mn-lt"/>
        <a:ea typeface="+mn-ea"/>
        <a:cs typeface="+mn-cs"/>
        <a:sym typeface="Avenir Light"/>
      </a:defRPr>
    </a:lvl6pPr>
    <a:lvl7pPr indent="1371600" algn="ctr" defTabSz="584200">
      <a:defRPr sz="4000">
        <a:solidFill>
          <a:srgbClr val="FFFFFF"/>
        </a:solidFill>
        <a:latin typeface="+mn-lt"/>
        <a:ea typeface="+mn-ea"/>
        <a:cs typeface="+mn-cs"/>
        <a:sym typeface="Avenir Light"/>
      </a:defRPr>
    </a:lvl7pPr>
    <a:lvl8pPr indent="1600200" algn="ctr" defTabSz="584200">
      <a:defRPr sz="4000">
        <a:solidFill>
          <a:srgbClr val="FFFFFF"/>
        </a:solidFill>
        <a:latin typeface="+mn-lt"/>
        <a:ea typeface="+mn-ea"/>
        <a:cs typeface="+mn-cs"/>
        <a:sym typeface="Avenir Light"/>
      </a:defRPr>
    </a:lvl8pPr>
    <a:lvl9pPr indent="1828800" algn="ctr" defTabSz="584200">
      <a:defRPr sz="4000">
        <a:solidFill>
          <a:srgbClr val="FFFFFF"/>
        </a:solidFill>
        <a:latin typeface="+mn-lt"/>
        <a:ea typeface="+mn-ea"/>
        <a:cs typeface="+mn-cs"/>
        <a:sym typeface="Avenir Ligh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showPr>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375A7D"/>
          </a:solidFill>
        </a:fill>
      </a:tcStyle>
    </a:wholeTbl>
    <a:band2H>
      <a:tcTxStyle/>
      <a:tcStyle>
        <a:tcBdr/>
        <a:fill>
          <a:solidFill>
            <a:srgbClr val="3B7499"/>
          </a:solidFill>
        </a:fill>
      </a:tcStyle>
    </a:band2H>
    <a:firstCol>
      <a:tcTxStyle b="off" i="off">
        <a:fontRef idx="minor">
          <a:srgbClr val="FFFFFF"/>
        </a:fontRef>
        <a:srgbClr val="FFFFFF"/>
      </a:tcTxStyle>
      <a:tcStyle>
        <a:tcBdr>
          <a:left>
            <a:ln w="12700" cap="flat">
              <a:solidFill>
                <a:srgbClr val="1E4E5C"/>
              </a:solidFill>
              <a:prstDash val="solid"/>
              <a:miter lim="400000"/>
            </a:ln>
          </a:left>
          <a:right>
            <a:ln w="12700" cap="flat">
              <a:solidFill>
                <a:srgbClr val="53D5FD"/>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firstCol>
    <a:lastRow>
      <a:tcTxStyle b="off" i="off">
        <a:fontRef idx="minor">
          <a:srgbClr val="FFFFFF"/>
        </a:fontRef>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53D5FD"/>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lastRow>
    <a:firstRow>
      <a:tcTxStyle b="off" i="off">
        <a:fontRef idx="minor">
          <a:srgbClr val="FFFFFF"/>
        </a:fontRef>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53D5FD"/>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firstRow>
  </a:tblStyle>
  <a:tblStyle styleId="{C7B018BB-80A7-4F77-B60F-C8B233D01FF8}" styleName="">
    <a:tblBg/>
    <a:wholeTbl>
      <a:tcTxStyle b="off" i="off">
        <a:font>
          <a:latin typeface="Avenir Medium"/>
          <a:ea typeface="Avenir Medium"/>
          <a:cs typeface="Avenir Medium"/>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tcStyle>
    </a:wholeTbl>
    <a:band2H>
      <a:tcTxStyle/>
      <a:tcStyle>
        <a:tcBdr/>
        <a:fill>
          <a:solidFill>
            <a:srgbClr val="0A0A0A">
              <a:alpha val="92000"/>
            </a:srgbClr>
          </a:solidFill>
        </a:fill>
      </a:tcStyle>
    </a:band2H>
    <a:firstCol>
      <a:tcTxStyle b="off" i="off">
        <a:font>
          <a:latin typeface="Avenir Medium"/>
          <a:ea typeface="Avenir Medium"/>
          <a:cs typeface="Avenir Medium"/>
        </a:font>
        <a:srgbClr val="FFFFFF"/>
      </a:tcTxStyle>
      <a:tcStyle>
        <a:tcBdr>
          <a:left>
            <a:ln w="25400" cap="flat">
              <a:solidFill>
                <a:srgbClr val="000000"/>
              </a:solidFill>
              <a:prstDash val="solid"/>
              <a:miter lim="400000"/>
            </a:ln>
          </a:left>
          <a:right>
            <a:ln w="635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tcStyle>
    </a:firstCol>
    <a:la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635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tcStyle>
    </a:lastRow>
    <a:fir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635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tcStyle>
    </a:firstRow>
  </a:tblStyle>
  <a:tblStyle styleId="{EEE7283C-3CF3-47DC-8721-378D4A62B228}" styleName="">
    <a:tblBg/>
    <a:wholeTbl>
      <a:tcTxStyle b="off" i="off">
        <a:fontRef idx="minor">
          <a:srgbClr val="FFFFFF"/>
        </a:fontRef>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noFill/>
        </a:fill>
      </a:tcStyle>
    </a:wholeTbl>
    <a:band2H>
      <a:tcTxStyle/>
      <a:tcStyle>
        <a:tcBdr/>
        <a:fill>
          <a:solidFill>
            <a:srgbClr val="00EDFF">
              <a:alpha val="24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1E4E5C"/>
              </a:solidFill>
              <a:prstDash val="solid"/>
              <a:miter lim="400000"/>
            </a:ln>
          </a:insideV>
        </a:tcBdr>
        <a:fill>
          <a:solidFill>
            <a:srgbClr val="32829A"/>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solidFill>
            <a:srgbClr val="1E4E5C"/>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25400" cap="rnd">
              <a:solidFill>
                <a:srgbClr val="4F4F4F"/>
              </a:solidFill>
              <a:custDash>
                <a:ds d="100000" sp="200000"/>
              </a:custDash>
              <a:miter lim="400000"/>
            </a:ln>
          </a:top>
          <a:bottom>
            <a:ln w="25400" cap="rnd">
              <a:solidFill>
                <a:srgbClr val="4F4F4F"/>
              </a:solidFill>
              <a:custDash>
                <a:ds d="100000" sp="200000"/>
              </a:custDash>
              <a:miter lim="400000"/>
            </a:ln>
          </a:bottom>
          <a:insideH>
            <a:ln w="25400" cap="rnd">
              <a:solidFill>
                <a:srgbClr val="4F4F4F"/>
              </a:solidFill>
              <a:custDash>
                <a:ds d="100000" sp="200000"/>
              </a:custDash>
              <a:miter lim="400000"/>
            </a:ln>
          </a:insideH>
          <a:insideV>
            <a:ln w="12700" cap="flat">
              <a:noFill/>
              <a:miter lim="400000"/>
            </a:ln>
          </a:insideV>
        </a:tcBdr>
        <a:fill>
          <a:noFill/>
        </a:fill>
      </a:tcStyle>
    </a:wholeTbl>
    <a:band2H>
      <a:tcTxStyle/>
      <a:tcStyle>
        <a:tcBdr/>
        <a:fill>
          <a:solidFill>
            <a:srgbClr val="6D6D6D">
              <a:alpha val="25000"/>
            </a:srgbClr>
          </a:solidFill>
        </a:fill>
      </a:tcStyle>
    </a:band2H>
    <a:firstCol>
      <a:tcTxStyle b="off" i="off">
        <a:fontRef idx="minor">
          <a:srgbClr val="FFFFFF"/>
        </a:fontRef>
        <a:srgbClr val="FFFFFF"/>
      </a:tcTxStyle>
      <a:tcStyle>
        <a:tcBdr>
          <a:left>
            <a:ln w="12700" cap="flat">
              <a:noFill/>
              <a:miter lim="400000"/>
            </a:ln>
          </a:left>
          <a:right>
            <a:ln w="25400" cap="flat">
              <a:noFill/>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808080">
              <a:alpha val="32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38100" cap="flat">
              <a:solidFill>
                <a:srgbClr val="000000"/>
              </a:solidFill>
              <a:prstDash val="solid"/>
              <a:miter lim="400000"/>
            </a:ln>
          </a:top>
          <a:bottom>
            <a:ln w="12700" cap="flat">
              <a:noFill/>
              <a:miter lim="400000"/>
            </a:ln>
          </a:bottom>
          <a:insideH>
            <a:ln w="12700" cap="flat">
              <a:solidFill>
                <a:srgbClr val="000000"/>
              </a:solidFill>
              <a:prstDash val="solid"/>
              <a:miter lim="400000"/>
            </a:ln>
          </a:insideH>
          <a:insideV>
            <a:ln w="12700" cap="flat">
              <a:noFill/>
              <a:miter lim="400000"/>
            </a:ln>
          </a:insideV>
        </a:tcBdr>
        <a:fill>
          <a:solidFill>
            <a:srgbClr val="941B00">
              <a:alpha val="80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CD2600">
              <a:alpha val="80000"/>
            </a:srgbClr>
          </a:solidFill>
        </a:fill>
      </a:tcStyle>
    </a:firstRow>
  </a:tblStyle>
  <a:tblStyle styleId="{33BA23B1-9221-436E-865A-0063620EA4FD}"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solidFill>
            <a:srgbClr val="1F2428"/>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firstRow>
  </a:tblStyle>
  <a:tblStyle styleId="{2708684C-4D16-4618-839F-0558EEFCDFE6}"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Ref idx="minor">
          <a:srgbClr val="FFFFFF"/>
        </a:fontRef>
        <a:srgbClr val="FFFFFF"/>
      </a:tcTxStyle>
      <a:tcStyle>
        <a:tcBdr>
          <a:left>
            <a:ln w="12700" cap="flat">
              <a:noFill/>
              <a:miter lim="400000"/>
            </a:ln>
          </a:left>
          <a:right>
            <a:ln w="12700" cap="flat">
              <a:solidFill>
                <a:srgbClr val="FFFFFF"/>
              </a:solidFill>
              <a:prstDash val="solid"/>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797979"/>
              </a:solidFill>
              <a:prstDash val="solid"/>
              <a:miter lim="400000"/>
            </a:ln>
          </a:insideH>
          <a:insideV>
            <a:ln w="12700" cap="flat">
              <a:noFill/>
              <a:miter lim="400000"/>
            </a:ln>
          </a:insideV>
        </a:tcBdr>
        <a:fill>
          <a:noFill/>
        </a:fill>
      </a:tcStyle>
    </a:lastRow>
    <a:firstRow>
      <a:tcTxStyle b="off" i="off">
        <a:fontRef idx="minor">
          <a:srgbClr val="55D7FF"/>
        </a:fontRef>
        <a:srgbClr val="55D7FF"/>
      </a:tcTxStyle>
      <a:tcStyle>
        <a:tcBdr>
          <a:left>
            <a:ln w="12700" cap="flat">
              <a:noFill/>
              <a:miter lim="400000"/>
            </a:ln>
          </a:left>
          <a:right>
            <a:ln w="12700" cap="flat">
              <a:noFill/>
              <a:miter lim="400000"/>
            </a:ln>
          </a:right>
          <a:top>
            <a:ln w="12700" cap="flat">
              <a:noFill/>
              <a:miter lim="400000"/>
            </a:ln>
          </a:top>
          <a:bottom>
            <a:ln w="12700" cap="flat">
              <a:solidFill>
                <a:srgbClr val="FFFFFF"/>
              </a:solidFill>
              <a:prstDash val="solid"/>
              <a:miter lim="400000"/>
            </a:ln>
          </a:bottom>
          <a:insideH>
            <a:ln w="12700" cap="flat">
              <a:solidFill>
                <a:srgbClr val="797979"/>
              </a:solidFill>
              <a:prstDash val="solid"/>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234" y="-102"/>
      </p:cViewPr>
      <p:guideLst>
        <p:guide orient="horz" pos="3072"/>
        <p:guide pos="4096"/>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3" name="Shape 33"/>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34" name="Shape 34"/>
          <p:cNvSpPr>
            <a:spLocks noGrp="1"/>
          </p:cNvSpPr>
          <p:nvPr>
            <p:ph type="body" sz="quarter" idx="1"/>
          </p:nvPr>
        </p:nvSpPr>
        <p:spPr>
          <a:xfrm>
            <a:off x="914400" y="4343400"/>
            <a:ext cx="5029200" cy="4114800"/>
          </a:xfrm>
          <a:prstGeom prst="rect">
            <a:avLst/>
          </a:prstGeom>
        </p:spPr>
        <p:txBody>
          <a:bodyPr/>
          <a:lstStyle/>
          <a:p>
            <a:pPr lvl="0"/>
            <a:endParaRPr/>
          </a:p>
        </p:txBody>
      </p:sp>
    </p:spTree>
  </p:cSld>
  <p:clrMap bg1="lt1" tx1="dk1" bg2="lt2" tx2="dk2" accent1="accent1" accent2="accent2" accent3="accent3" accent4="accent4" accent5="accent5" accent6="accent6" hlink="hlink" folHlink="folHlink"/>
  <p:notesStyle>
    <a:lvl1pPr defTabSz="457200">
      <a:lnSpc>
        <a:spcPct val="117999"/>
      </a:lnSpc>
      <a:defRPr sz="2200">
        <a:latin typeface="Helvetica Neue"/>
        <a:ea typeface="Helvetica Neue"/>
        <a:cs typeface="Helvetica Neue"/>
        <a:sym typeface="Helvetica Neue"/>
      </a:defRPr>
    </a:lvl1pPr>
    <a:lvl2pPr indent="228600" defTabSz="457200">
      <a:lnSpc>
        <a:spcPct val="117999"/>
      </a:lnSpc>
      <a:defRPr sz="2200">
        <a:latin typeface="Helvetica Neue"/>
        <a:ea typeface="Helvetica Neue"/>
        <a:cs typeface="Helvetica Neue"/>
        <a:sym typeface="Helvetica Neue"/>
      </a:defRPr>
    </a:lvl2pPr>
    <a:lvl3pPr indent="457200" defTabSz="457200">
      <a:lnSpc>
        <a:spcPct val="117999"/>
      </a:lnSpc>
      <a:defRPr sz="2200">
        <a:latin typeface="Helvetica Neue"/>
        <a:ea typeface="Helvetica Neue"/>
        <a:cs typeface="Helvetica Neue"/>
        <a:sym typeface="Helvetica Neue"/>
      </a:defRPr>
    </a:lvl3pPr>
    <a:lvl4pPr indent="685800" defTabSz="457200">
      <a:lnSpc>
        <a:spcPct val="117999"/>
      </a:lnSpc>
      <a:defRPr sz="2200">
        <a:latin typeface="Helvetica Neue"/>
        <a:ea typeface="Helvetica Neue"/>
        <a:cs typeface="Helvetica Neue"/>
        <a:sym typeface="Helvetica Neue"/>
      </a:defRPr>
    </a:lvl4pPr>
    <a:lvl5pPr indent="914400" defTabSz="457200">
      <a:lnSpc>
        <a:spcPct val="117999"/>
      </a:lnSpc>
      <a:defRPr sz="2200">
        <a:latin typeface="Helvetica Neue"/>
        <a:ea typeface="Helvetica Neue"/>
        <a:cs typeface="Helvetica Neue"/>
        <a:sym typeface="Helvetica Neue"/>
      </a:defRPr>
    </a:lvl5pPr>
    <a:lvl6pPr indent="1143000" defTabSz="457200">
      <a:lnSpc>
        <a:spcPct val="117999"/>
      </a:lnSpc>
      <a:defRPr sz="2200">
        <a:latin typeface="Helvetica Neue"/>
        <a:ea typeface="Helvetica Neue"/>
        <a:cs typeface="Helvetica Neue"/>
        <a:sym typeface="Helvetica Neue"/>
      </a:defRPr>
    </a:lvl6pPr>
    <a:lvl7pPr indent="1371600" defTabSz="457200">
      <a:lnSpc>
        <a:spcPct val="117999"/>
      </a:lnSpc>
      <a:defRPr sz="2200">
        <a:latin typeface="Helvetica Neue"/>
        <a:ea typeface="Helvetica Neue"/>
        <a:cs typeface="Helvetica Neue"/>
        <a:sym typeface="Helvetica Neue"/>
      </a:defRPr>
    </a:lvl7pPr>
    <a:lvl8pPr indent="1600200" defTabSz="457200">
      <a:lnSpc>
        <a:spcPct val="117999"/>
      </a:lnSpc>
      <a:defRPr sz="2200">
        <a:latin typeface="Helvetica Neue"/>
        <a:ea typeface="Helvetica Neue"/>
        <a:cs typeface="Helvetica Neue"/>
        <a:sym typeface="Helvetica Neue"/>
      </a:defRPr>
    </a:lvl8pPr>
    <a:lvl9pPr indent="1828800" defTabSz="45720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5" name="Shape 5"/>
          <p:cNvSpPr>
            <a:spLocks noGrp="1"/>
          </p:cNvSpPr>
          <p:nvPr>
            <p:ph type="title"/>
          </p:nvPr>
        </p:nvSpPr>
        <p:spPr>
          <a:xfrm>
            <a:off x="660400" y="4292600"/>
            <a:ext cx="11684000" cy="2222500"/>
          </a:xfrm>
          <a:prstGeom prst="rect">
            <a:avLst/>
          </a:prstGeom>
        </p:spPr>
        <p:txBody>
          <a:bodyPr/>
          <a:lstStyle>
            <a:lvl1pPr>
              <a:defRPr sz="6200" spc="992"/>
            </a:lvl1pPr>
          </a:lstStyle>
          <a:p>
            <a:pPr lvl="0">
              <a:defRPr sz="1800" cap="none" spc="0">
                <a:solidFill>
                  <a:srgbClr val="000000"/>
                </a:solidFill>
              </a:defRPr>
            </a:pPr>
            <a:r>
              <a:rPr sz="6200" cap="all" spc="992">
                <a:solidFill>
                  <a:srgbClr val="FFFFFF"/>
                </a:solidFill>
              </a:rPr>
              <a:t>Title Text</a:t>
            </a:r>
          </a:p>
        </p:txBody>
      </p:sp>
      <p:sp>
        <p:nvSpPr>
          <p:cNvPr id="6" name="Shape 6"/>
          <p:cNvSpPr>
            <a:spLocks noGrp="1"/>
          </p:cNvSpPr>
          <p:nvPr>
            <p:ph type="body" idx="1"/>
          </p:nvPr>
        </p:nvSpPr>
        <p:spPr>
          <a:xfrm>
            <a:off x="660400" y="3416300"/>
            <a:ext cx="11684000" cy="889000"/>
          </a:xfrm>
          <a:prstGeom prst="rect">
            <a:avLst/>
          </a:prstGeom>
        </p:spPr>
        <p:txBody>
          <a:bodyPr anchor="b"/>
          <a:lstStyle>
            <a:lvl1pPr marL="0" indent="0">
              <a:spcBef>
                <a:spcPts val="0"/>
              </a:spcBef>
              <a:buClrTx/>
              <a:buSzTx/>
              <a:buNone/>
              <a:defRPr sz="2400" cap="all" spc="384">
                <a:solidFill>
                  <a:srgbClr val="55D7FF"/>
                </a:solidFill>
                <a:latin typeface="Avenir Book"/>
                <a:ea typeface="Avenir Book"/>
                <a:cs typeface="Avenir Book"/>
                <a:sym typeface="Avenir Book"/>
              </a:defRPr>
            </a:lvl1pPr>
            <a:lvl2pPr marL="0" indent="228600">
              <a:spcBef>
                <a:spcPts val="0"/>
              </a:spcBef>
              <a:buClrTx/>
              <a:buSzTx/>
              <a:buNone/>
              <a:defRPr sz="2400" cap="all" spc="384">
                <a:solidFill>
                  <a:srgbClr val="55D7FF"/>
                </a:solidFill>
                <a:latin typeface="Avenir Book"/>
                <a:ea typeface="Avenir Book"/>
                <a:cs typeface="Avenir Book"/>
                <a:sym typeface="Avenir Book"/>
              </a:defRPr>
            </a:lvl2pPr>
            <a:lvl3pPr marL="0" indent="457200">
              <a:spcBef>
                <a:spcPts val="0"/>
              </a:spcBef>
              <a:buClrTx/>
              <a:buSzTx/>
              <a:buNone/>
              <a:defRPr sz="2400" cap="all" spc="384">
                <a:solidFill>
                  <a:srgbClr val="55D7FF"/>
                </a:solidFill>
                <a:latin typeface="Avenir Book"/>
                <a:ea typeface="Avenir Book"/>
                <a:cs typeface="Avenir Book"/>
                <a:sym typeface="Avenir Book"/>
              </a:defRPr>
            </a:lvl3pPr>
            <a:lvl4pPr marL="0" indent="685800">
              <a:spcBef>
                <a:spcPts val="0"/>
              </a:spcBef>
              <a:buClrTx/>
              <a:buSzTx/>
              <a:buNone/>
              <a:defRPr sz="2400" cap="all" spc="384">
                <a:solidFill>
                  <a:srgbClr val="55D7FF"/>
                </a:solidFill>
                <a:latin typeface="Avenir Book"/>
                <a:ea typeface="Avenir Book"/>
                <a:cs typeface="Avenir Book"/>
                <a:sym typeface="Avenir Book"/>
              </a:defRPr>
            </a:lvl4pPr>
            <a:lvl5pPr marL="0" indent="914400">
              <a:spcBef>
                <a:spcPts val="0"/>
              </a:spcBef>
              <a:buClrTx/>
              <a:buSzTx/>
              <a:buNone/>
              <a:defRPr sz="2400" cap="all" spc="384">
                <a:solidFill>
                  <a:srgbClr val="55D7FF"/>
                </a:solidFill>
                <a:latin typeface="Avenir Book"/>
                <a:ea typeface="Avenir Book"/>
                <a:cs typeface="Avenir Book"/>
                <a:sym typeface="Avenir Book"/>
              </a:defRPr>
            </a:lvl5pPr>
          </a:lstStyle>
          <a:p>
            <a:pPr lvl="0">
              <a:defRPr sz="1800" cap="none" spc="0">
                <a:solidFill>
                  <a:srgbClr val="000000"/>
                </a:solidFill>
              </a:defRPr>
            </a:pPr>
            <a:r>
              <a:rPr sz="2400" cap="all" spc="384">
                <a:solidFill>
                  <a:srgbClr val="55D7FF"/>
                </a:solidFill>
              </a:rPr>
              <a:t>Body Level One</a:t>
            </a:r>
          </a:p>
          <a:p>
            <a:pPr lvl="1">
              <a:defRPr sz="1800" cap="none" spc="0">
                <a:solidFill>
                  <a:srgbClr val="000000"/>
                </a:solidFill>
              </a:defRPr>
            </a:pPr>
            <a:r>
              <a:rPr sz="2400" cap="all" spc="384">
                <a:solidFill>
                  <a:srgbClr val="55D7FF"/>
                </a:solidFill>
              </a:rPr>
              <a:t>Body Level Two</a:t>
            </a:r>
          </a:p>
          <a:p>
            <a:pPr lvl="2">
              <a:defRPr sz="1800" cap="none" spc="0">
                <a:solidFill>
                  <a:srgbClr val="000000"/>
                </a:solidFill>
              </a:defRPr>
            </a:pPr>
            <a:r>
              <a:rPr sz="2400" cap="all" spc="384">
                <a:solidFill>
                  <a:srgbClr val="55D7FF"/>
                </a:solidFill>
              </a:rPr>
              <a:t>Body Level Three</a:t>
            </a:r>
          </a:p>
          <a:p>
            <a:pPr lvl="3">
              <a:defRPr sz="1800" cap="none" spc="0">
                <a:solidFill>
                  <a:srgbClr val="000000"/>
                </a:solidFill>
              </a:defRPr>
            </a:pPr>
            <a:r>
              <a:rPr sz="2400" cap="all" spc="384">
                <a:solidFill>
                  <a:srgbClr val="55D7FF"/>
                </a:solidFill>
              </a:rPr>
              <a:t>Body Level Four</a:t>
            </a:r>
          </a:p>
          <a:p>
            <a:pPr lvl="4">
              <a:defRPr sz="1800" cap="none" spc="0">
                <a:solidFill>
                  <a:srgbClr val="000000"/>
                </a:solidFill>
              </a:defRPr>
            </a:pPr>
            <a:r>
              <a:rPr sz="2400" cap="all" spc="384">
                <a:solidFill>
                  <a:srgbClr val="55D7FF"/>
                </a:solidFill>
              </a:rPr>
              <a:t>Body Level Five</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8" name="Shape 8"/>
          <p:cNvSpPr>
            <a:spLocks noGrp="1"/>
          </p:cNvSpPr>
          <p:nvPr>
            <p:ph type="title"/>
          </p:nvPr>
        </p:nvSpPr>
        <p:spPr>
          <a:xfrm>
            <a:off x="660400" y="1003300"/>
            <a:ext cx="11684000" cy="1460500"/>
          </a:xfrm>
          <a:prstGeom prst="rect">
            <a:avLst/>
          </a:prstGeom>
        </p:spPr>
        <p:txBody>
          <a:bodyPr/>
          <a:lstStyle>
            <a:lvl1pPr>
              <a:defRPr sz="6200" spc="992"/>
            </a:lvl1pPr>
          </a:lstStyle>
          <a:p>
            <a:pPr lvl="0">
              <a:defRPr sz="1800" cap="none" spc="0">
                <a:solidFill>
                  <a:srgbClr val="000000"/>
                </a:solidFill>
              </a:defRPr>
            </a:pPr>
            <a:r>
              <a:rPr sz="6200" cap="all" spc="992">
                <a:solidFill>
                  <a:srgbClr val="FFFFFF"/>
                </a:solidFill>
              </a:rPr>
              <a:t>Title Text</a:t>
            </a:r>
          </a:p>
        </p:txBody>
      </p:sp>
      <p:sp>
        <p:nvSpPr>
          <p:cNvPr id="9" name="Shape 9"/>
          <p:cNvSpPr>
            <a:spLocks noGrp="1"/>
          </p:cNvSpPr>
          <p:nvPr>
            <p:ph type="body" idx="1"/>
          </p:nvPr>
        </p:nvSpPr>
        <p:spPr>
          <a:xfrm>
            <a:off x="660400" y="508000"/>
            <a:ext cx="11684000" cy="508000"/>
          </a:xfrm>
          <a:prstGeom prst="rect">
            <a:avLst/>
          </a:prstGeom>
        </p:spPr>
        <p:txBody>
          <a:bodyPr/>
          <a:lstStyle>
            <a:lvl1pPr marL="0" indent="0">
              <a:spcBef>
                <a:spcPts val="0"/>
              </a:spcBef>
              <a:buClrTx/>
              <a:buSzTx/>
              <a:buNone/>
              <a:defRPr sz="2400" cap="all" spc="384">
                <a:latin typeface="Avenir Book"/>
                <a:ea typeface="Avenir Book"/>
                <a:cs typeface="Avenir Book"/>
                <a:sym typeface="Avenir Book"/>
              </a:defRPr>
            </a:lvl1pPr>
            <a:lvl2pPr marL="0" indent="228600">
              <a:spcBef>
                <a:spcPts val="0"/>
              </a:spcBef>
              <a:buClrTx/>
              <a:buSzTx/>
              <a:buNone/>
              <a:defRPr sz="2400" cap="all" spc="384">
                <a:latin typeface="Avenir Book"/>
                <a:ea typeface="Avenir Book"/>
                <a:cs typeface="Avenir Book"/>
                <a:sym typeface="Avenir Book"/>
              </a:defRPr>
            </a:lvl2pPr>
            <a:lvl3pPr marL="0" indent="457200">
              <a:spcBef>
                <a:spcPts val="0"/>
              </a:spcBef>
              <a:buClrTx/>
              <a:buSzTx/>
              <a:buNone/>
              <a:defRPr sz="2400" cap="all" spc="384">
                <a:latin typeface="Avenir Book"/>
                <a:ea typeface="Avenir Book"/>
                <a:cs typeface="Avenir Book"/>
                <a:sym typeface="Avenir Book"/>
              </a:defRPr>
            </a:lvl3pPr>
            <a:lvl4pPr marL="0" indent="685800">
              <a:spcBef>
                <a:spcPts val="0"/>
              </a:spcBef>
              <a:buClrTx/>
              <a:buSzTx/>
              <a:buNone/>
              <a:defRPr sz="2400" cap="all" spc="384">
                <a:latin typeface="Avenir Book"/>
                <a:ea typeface="Avenir Book"/>
                <a:cs typeface="Avenir Book"/>
                <a:sym typeface="Avenir Book"/>
              </a:defRPr>
            </a:lvl4pPr>
            <a:lvl5pPr marL="0" indent="914400">
              <a:spcBef>
                <a:spcPts val="0"/>
              </a:spcBef>
              <a:buClrTx/>
              <a:buSzTx/>
              <a:buNone/>
              <a:defRPr sz="2400" cap="all" spc="384">
                <a:latin typeface="Avenir Book"/>
                <a:ea typeface="Avenir Book"/>
                <a:cs typeface="Avenir Book"/>
                <a:sym typeface="Avenir Book"/>
              </a:defRPr>
            </a:lvl5pPr>
          </a:lstStyle>
          <a:p>
            <a:pPr lvl="0">
              <a:defRPr sz="1800" cap="none" spc="0">
                <a:solidFill>
                  <a:srgbClr val="000000"/>
                </a:solidFill>
              </a:defRPr>
            </a:pPr>
            <a:r>
              <a:rPr sz="2400" cap="all" spc="384">
                <a:solidFill>
                  <a:srgbClr val="FFFFFF"/>
                </a:solidFill>
              </a:rPr>
              <a:t>Body Level One</a:t>
            </a:r>
          </a:p>
          <a:p>
            <a:pPr lvl="1">
              <a:defRPr sz="1800" cap="none" spc="0">
                <a:solidFill>
                  <a:srgbClr val="000000"/>
                </a:solidFill>
              </a:defRPr>
            </a:pPr>
            <a:r>
              <a:rPr sz="2400" cap="all" spc="384">
                <a:solidFill>
                  <a:srgbClr val="FFFFFF"/>
                </a:solidFill>
              </a:rPr>
              <a:t>Body Level Two</a:t>
            </a:r>
          </a:p>
          <a:p>
            <a:pPr lvl="2">
              <a:defRPr sz="1800" cap="none" spc="0">
                <a:solidFill>
                  <a:srgbClr val="000000"/>
                </a:solidFill>
              </a:defRPr>
            </a:pPr>
            <a:r>
              <a:rPr sz="2400" cap="all" spc="384">
                <a:solidFill>
                  <a:srgbClr val="FFFFFF"/>
                </a:solidFill>
              </a:rPr>
              <a:t>Body Level Three</a:t>
            </a:r>
          </a:p>
          <a:p>
            <a:pPr lvl="3">
              <a:defRPr sz="1800" cap="none" spc="0">
                <a:solidFill>
                  <a:srgbClr val="000000"/>
                </a:solidFill>
              </a:defRPr>
            </a:pPr>
            <a:r>
              <a:rPr sz="2400" cap="all" spc="384">
                <a:solidFill>
                  <a:srgbClr val="FFFFFF"/>
                </a:solidFill>
              </a:rPr>
              <a:t>Body Level Four</a:t>
            </a:r>
          </a:p>
          <a:p>
            <a:pPr lvl="4">
              <a:defRPr sz="1800" cap="none" spc="0">
                <a:solidFill>
                  <a:srgbClr val="000000"/>
                </a:solidFill>
              </a:defRPr>
            </a:pPr>
            <a:r>
              <a:rPr sz="2400" cap="all" spc="384">
                <a:solidFill>
                  <a:srgbClr val="FFFFFF"/>
                </a:solidFill>
              </a:rPr>
              <a:t>Body Level Five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Horizontal Alt">
    <p:spTree>
      <p:nvGrpSpPr>
        <p:cNvPr id="1" name=""/>
        <p:cNvGrpSpPr/>
        <p:nvPr/>
      </p:nvGrpSpPr>
      <p:grpSpPr>
        <a:xfrm>
          <a:off x="0" y="0"/>
          <a:ext cx="0" cy="0"/>
          <a:chOff x="0" y="0"/>
          <a:chExt cx="0" cy="0"/>
        </a:xfrm>
      </p:grpSpPr>
      <p:sp>
        <p:nvSpPr>
          <p:cNvPr id="11" name="Shape 11"/>
          <p:cNvSpPr>
            <a:spLocks noGrp="1"/>
          </p:cNvSpPr>
          <p:nvPr>
            <p:ph type="title"/>
          </p:nvPr>
        </p:nvSpPr>
        <p:spPr>
          <a:xfrm>
            <a:off x="660400" y="1003300"/>
            <a:ext cx="11684000" cy="1460500"/>
          </a:xfrm>
          <a:prstGeom prst="rect">
            <a:avLst/>
          </a:prstGeom>
        </p:spPr>
        <p:txBody>
          <a:bodyPr/>
          <a:lstStyle>
            <a:lvl1pPr>
              <a:defRPr sz="6200" spc="992"/>
            </a:lvl1pPr>
          </a:lstStyle>
          <a:p>
            <a:pPr lvl="0">
              <a:defRPr sz="1800" cap="none" spc="0">
                <a:solidFill>
                  <a:srgbClr val="000000"/>
                </a:solidFill>
              </a:defRPr>
            </a:pPr>
            <a:r>
              <a:rPr sz="6200" cap="all" spc="992">
                <a:solidFill>
                  <a:srgbClr val="FFFFFF"/>
                </a:solidFill>
              </a:rPr>
              <a:t>Title Text</a:t>
            </a:r>
          </a:p>
        </p:txBody>
      </p:sp>
      <p:sp>
        <p:nvSpPr>
          <p:cNvPr id="12" name="Shape 12"/>
          <p:cNvSpPr>
            <a:spLocks noGrp="1"/>
          </p:cNvSpPr>
          <p:nvPr>
            <p:ph type="body" idx="1"/>
          </p:nvPr>
        </p:nvSpPr>
        <p:spPr>
          <a:xfrm>
            <a:off x="660400" y="508000"/>
            <a:ext cx="11684000" cy="508000"/>
          </a:xfrm>
          <a:prstGeom prst="rect">
            <a:avLst/>
          </a:prstGeom>
        </p:spPr>
        <p:txBody>
          <a:bodyPr/>
          <a:lstStyle>
            <a:lvl1pPr marL="0" indent="0">
              <a:spcBef>
                <a:spcPts val="0"/>
              </a:spcBef>
              <a:buClrTx/>
              <a:buSzTx/>
              <a:buNone/>
              <a:defRPr sz="2400" cap="all" spc="384">
                <a:latin typeface="Avenir Book"/>
                <a:ea typeface="Avenir Book"/>
                <a:cs typeface="Avenir Book"/>
                <a:sym typeface="Avenir Book"/>
              </a:defRPr>
            </a:lvl1pPr>
            <a:lvl2pPr marL="0" indent="228600">
              <a:spcBef>
                <a:spcPts val="0"/>
              </a:spcBef>
              <a:buClrTx/>
              <a:buSzTx/>
              <a:buNone/>
              <a:defRPr sz="2400" cap="all" spc="384">
                <a:latin typeface="Avenir Book"/>
                <a:ea typeface="Avenir Book"/>
                <a:cs typeface="Avenir Book"/>
                <a:sym typeface="Avenir Book"/>
              </a:defRPr>
            </a:lvl2pPr>
            <a:lvl3pPr marL="0" indent="457200">
              <a:spcBef>
                <a:spcPts val="0"/>
              </a:spcBef>
              <a:buClrTx/>
              <a:buSzTx/>
              <a:buNone/>
              <a:defRPr sz="2400" cap="all" spc="384">
                <a:latin typeface="Avenir Book"/>
                <a:ea typeface="Avenir Book"/>
                <a:cs typeface="Avenir Book"/>
                <a:sym typeface="Avenir Book"/>
              </a:defRPr>
            </a:lvl3pPr>
            <a:lvl4pPr marL="0" indent="685800">
              <a:spcBef>
                <a:spcPts val="0"/>
              </a:spcBef>
              <a:buClrTx/>
              <a:buSzTx/>
              <a:buNone/>
              <a:defRPr sz="2400" cap="all" spc="384">
                <a:latin typeface="Avenir Book"/>
                <a:ea typeface="Avenir Book"/>
                <a:cs typeface="Avenir Book"/>
                <a:sym typeface="Avenir Book"/>
              </a:defRPr>
            </a:lvl4pPr>
            <a:lvl5pPr marL="0" indent="914400">
              <a:spcBef>
                <a:spcPts val="0"/>
              </a:spcBef>
              <a:buClrTx/>
              <a:buSzTx/>
              <a:buNone/>
              <a:defRPr sz="2400" cap="all" spc="384">
                <a:latin typeface="Avenir Book"/>
                <a:ea typeface="Avenir Book"/>
                <a:cs typeface="Avenir Book"/>
                <a:sym typeface="Avenir Book"/>
              </a:defRPr>
            </a:lvl5pPr>
          </a:lstStyle>
          <a:p>
            <a:pPr lvl="0">
              <a:defRPr sz="1800" cap="none" spc="0">
                <a:solidFill>
                  <a:srgbClr val="000000"/>
                </a:solidFill>
              </a:defRPr>
            </a:pPr>
            <a:r>
              <a:rPr sz="2400" cap="all" spc="384">
                <a:solidFill>
                  <a:srgbClr val="FFFFFF"/>
                </a:solidFill>
              </a:rPr>
              <a:t>Body Level One</a:t>
            </a:r>
          </a:p>
          <a:p>
            <a:pPr lvl="1">
              <a:defRPr sz="1800" cap="none" spc="0">
                <a:solidFill>
                  <a:srgbClr val="000000"/>
                </a:solidFill>
              </a:defRPr>
            </a:pPr>
            <a:r>
              <a:rPr sz="2400" cap="all" spc="384">
                <a:solidFill>
                  <a:srgbClr val="FFFFFF"/>
                </a:solidFill>
              </a:rPr>
              <a:t>Body Level Two</a:t>
            </a:r>
          </a:p>
          <a:p>
            <a:pPr lvl="2">
              <a:defRPr sz="1800" cap="none" spc="0">
                <a:solidFill>
                  <a:srgbClr val="000000"/>
                </a:solidFill>
              </a:defRPr>
            </a:pPr>
            <a:r>
              <a:rPr sz="2400" cap="all" spc="384">
                <a:solidFill>
                  <a:srgbClr val="FFFFFF"/>
                </a:solidFill>
              </a:rPr>
              <a:t>Body Level Three</a:t>
            </a:r>
          </a:p>
          <a:p>
            <a:pPr lvl="3">
              <a:defRPr sz="1800" cap="none" spc="0">
                <a:solidFill>
                  <a:srgbClr val="000000"/>
                </a:solidFill>
              </a:defRPr>
            </a:pPr>
            <a:r>
              <a:rPr sz="2400" cap="all" spc="384">
                <a:solidFill>
                  <a:srgbClr val="FFFFFF"/>
                </a:solidFill>
              </a:rPr>
              <a:t>Body Level Four</a:t>
            </a:r>
          </a:p>
          <a:p>
            <a:pPr lvl="4">
              <a:defRPr sz="1800" cap="none" spc="0">
                <a:solidFill>
                  <a:srgbClr val="000000"/>
                </a:solidFill>
              </a:defRPr>
            </a:pPr>
            <a:r>
              <a:rPr sz="2400" cap="all" spc="384">
                <a:solidFill>
                  <a:srgbClr val="FFFFFF"/>
                </a:solidFill>
              </a:rPr>
              <a:t>Body Level Five</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14" name="Shape 14"/>
          <p:cNvSpPr>
            <a:spLocks noGrp="1"/>
          </p:cNvSpPr>
          <p:nvPr>
            <p:ph type="title"/>
          </p:nvPr>
        </p:nvSpPr>
        <p:spPr>
          <a:xfrm>
            <a:off x="660400" y="3759200"/>
            <a:ext cx="11684000" cy="2222500"/>
          </a:xfrm>
          <a:prstGeom prst="rect">
            <a:avLst/>
          </a:prstGeom>
        </p:spPr>
        <p:txBody>
          <a:bodyPr anchor="ctr"/>
          <a:lstStyle>
            <a:lvl1pPr>
              <a:defRPr sz="6200" spc="992"/>
            </a:lvl1pPr>
          </a:lstStyle>
          <a:p>
            <a:pPr lvl="0">
              <a:defRPr sz="1800" cap="none" spc="0">
                <a:solidFill>
                  <a:srgbClr val="000000"/>
                </a:solidFill>
              </a:defRPr>
            </a:pPr>
            <a:r>
              <a:rPr sz="6200" cap="all" spc="992">
                <a:solidFill>
                  <a:srgbClr val="FFFFFF"/>
                </a:solidFill>
              </a:rPr>
              <a:t>Title Text</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16" name="Shape 16"/>
          <p:cNvSpPr>
            <a:spLocks noGrp="1"/>
          </p:cNvSpPr>
          <p:nvPr>
            <p:ph type="title"/>
          </p:nvPr>
        </p:nvSpPr>
        <p:spPr>
          <a:xfrm>
            <a:off x="546100" y="4305300"/>
            <a:ext cx="5410200" cy="2984500"/>
          </a:xfrm>
          <a:prstGeom prst="rect">
            <a:avLst/>
          </a:prstGeom>
        </p:spPr>
        <p:txBody>
          <a:bodyPr/>
          <a:lstStyle/>
          <a:p>
            <a:pPr lvl="0">
              <a:defRPr sz="1800" cap="none" spc="0">
                <a:solidFill>
                  <a:srgbClr val="000000"/>
                </a:solidFill>
              </a:defRPr>
            </a:pPr>
            <a:r>
              <a:rPr sz="4500" cap="all" spc="720">
                <a:solidFill>
                  <a:srgbClr val="FFFFFF"/>
                </a:solidFill>
              </a:rPr>
              <a:t>Title Text</a:t>
            </a:r>
          </a:p>
        </p:txBody>
      </p:sp>
      <p:sp>
        <p:nvSpPr>
          <p:cNvPr id="17" name="Shape 17"/>
          <p:cNvSpPr>
            <a:spLocks noGrp="1"/>
          </p:cNvSpPr>
          <p:nvPr>
            <p:ph type="body" idx="1"/>
          </p:nvPr>
        </p:nvSpPr>
        <p:spPr>
          <a:xfrm>
            <a:off x="546100" y="3429000"/>
            <a:ext cx="5410200" cy="889000"/>
          </a:xfrm>
          <a:prstGeom prst="rect">
            <a:avLst/>
          </a:prstGeom>
        </p:spPr>
        <p:txBody>
          <a:bodyPr/>
          <a:lstStyle>
            <a:lvl1pPr marL="0" indent="0">
              <a:spcBef>
                <a:spcPts val="0"/>
              </a:spcBef>
              <a:buClrTx/>
              <a:buSzTx/>
              <a:buNone/>
              <a:defRPr sz="2400" cap="all" spc="384">
                <a:solidFill>
                  <a:srgbClr val="55D7FF"/>
                </a:solidFill>
                <a:latin typeface="Avenir Book"/>
                <a:ea typeface="Avenir Book"/>
                <a:cs typeface="Avenir Book"/>
                <a:sym typeface="Avenir Book"/>
              </a:defRPr>
            </a:lvl1pPr>
            <a:lvl2pPr marL="0" indent="228600">
              <a:spcBef>
                <a:spcPts val="0"/>
              </a:spcBef>
              <a:buClrTx/>
              <a:buSzTx/>
              <a:buNone/>
              <a:defRPr sz="2400" cap="all" spc="384">
                <a:solidFill>
                  <a:srgbClr val="55D7FF"/>
                </a:solidFill>
                <a:latin typeface="Avenir Book"/>
                <a:ea typeface="Avenir Book"/>
                <a:cs typeface="Avenir Book"/>
                <a:sym typeface="Avenir Book"/>
              </a:defRPr>
            </a:lvl2pPr>
            <a:lvl3pPr marL="0" indent="457200">
              <a:spcBef>
                <a:spcPts val="0"/>
              </a:spcBef>
              <a:buClrTx/>
              <a:buSzTx/>
              <a:buNone/>
              <a:defRPr sz="2400" cap="all" spc="384">
                <a:solidFill>
                  <a:srgbClr val="55D7FF"/>
                </a:solidFill>
                <a:latin typeface="Avenir Book"/>
                <a:ea typeface="Avenir Book"/>
                <a:cs typeface="Avenir Book"/>
                <a:sym typeface="Avenir Book"/>
              </a:defRPr>
            </a:lvl3pPr>
            <a:lvl4pPr marL="0" indent="685800">
              <a:spcBef>
                <a:spcPts val="0"/>
              </a:spcBef>
              <a:buClrTx/>
              <a:buSzTx/>
              <a:buNone/>
              <a:defRPr sz="2400" cap="all" spc="384">
                <a:solidFill>
                  <a:srgbClr val="55D7FF"/>
                </a:solidFill>
                <a:latin typeface="Avenir Book"/>
                <a:ea typeface="Avenir Book"/>
                <a:cs typeface="Avenir Book"/>
                <a:sym typeface="Avenir Book"/>
              </a:defRPr>
            </a:lvl4pPr>
            <a:lvl5pPr marL="0" indent="914400">
              <a:spcBef>
                <a:spcPts val="0"/>
              </a:spcBef>
              <a:buClrTx/>
              <a:buSzTx/>
              <a:buNone/>
              <a:defRPr sz="2400" cap="all" spc="384">
                <a:solidFill>
                  <a:srgbClr val="55D7FF"/>
                </a:solidFill>
                <a:latin typeface="Avenir Book"/>
                <a:ea typeface="Avenir Book"/>
                <a:cs typeface="Avenir Book"/>
                <a:sym typeface="Avenir Book"/>
              </a:defRPr>
            </a:lvl5pPr>
          </a:lstStyle>
          <a:p>
            <a:pPr lvl="0">
              <a:defRPr sz="1800" cap="none" spc="0">
                <a:solidFill>
                  <a:srgbClr val="000000"/>
                </a:solidFill>
              </a:defRPr>
            </a:pPr>
            <a:r>
              <a:rPr sz="2400" cap="all" spc="384">
                <a:solidFill>
                  <a:srgbClr val="55D7FF"/>
                </a:solidFill>
              </a:rPr>
              <a:t>Body Level One</a:t>
            </a:r>
          </a:p>
          <a:p>
            <a:pPr lvl="1">
              <a:defRPr sz="1800" cap="none" spc="0">
                <a:solidFill>
                  <a:srgbClr val="000000"/>
                </a:solidFill>
              </a:defRPr>
            </a:pPr>
            <a:r>
              <a:rPr sz="2400" cap="all" spc="384">
                <a:solidFill>
                  <a:srgbClr val="55D7FF"/>
                </a:solidFill>
              </a:rPr>
              <a:t>Body Level Two</a:t>
            </a:r>
          </a:p>
          <a:p>
            <a:pPr lvl="2">
              <a:defRPr sz="1800" cap="none" spc="0">
                <a:solidFill>
                  <a:srgbClr val="000000"/>
                </a:solidFill>
              </a:defRPr>
            </a:pPr>
            <a:r>
              <a:rPr sz="2400" cap="all" spc="384">
                <a:solidFill>
                  <a:srgbClr val="55D7FF"/>
                </a:solidFill>
              </a:rPr>
              <a:t>Body Level Three</a:t>
            </a:r>
          </a:p>
          <a:p>
            <a:pPr lvl="3">
              <a:defRPr sz="1800" cap="none" spc="0">
                <a:solidFill>
                  <a:srgbClr val="000000"/>
                </a:solidFill>
              </a:defRPr>
            </a:pPr>
            <a:r>
              <a:rPr sz="2400" cap="all" spc="384">
                <a:solidFill>
                  <a:srgbClr val="55D7FF"/>
                </a:solidFill>
              </a:rPr>
              <a:t>Body Level Four</a:t>
            </a:r>
          </a:p>
          <a:p>
            <a:pPr lvl="4">
              <a:defRPr sz="1800" cap="none" spc="0">
                <a:solidFill>
                  <a:srgbClr val="000000"/>
                </a:solidFill>
              </a:defRPr>
            </a:pPr>
            <a:r>
              <a:rPr sz="2400" cap="all" spc="384">
                <a:solidFill>
                  <a:srgbClr val="55D7FF"/>
                </a:solidFill>
              </a:rPr>
              <a:t>Body Level Five</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19" name="Shape 19"/>
          <p:cNvSpPr>
            <a:spLocks noGrp="1"/>
          </p:cNvSpPr>
          <p:nvPr>
            <p:ph type="title"/>
          </p:nvPr>
        </p:nvSpPr>
        <p:spPr>
          <a:prstGeom prst="rect">
            <a:avLst/>
          </a:prstGeom>
        </p:spPr>
        <p:txBody>
          <a:bodyPr/>
          <a:lstStyle/>
          <a:p>
            <a:pPr lvl="0">
              <a:defRPr sz="1800" cap="none" spc="0">
                <a:solidFill>
                  <a:srgbClr val="000000"/>
                </a:solidFill>
              </a:defRPr>
            </a:pPr>
            <a:r>
              <a:rPr sz="4500" cap="all" spc="720">
                <a:solidFill>
                  <a:srgbClr val="FFFFFF"/>
                </a:solidFill>
              </a:rPr>
              <a:t>Title Text</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defRPr sz="1800" cap="none" spc="0">
                <a:solidFill>
                  <a:srgbClr val="000000"/>
                </a:solidFill>
              </a:defRPr>
            </a:pPr>
            <a:r>
              <a:rPr sz="4500" cap="all" spc="720">
                <a:solidFill>
                  <a:srgbClr val="FFFFFF"/>
                </a:solidFill>
              </a:rPr>
              <a:t>Title Text</a:t>
            </a:r>
          </a:p>
        </p:txBody>
      </p:sp>
      <p:sp>
        <p:nvSpPr>
          <p:cNvPr id="22" name="Shape 22"/>
          <p:cNvSpPr>
            <a:spLocks noGrp="1"/>
          </p:cNvSpPr>
          <p:nvPr>
            <p:ph type="body" idx="1"/>
          </p:nvPr>
        </p:nvSpPr>
        <p:spPr>
          <a:prstGeom prst="rect">
            <a:avLst/>
          </a:prstGeom>
        </p:spPr>
        <p:txBody>
          <a:bodyPr/>
          <a:lstStyle/>
          <a:p>
            <a:pPr lvl="0">
              <a:defRPr sz="1800">
                <a:solidFill>
                  <a:srgbClr val="000000"/>
                </a:solidFill>
              </a:defRPr>
            </a:pPr>
            <a:r>
              <a:rPr sz="3600">
                <a:solidFill>
                  <a:srgbClr val="FFFFFF"/>
                </a:solidFill>
              </a:rPr>
              <a:t>Body Level One</a:t>
            </a:r>
          </a:p>
          <a:p>
            <a:pPr lvl="1">
              <a:defRPr sz="1800">
                <a:solidFill>
                  <a:srgbClr val="000000"/>
                </a:solidFill>
              </a:defRPr>
            </a:pPr>
            <a:r>
              <a:rPr sz="3600">
                <a:solidFill>
                  <a:srgbClr val="FFFFFF"/>
                </a:solidFill>
              </a:rPr>
              <a:t>Body Level Two</a:t>
            </a:r>
          </a:p>
          <a:p>
            <a:pPr lvl="2">
              <a:defRPr sz="1800">
                <a:solidFill>
                  <a:srgbClr val="000000"/>
                </a:solidFill>
              </a:defRPr>
            </a:pPr>
            <a:r>
              <a:rPr sz="3600">
                <a:solidFill>
                  <a:srgbClr val="FFFFFF"/>
                </a:solidFill>
              </a:rPr>
              <a:t>Body Level Three</a:t>
            </a:r>
          </a:p>
          <a:p>
            <a:pPr lvl="3">
              <a:defRPr sz="1800">
                <a:solidFill>
                  <a:srgbClr val="000000"/>
                </a:solidFill>
              </a:defRPr>
            </a:pPr>
            <a:r>
              <a:rPr sz="3600">
                <a:solidFill>
                  <a:srgbClr val="FFFFFF"/>
                </a:solidFill>
              </a:rPr>
              <a:t>Body Level Four</a:t>
            </a:r>
          </a:p>
          <a:p>
            <a:pPr lvl="4">
              <a:defRPr sz="1800">
                <a:solidFill>
                  <a:srgbClr val="000000"/>
                </a:solidFill>
              </a:defRPr>
            </a:pPr>
            <a:r>
              <a:rPr sz="3600">
                <a:solidFill>
                  <a:srgbClr val="FFFFFF"/>
                </a:solidFill>
              </a:rPr>
              <a:t>Body Level Five</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24" name="Shape 24"/>
          <p:cNvSpPr>
            <a:spLocks noGrp="1"/>
          </p:cNvSpPr>
          <p:nvPr>
            <p:ph type="title"/>
          </p:nvPr>
        </p:nvSpPr>
        <p:spPr>
          <a:xfrm>
            <a:off x="660400" y="609600"/>
            <a:ext cx="5080000" cy="1854200"/>
          </a:xfrm>
          <a:prstGeom prst="rect">
            <a:avLst/>
          </a:prstGeom>
        </p:spPr>
        <p:txBody>
          <a:bodyPr/>
          <a:lstStyle/>
          <a:p>
            <a:pPr lvl="0">
              <a:defRPr sz="1800" cap="none" spc="0">
                <a:solidFill>
                  <a:srgbClr val="000000"/>
                </a:solidFill>
              </a:defRPr>
            </a:pPr>
            <a:r>
              <a:rPr sz="4500" cap="all" spc="720">
                <a:solidFill>
                  <a:srgbClr val="FFFFFF"/>
                </a:solidFill>
              </a:rPr>
              <a:t>Title Text</a:t>
            </a:r>
          </a:p>
        </p:txBody>
      </p:sp>
      <p:sp>
        <p:nvSpPr>
          <p:cNvPr id="25" name="Shape 25"/>
          <p:cNvSpPr>
            <a:spLocks noGrp="1"/>
          </p:cNvSpPr>
          <p:nvPr>
            <p:ph type="body" idx="1"/>
          </p:nvPr>
        </p:nvSpPr>
        <p:spPr>
          <a:xfrm>
            <a:off x="660400" y="2819400"/>
            <a:ext cx="5080000" cy="6057900"/>
          </a:xfrm>
          <a:prstGeom prst="rect">
            <a:avLst/>
          </a:prstGeom>
        </p:spPr>
        <p:txBody>
          <a:bodyPr/>
          <a:lstStyle>
            <a:lvl1pPr marL="393700" indent="-393700">
              <a:spcBef>
                <a:spcPts val="3200"/>
              </a:spcBef>
              <a:defRPr sz="3000"/>
            </a:lvl1pPr>
            <a:lvl2pPr marL="787400" indent="-393700">
              <a:spcBef>
                <a:spcPts val="3200"/>
              </a:spcBef>
              <a:defRPr sz="3000"/>
            </a:lvl2pPr>
            <a:lvl3pPr marL="1181100" indent="-393700">
              <a:spcBef>
                <a:spcPts val="3200"/>
              </a:spcBef>
              <a:defRPr sz="3000"/>
            </a:lvl3pPr>
            <a:lvl4pPr marL="1574800" indent="-393700">
              <a:spcBef>
                <a:spcPts val="3200"/>
              </a:spcBef>
              <a:defRPr sz="3000"/>
            </a:lvl4pPr>
            <a:lvl5pPr marL="1968500" indent="-393700">
              <a:spcBef>
                <a:spcPts val="3200"/>
              </a:spcBef>
              <a:defRPr sz="3000"/>
            </a:lvl5pPr>
          </a:lstStyle>
          <a:p>
            <a:pPr lvl="0">
              <a:defRPr sz="1800">
                <a:solidFill>
                  <a:srgbClr val="000000"/>
                </a:solidFill>
              </a:defRPr>
            </a:pPr>
            <a:r>
              <a:rPr sz="3000">
                <a:solidFill>
                  <a:srgbClr val="FFFFFF"/>
                </a:solidFill>
              </a:rPr>
              <a:t>Body Level One</a:t>
            </a:r>
          </a:p>
          <a:p>
            <a:pPr lvl="1">
              <a:defRPr sz="1800">
                <a:solidFill>
                  <a:srgbClr val="000000"/>
                </a:solidFill>
              </a:defRPr>
            </a:pPr>
            <a:r>
              <a:rPr sz="3000">
                <a:solidFill>
                  <a:srgbClr val="FFFFFF"/>
                </a:solidFill>
              </a:rPr>
              <a:t>Body Level Two</a:t>
            </a:r>
          </a:p>
          <a:p>
            <a:pPr lvl="2">
              <a:defRPr sz="1800">
                <a:solidFill>
                  <a:srgbClr val="000000"/>
                </a:solidFill>
              </a:defRPr>
            </a:pPr>
            <a:r>
              <a:rPr sz="3000">
                <a:solidFill>
                  <a:srgbClr val="FFFFFF"/>
                </a:solidFill>
              </a:rPr>
              <a:t>Body Level Three</a:t>
            </a:r>
          </a:p>
          <a:p>
            <a:pPr lvl="3">
              <a:defRPr sz="1800">
                <a:solidFill>
                  <a:srgbClr val="000000"/>
                </a:solidFill>
              </a:defRPr>
            </a:pPr>
            <a:r>
              <a:rPr sz="3000">
                <a:solidFill>
                  <a:srgbClr val="FFFFFF"/>
                </a:solidFill>
              </a:rPr>
              <a:t>Body Level Four</a:t>
            </a:r>
          </a:p>
          <a:p>
            <a:pPr lvl="4">
              <a:defRPr sz="1800">
                <a:solidFill>
                  <a:srgbClr val="000000"/>
                </a:solidFill>
              </a:defRPr>
            </a:pPr>
            <a:r>
              <a:rPr sz="3000">
                <a:solidFill>
                  <a:srgbClr val="FFFFFF"/>
                </a:solidFill>
              </a:rPr>
              <a:t>Body Level Five</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27" name="Shape 27"/>
          <p:cNvSpPr>
            <a:spLocks noGrp="1"/>
          </p:cNvSpPr>
          <p:nvPr>
            <p:ph type="body" idx="1"/>
          </p:nvPr>
        </p:nvSpPr>
        <p:spPr>
          <a:xfrm>
            <a:off x="660400" y="1511300"/>
            <a:ext cx="11684000" cy="6718300"/>
          </a:xfrm>
          <a:prstGeom prst="rect">
            <a:avLst/>
          </a:prstGeom>
        </p:spPr>
        <p:txBody>
          <a:bodyPr/>
          <a:lstStyle/>
          <a:p>
            <a:pPr lvl="0">
              <a:defRPr sz="1800">
                <a:solidFill>
                  <a:srgbClr val="000000"/>
                </a:solidFill>
              </a:defRPr>
            </a:pPr>
            <a:r>
              <a:rPr sz="3600">
                <a:solidFill>
                  <a:srgbClr val="FFFFFF"/>
                </a:solidFill>
              </a:rPr>
              <a:t>Body Level One</a:t>
            </a:r>
          </a:p>
          <a:p>
            <a:pPr lvl="1">
              <a:defRPr sz="1800">
                <a:solidFill>
                  <a:srgbClr val="000000"/>
                </a:solidFill>
              </a:defRPr>
            </a:pPr>
            <a:r>
              <a:rPr sz="3600">
                <a:solidFill>
                  <a:srgbClr val="FFFFFF"/>
                </a:solidFill>
              </a:rPr>
              <a:t>Body Level Two</a:t>
            </a:r>
          </a:p>
          <a:p>
            <a:pPr lvl="2">
              <a:defRPr sz="1800">
                <a:solidFill>
                  <a:srgbClr val="000000"/>
                </a:solidFill>
              </a:defRPr>
            </a:pPr>
            <a:r>
              <a:rPr sz="3600">
                <a:solidFill>
                  <a:srgbClr val="FFFFFF"/>
                </a:solidFill>
              </a:rPr>
              <a:t>Body Level Three</a:t>
            </a:r>
          </a:p>
          <a:p>
            <a:pPr lvl="3">
              <a:defRPr sz="1800">
                <a:solidFill>
                  <a:srgbClr val="000000"/>
                </a:solidFill>
              </a:defRPr>
            </a:pPr>
            <a:r>
              <a:rPr sz="3600">
                <a:solidFill>
                  <a:srgbClr val="FFFFFF"/>
                </a:solidFill>
              </a:rPr>
              <a:t>Body Level Four</a:t>
            </a:r>
          </a:p>
          <a:p>
            <a:pPr lvl="4">
              <a:defRPr sz="1800">
                <a:solidFill>
                  <a:srgbClr val="000000"/>
                </a:solidFill>
              </a:defRPr>
            </a:pPr>
            <a:r>
              <a:rPr sz="3600">
                <a:solidFill>
                  <a:srgbClr val="FFFFFF"/>
                </a:solidFill>
              </a:rPr>
              <a:t>Body Level Five</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hoto">
    <p:spTree>
      <p:nvGrpSpPr>
        <p:cNvPr id="1" name=""/>
        <p:cNvGrpSpPr/>
        <p:nvPr/>
      </p:nvGrpSpPr>
      <p:grpSpPr>
        <a:xfrm>
          <a:off x="0" y="0"/>
          <a:ext cx="0" cy="0"/>
          <a:chOff x="0" y="0"/>
          <a:chExt cx="0" cy="0"/>
        </a:xfrm>
      </p:grpSpPr>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60400" y="609600"/>
            <a:ext cx="11684000" cy="1422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ormAutofit/>
          </a:bodyPr>
          <a:lstStyle/>
          <a:p>
            <a:pPr lvl="0">
              <a:defRPr sz="1800" cap="none" spc="0">
                <a:solidFill>
                  <a:srgbClr val="000000"/>
                </a:solidFill>
              </a:defRPr>
            </a:pPr>
            <a:r>
              <a:rPr sz="4500" cap="all" spc="720">
                <a:solidFill>
                  <a:srgbClr val="FFFFFF"/>
                </a:solidFill>
              </a:rPr>
              <a:t>Title Text</a:t>
            </a:r>
          </a:p>
        </p:txBody>
      </p:sp>
      <p:sp>
        <p:nvSpPr>
          <p:cNvPr id="3" name="Shape 3"/>
          <p:cNvSpPr>
            <a:spLocks noGrp="1"/>
          </p:cNvSpPr>
          <p:nvPr>
            <p:ph type="body" idx="1"/>
          </p:nvPr>
        </p:nvSpPr>
        <p:spPr>
          <a:xfrm>
            <a:off x="660400" y="2019300"/>
            <a:ext cx="11684000" cy="67183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600">
                <a:solidFill>
                  <a:srgbClr val="FFFFFF"/>
                </a:solidFill>
              </a:rPr>
              <a:t>Body Level One</a:t>
            </a:r>
          </a:p>
          <a:p>
            <a:pPr lvl="1">
              <a:defRPr sz="1800">
                <a:solidFill>
                  <a:srgbClr val="000000"/>
                </a:solidFill>
              </a:defRPr>
            </a:pPr>
            <a:r>
              <a:rPr sz="3600">
                <a:solidFill>
                  <a:srgbClr val="FFFFFF"/>
                </a:solidFill>
              </a:rPr>
              <a:t>Body Level Two</a:t>
            </a:r>
          </a:p>
          <a:p>
            <a:pPr lvl="2">
              <a:defRPr sz="1800">
                <a:solidFill>
                  <a:srgbClr val="000000"/>
                </a:solidFill>
              </a:defRPr>
            </a:pPr>
            <a:r>
              <a:rPr sz="3600">
                <a:solidFill>
                  <a:srgbClr val="FFFFFF"/>
                </a:solidFill>
              </a:rPr>
              <a:t>Body Level Three</a:t>
            </a:r>
          </a:p>
          <a:p>
            <a:pPr lvl="3">
              <a:defRPr sz="1800">
                <a:solidFill>
                  <a:srgbClr val="000000"/>
                </a:solidFill>
              </a:defRPr>
            </a:pPr>
            <a:r>
              <a:rPr sz="3600">
                <a:solidFill>
                  <a:srgbClr val="FFFFFF"/>
                </a:solidFill>
              </a:rPr>
              <a:t>Body Level Four</a:t>
            </a:r>
          </a:p>
          <a:p>
            <a:pPr lvl="4">
              <a:defRPr sz="1800">
                <a:solidFill>
                  <a:srgbClr val="000000"/>
                </a:solidFill>
              </a:defRPr>
            </a:pPr>
            <a:r>
              <a:rPr sz="3600">
                <a:solidFill>
                  <a:srgbClr val="FFFFFF"/>
                </a:solidFill>
              </a:rPr>
              <a:t>Body Level Five</a:t>
            </a: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med"/>
  <p:txStyles>
    <p:titleStyle>
      <a:lvl1pPr defTabSz="584200">
        <a:defRPr sz="4500" cap="all" spc="720">
          <a:solidFill>
            <a:srgbClr val="FFFFFF"/>
          </a:solidFill>
          <a:latin typeface="+mn-lt"/>
          <a:ea typeface="+mn-ea"/>
          <a:cs typeface="+mn-cs"/>
          <a:sym typeface="Avenir Light"/>
        </a:defRPr>
      </a:lvl1pPr>
      <a:lvl2pPr indent="228600" defTabSz="584200">
        <a:defRPr sz="4500" cap="all" spc="720">
          <a:solidFill>
            <a:srgbClr val="FFFFFF"/>
          </a:solidFill>
          <a:latin typeface="+mn-lt"/>
          <a:ea typeface="+mn-ea"/>
          <a:cs typeface="+mn-cs"/>
          <a:sym typeface="Avenir Light"/>
        </a:defRPr>
      </a:lvl2pPr>
      <a:lvl3pPr indent="457200" defTabSz="584200">
        <a:defRPr sz="4500" cap="all" spc="720">
          <a:solidFill>
            <a:srgbClr val="FFFFFF"/>
          </a:solidFill>
          <a:latin typeface="+mn-lt"/>
          <a:ea typeface="+mn-ea"/>
          <a:cs typeface="+mn-cs"/>
          <a:sym typeface="Avenir Light"/>
        </a:defRPr>
      </a:lvl3pPr>
      <a:lvl4pPr indent="685800" defTabSz="584200">
        <a:defRPr sz="4500" cap="all" spc="720">
          <a:solidFill>
            <a:srgbClr val="FFFFFF"/>
          </a:solidFill>
          <a:latin typeface="+mn-lt"/>
          <a:ea typeface="+mn-ea"/>
          <a:cs typeface="+mn-cs"/>
          <a:sym typeface="Avenir Light"/>
        </a:defRPr>
      </a:lvl4pPr>
      <a:lvl5pPr indent="914400" defTabSz="584200">
        <a:defRPr sz="4500" cap="all" spc="720">
          <a:solidFill>
            <a:srgbClr val="FFFFFF"/>
          </a:solidFill>
          <a:latin typeface="+mn-lt"/>
          <a:ea typeface="+mn-ea"/>
          <a:cs typeface="+mn-cs"/>
          <a:sym typeface="Avenir Light"/>
        </a:defRPr>
      </a:lvl5pPr>
      <a:lvl6pPr indent="1143000" defTabSz="584200">
        <a:defRPr sz="4500" cap="all" spc="720">
          <a:solidFill>
            <a:srgbClr val="FFFFFF"/>
          </a:solidFill>
          <a:latin typeface="+mn-lt"/>
          <a:ea typeface="+mn-ea"/>
          <a:cs typeface="+mn-cs"/>
          <a:sym typeface="Avenir Light"/>
        </a:defRPr>
      </a:lvl6pPr>
      <a:lvl7pPr indent="1371600" defTabSz="584200">
        <a:defRPr sz="4500" cap="all" spc="720">
          <a:solidFill>
            <a:srgbClr val="FFFFFF"/>
          </a:solidFill>
          <a:latin typeface="+mn-lt"/>
          <a:ea typeface="+mn-ea"/>
          <a:cs typeface="+mn-cs"/>
          <a:sym typeface="Avenir Light"/>
        </a:defRPr>
      </a:lvl7pPr>
      <a:lvl8pPr indent="1600200" defTabSz="584200">
        <a:defRPr sz="4500" cap="all" spc="720">
          <a:solidFill>
            <a:srgbClr val="FFFFFF"/>
          </a:solidFill>
          <a:latin typeface="+mn-lt"/>
          <a:ea typeface="+mn-ea"/>
          <a:cs typeface="+mn-cs"/>
          <a:sym typeface="Avenir Light"/>
        </a:defRPr>
      </a:lvl8pPr>
      <a:lvl9pPr indent="1828800" defTabSz="584200">
        <a:defRPr sz="4500" cap="all" spc="720">
          <a:solidFill>
            <a:srgbClr val="FFFFFF"/>
          </a:solidFill>
          <a:latin typeface="+mn-lt"/>
          <a:ea typeface="+mn-ea"/>
          <a:cs typeface="+mn-cs"/>
          <a:sym typeface="Avenir Light"/>
        </a:defRPr>
      </a:lvl9pPr>
    </p:titleStyle>
    <p:bodyStyle>
      <a:lvl1pPr marL="469900" indent="-469900" defTabSz="584200">
        <a:spcBef>
          <a:spcPts val="4200"/>
        </a:spcBef>
        <a:buClr>
          <a:srgbClr val="646464"/>
        </a:buClr>
        <a:buSzPct val="90000"/>
        <a:buChar char="•"/>
        <a:defRPr sz="3600">
          <a:solidFill>
            <a:srgbClr val="FFFFFF"/>
          </a:solidFill>
          <a:latin typeface="+mn-lt"/>
          <a:ea typeface="+mn-ea"/>
          <a:cs typeface="+mn-cs"/>
          <a:sym typeface="Avenir Light"/>
        </a:defRPr>
      </a:lvl1pPr>
      <a:lvl2pPr marL="939800" indent="-469900" defTabSz="584200">
        <a:spcBef>
          <a:spcPts val="4200"/>
        </a:spcBef>
        <a:buClr>
          <a:srgbClr val="646464"/>
        </a:buClr>
        <a:buSzPct val="90000"/>
        <a:buChar char="•"/>
        <a:defRPr sz="3600">
          <a:solidFill>
            <a:srgbClr val="FFFFFF"/>
          </a:solidFill>
          <a:latin typeface="+mn-lt"/>
          <a:ea typeface="+mn-ea"/>
          <a:cs typeface="+mn-cs"/>
          <a:sym typeface="Avenir Light"/>
        </a:defRPr>
      </a:lvl2pPr>
      <a:lvl3pPr marL="1409700" indent="-469900" defTabSz="584200">
        <a:spcBef>
          <a:spcPts val="4200"/>
        </a:spcBef>
        <a:buClr>
          <a:srgbClr val="646464"/>
        </a:buClr>
        <a:buSzPct val="90000"/>
        <a:buChar char="•"/>
        <a:defRPr sz="3600">
          <a:solidFill>
            <a:srgbClr val="FFFFFF"/>
          </a:solidFill>
          <a:latin typeface="+mn-lt"/>
          <a:ea typeface="+mn-ea"/>
          <a:cs typeface="+mn-cs"/>
          <a:sym typeface="Avenir Light"/>
        </a:defRPr>
      </a:lvl3pPr>
      <a:lvl4pPr marL="1879600" indent="-469900" defTabSz="584200">
        <a:spcBef>
          <a:spcPts val="4200"/>
        </a:spcBef>
        <a:buClr>
          <a:srgbClr val="646464"/>
        </a:buClr>
        <a:buSzPct val="90000"/>
        <a:buChar char="•"/>
        <a:defRPr sz="3600">
          <a:solidFill>
            <a:srgbClr val="FFFFFF"/>
          </a:solidFill>
          <a:latin typeface="+mn-lt"/>
          <a:ea typeface="+mn-ea"/>
          <a:cs typeface="+mn-cs"/>
          <a:sym typeface="Avenir Light"/>
        </a:defRPr>
      </a:lvl4pPr>
      <a:lvl5pPr marL="2349500" indent="-469900" defTabSz="584200">
        <a:spcBef>
          <a:spcPts val="4200"/>
        </a:spcBef>
        <a:buClr>
          <a:srgbClr val="646464"/>
        </a:buClr>
        <a:buSzPct val="90000"/>
        <a:buChar char="•"/>
        <a:defRPr sz="3600">
          <a:solidFill>
            <a:srgbClr val="FFFFFF"/>
          </a:solidFill>
          <a:latin typeface="+mn-lt"/>
          <a:ea typeface="+mn-ea"/>
          <a:cs typeface="+mn-cs"/>
          <a:sym typeface="Avenir Light"/>
        </a:defRPr>
      </a:lvl5pPr>
      <a:lvl6pPr marL="2819400" indent="-469900" defTabSz="584200">
        <a:spcBef>
          <a:spcPts val="4200"/>
        </a:spcBef>
        <a:buClr>
          <a:srgbClr val="646464"/>
        </a:buClr>
        <a:buSzPct val="90000"/>
        <a:buChar char="•"/>
        <a:defRPr sz="3600">
          <a:solidFill>
            <a:srgbClr val="FFFFFF"/>
          </a:solidFill>
          <a:latin typeface="+mn-lt"/>
          <a:ea typeface="+mn-ea"/>
          <a:cs typeface="+mn-cs"/>
          <a:sym typeface="Avenir Light"/>
        </a:defRPr>
      </a:lvl6pPr>
      <a:lvl7pPr marL="3289300" indent="-469900" defTabSz="584200">
        <a:spcBef>
          <a:spcPts val="4200"/>
        </a:spcBef>
        <a:buClr>
          <a:srgbClr val="646464"/>
        </a:buClr>
        <a:buSzPct val="90000"/>
        <a:buChar char="•"/>
        <a:defRPr sz="3600">
          <a:solidFill>
            <a:srgbClr val="FFFFFF"/>
          </a:solidFill>
          <a:latin typeface="+mn-lt"/>
          <a:ea typeface="+mn-ea"/>
          <a:cs typeface="+mn-cs"/>
          <a:sym typeface="Avenir Light"/>
        </a:defRPr>
      </a:lvl7pPr>
      <a:lvl8pPr marL="3759200" indent="-469900" defTabSz="584200">
        <a:spcBef>
          <a:spcPts val="4200"/>
        </a:spcBef>
        <a:buClr>
          <a:srgbClr val="646464"/>
        </a:buClr>
        <a:buSzPct val="90000"/>
        <a:buChar char="•"/>
        <a:defRPr sz="3600">
          <a:solidFill>
            <a:srgbClr val="FFFFFF"/>
          </a:solidFill>
          <a:latin typeface="+mn-lt"/>
          <a:ea typeface="+mn-ea"/>
          <a:cs typeface="+mn-cs"/>
          <a:sym typeface="Avenir Light"/>
        </a:defRPr>
      </a:lvl8pPr>
      <a:lvl9pPr marL="4229100" indent="-469900" defTabSz="584200">
        <a:spcBef>
          <a:spcPts val="4200"/>
        </a:spcBef>
        <a:buClr>
          <a:srgbClr val="646464"/>
        </a:buClr>
        <a:buSzPct val="90000"/>
        <a:buChar char="•"/>
        <a:defRPr sz="3600">
          <a:solidFill>
            <a:srgbClr val="FFFFFF"/>
          </a:solidFill>
          <a:latin typeface="+mn-lt"/>
          <a:ea typeface="+mn-ea"/>
          <a:cs typeface="+mn-cs"/>
          <a:sym typeface="Avenir Light"/>
        </a:defRPr>
      </a:lvl9pPr>
    </p:bodyStyle>
    <p:otherStyle>
      <a:lvl1pPr algn="ctr" defTabSz="584200">
        <a:defRPr>
          <a:solidFill>
            <a:schemeClr val="tx1"/>
          </a:solidFill>
          <a:latin typeface="+mn-lt"/>
          <a:ea typeface="+mn-ea"/>
          <a:cs typeface="+mn-cs"/>
          <a:sym typeface="Avenir Light"/>
        </a:defRPr>
      </a:lvl1pPr>
      <a:lvl2pPr indent="228600" algn="ctr" defTabSz="584200">
        <a:defRPr>
          <a:solidFill>
            <a:schemeClr val="tx1"/>
          </a:solidFill>
          <a:latin typeface="+mn-lt"/>
          <a:ea typeface="+mn-ea"/>
          <a:cs typeface="+mn-cs"/>
          <a:sym typeface="Avenir Light"/>
        </a:defRPr>
      </a:lvl2pPr>
      <a:lvl3pPr indent="457200" algn="ctr" defTabSz="584200">
        <a:defRPr>
          <a:solidFill>
            <a:schemeClr val="tx1"/>
          </a:solidFill>
          <a:latin typeface="+mn-lt"/>
          <a:ea typeface="+mn-ea"/>
          <a:cs typeface="+mn-cs"/>
          <a:sym typeface="Avenir Light"/>
        </a:defRPr>
      </a:lvl3pPr>
      <a:lvl4pPr indent="685800" algn="ctr" defTabSz="584200">
        <a:defRPr>
          <a:solidFill>
            <a:schemeClr val="tx1"/>
          </a:solidFill>
          <a:latin typeface="+mn-lt"/>
          <a:ea typeface="+mn-ea"/>
          <a:cs typeface="+mn-cs"/>
          <a:sym typeface="Avenir Light"/>
        </a:defRPr>
      </a:lvl4pPr>
      <a:lvl5pPr indent="914400" algn="ctr" defTabSz="584200">
        <a:defRPr>
          <a:solidFill>
            <a:schemeClr val="tx1"/>
          </a:solidFill>
          <a:latin typeface="+mn-lt"/>
          <a:ea typeface="+mn-ea"/>
          <a:cs typeface="+mn-cs"/>
          <a:sym typeface="Avenir Light"/>
        </a:defRPr>
      </a:lvl5pPr>
      <a:lvl6pPr indent="1143000" algn="ctr" defTabSz="584200">
        <a:defRPr>
          <a:solidFill>
            <a:schemeClr val="tx1"/>
          </a:solidFill>
          <a:latin typeface="+mn-lt"/>
          <a:ea typeface="+mn-ea"/>
          <a:cs typeface="+mn-cs"/>
          <a:sym typeface="Avenir Light"/>
        </a:defRPr>
      </a:lvl6pPr>
      <a:lvl7pPr indent="1371600" algn="ctr" defTabSz="584200">
        <a:defRPr>
          <a:solidFill>
            <a:schemeClr val="tx1"/>
          </a:solidFill>
          <a:latin typeface="+mn-lt"/>
          <a:ea typeface="+mn-ea"/>
          <a:cs typeface="+mn-cs"/>
          <a:sym typeface="Avenir Light"/>
        </a:defRPr>
      </a:lvl7pPr>
      <a:lvl8pPr indent="1600200" algn="ctr" defTabSz="584200">
        <a:defRPr>
          <a:solidFill>
            <a:schemeClr val="tx1"/>
          </a:solidFill>
          <a:latin typeface="+mn-lt"/>
          <a:ea typeface="+mn-ea"/>
          <a:cs typeface="+mn-cs"/>
          <a:sym typeface="Avenir Light"/>
        </a:defRPr>
      </a:lvl8pPr>
      <a:lvl9pPr indent="1828800" algn="ctr" defTabSz="584200">
        <a:defRPr>
          <a:solidFill>
            <a:schemeClr val="tx1"/>
          </a:solidFill>
          <a:latin typeface="+mn-lt"/>
          <a:ea typeface="+mn-ea"/>
          <a:cs typeface="+mn-cs"/>
          <a:sym typeface="Avenir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36" name="kl0e6xm3glA.jpg"/>
          <p:cNvPicPr/>
          <p:nvPr/>
        </p:nvPicPr>
        <p:blipFill>
          <a:blip r:embed="rId3" cstate="print">
            <a:extLst/>
          </a:blip>
          <a:srcRect l="19965" r="19965"/>
          <a:stretch>
            <a:fillRect/>
          </a:stretch>
        </p:blipFill>
        <p:spPr>
          <a:xfrm>
            <a:off x="6491840" y="-6280"/>
            <a:ext cx="6510820" cy="9766230"/>
          </a:xfrm>
          <a:prstGeom prst="rect">
            <a:avLst/>
          </a:prstGeom>
          <a:ln w="12700">
            <a:miter lim="400000"/>
          </a:ln>
        </p:spPr>
      </p:pic>
      <p:sp>
        <p:nvSpPr>
          <p:cNvPr id="37" name="Shape 37"/>
          <p:cNvSpPr>
            <a:spLocks noGrp="1"/>
          </p:cNvSpPr>
          <p:nvPr>
            <p:ph type="title"/>
          </p:nvPr>
        </p:nvSpPr>
        <p:spPr>
          <a:xfrm>
            <a:off x="9128" y="4305300"/>
            <a:ext cx="6484144" cy="2335163"/>
          </a:xfrm>
          <a:prstGeom prst="rect">
            <a:avLst/>
          </a:prstGeom>
        </p:spPr>
        <p:txBody>
          <a:bodyPr/>
          <a:lstStyle/>
          <a:p>
            <a:pPr lvl="0" algn="r">
              <a:defRPr sz="1800" cap="none" spc="0">
                <a:solidFill>
                  <a:srgbClr val="000000"/>
                </a:solidFill>
              </a:defRPr>
            </a:pPr>
            <a:r>
              <a:rPr sz="4500" cap="all" spc="720">
                <a:solidFill>
                  <a:srgbClr val="4F4F4F"/>
                </a:solidFill>
              </a:rPr>
              <a:t>ПОлтавець Віталій</a:t>
            </a:r>
          </a:p>
          <a:p>
            <a:pPr lvl="0" algn="r">
              <a:defRPr sz="1800" cap="none" spc="0">
                <a:solidFill>
                  <a:srgbClr val="000000"/>
                </a:solidFill>
              </a:defRPr>
            </a:pPr>
            <a:r>
              <a:rPr sz="3100" cap="all" spc="496">
                <a:solidFill>
                  <a:srgbClr val="4F4F4F"/>
                </a:solidFill>
              </a:rPr>
              <a:t>група: </a:t>
            </a:r>
            <a:r>
              <a:rPr sz="4500" cap="all" spc="720">
                <a:solidFill>
                  <a:srgbClr val="4F4F4F"/>
                </a:solidFill>
              </a:rPr>
              <a:t>141-с </a:t>
            </a:r>
          </a:p>
        </p:txBody>
      </p:sp>
      <p:sp>
        <p:nvSpPr>
          <p:cNvPr id="38" name="Shape 38"/>
          <p:cNvSpPr>
            <a:spLocks noGrp="1"/>
          </p:cNvSpPr>
          <p:nvPr>
            <p:ph type="body" idx="1"/>
          </p:nvPr>
        </p:nvSpPr>
        <p:spPr>
          <a:xfrm>
            <a:off x="5457" y="3428999"/>
            <a:ext cx="6484144" cy="889001"/>
          </a:xfrm>
          <a:prstGeom prst="rect">
            <a:avLst/>
          </a:prstGeom>
          <a:solidFill>
            <a:srgbClr val="FFFFFF"/>
          </a:solidFill>
        </p:spPr>
        <p:txBody>
          <a:bodyPr anchor="b"/>
          <a:lstStyle/>
          <a:p>
            <a:pPr lvl="0" algn="r">
              <a:defRPr sz="1800" cap="none" spc="0">
                <a:solidFill>
                  <a:srgbClr val="000000"/>
                </a:solidFill>
              </a:defRPr>
            </a:pPr>
            <a:r>
              <a:rPr sz="4100" cap="all" spc="656">
                <a:solidFill>
                  <a:srgbClr val="4F4F4F"/>
                </a:solidFill>
                <a:latin typeface="Avenir Medium"/>
                <a:ea typeface="Avenir Medium"/>
                <a:cs typeface="Avenir Medium"/>
                <a:sym typeface="Avenir Medium"/>
              </a:rPr>
              <a:t>UNIT</a:t>
            </a:r>
            <a:r>
              <a:rPr sz="2400" cap="all" spc="384">
                <a:solidFill>
                  <a:srgbClr val="4F4F4F"/>
                </a:solidFill>
                <a:latin typeface="Avenir Medium"/>
                <a:ea typeface="Avenir Medium"/>
                <a:cs typeface="Avenir Medium"/>
                <a:sym typeface="Avenir Medium"/>
              </a:rPr>
              <a:t> </a:t>
            </a:r>
            <a:r>
              <a:rPr sz="4200" cap="all" spc="672">
                <a:solidFill>
                  <a:srgbClr val="4F4F4F"/>
                </a:solidFill>
                <a:latin typeface="Avenir Medium"/>
                <a:ea typeface="Avenir Medium"/>
                <a:cs typeface="Avenir Medium"/>
                <a:sym typeface="Avenir Medium"/>
              </a:rPr>
              <a:t>FACTORY</a:t>
            </a:r>
          </a:p>
        </p:txBody>
      </p:sp>
      <p:sp>
        <p:nvSpPr>
          <p:cNvPr id="39" name="Shape 39"/>
          <p:cNvSpPr/>
          <p:nvPr/>
        </p:nvSpPr>
        <p:spPr>
          <a:xfrm>
            <a:off x="4248722" y="9354902"/>
            <a:ext cx="2223793" cy="392409"/>
          </a:xfrm>
          <a:prstGeom prst="rect">
            <a:avLst/>
          </a:prstGeom>
          <a:blipFill>
            <a:blip r:embed="rId4" cstate="print"/>
          </a:blipFill>
          <a:ln w="12700">
            <a:miter lim="400000"/>
          </a:ln>
          <a:extLst>
            <a:ext uri="{C572A759-6A51-4108-AA02-DFA0A04FC94B}">
              <ma14:wrappingTextBoxFlag xmlns:ma14="http://schemas.microsoft.com/office/mac/drawingml/2011/main" xmlns="" val="1"/>
            </a:ext>
          </a:extLst>
        </p:spPr>
        <p:txBody>
          <a:bodyPr lIns="0" tIns="0" rIns="0" bIns="0" anchor="ctr"/>
          <a:lstStyle>
            <a:lvl1pPr>
              <a:defRPr sz="1700" cap="all" spc="272">
                <a:solidFill>
                  <a:srgbClr val="4F4F4F"/>
                </a:solidFill>
                <a:latin typeface="Avenir Medium"/>
                <a:ea typeface="Avenir Medium"/>
                <a:cs typeface="Avenir Medium"/>
                <a:sym typeface="Avenir Medium"/>
              </a:defRPr>
            </a:lvl1pPr>
          </a:lstStyle>
          <a:p>
            <a:pPr lvl="0">
              <a:defRPr sz="1800" cap="none" spc="0">
                <a:solidFill>
                  <a:srgbClr val="000000"/>
                </a:solidFill>
              </a:defRPr>
            </a:pPr>
            <a:r>
              <a:rPr sz="1700" cap="all" spc="272">
                <a:solidFill>
                  <a:srgbClr val="4F4F4F"/>
                </a:solidFill>
              </a:rPr>
              <a:t>October 2016</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jvCEocae0Mk.jpg"/>
          <p:cNvPicPr/>
          <p:nvPr/>
        </p:nvPicPr>
        <p:blipFill>
          <a:blip r:embed="rId2" cstate="print">
            <a:extLst/>
          </a:blip>
          <a:srcRect t="3307" b="3307"/>
          <a:stretch>
            <a:fillRect/>
          </a:stretch>
        </p:blipFill>
        <p:spPr>
          <a:xfrm>
            <a:off x="0" y="0"/>
            <a:ext cx="13004800" cy="9753600"/>
          </a:xfrm>
          <a:prstGeom prst="rect">
            <a:avLst/>
          </a:prstGeom>
          <a:ln w="12700">
            <a:miter lim="400000"/>
          </a:ln>
        </p:spPr>
      </p:pic>
      <p:sp>
        <p:nvSpPr>
          <p:cNvPr id="42" name="Shape 42"/>
          <p:cNvSpPr>
            <a:spLocks noGrp="1"/>
          </p:cNvSpPr>
          <p:nvPr>
            <p:ph type="title"/>
          </p:nvPr>
        </p:nvSpPr>
        <p:spPr>
          <a:xfrm>
            <a:off x="1993949" y="-46733"/>
            <a:ext cx="11036251" cy="1815109"/>
          </a:xfrm>
          <a:prstGeom prst="rect">
            <a:avLst/>
          </a:prstGeom>
          <a:blipFill>
            <a:blip r:embed="rId3" cstate="print"/>
          </a:blipFill>
        </p:spPr>
        <p:txBody>
          <a:bodyPr/>
          <a:lstStyle>
            <a:lvl1pPr defTabSz="332993">
              <a:defRPr sz="1994" spc="319">
                <a:solidFill>
                  <a:srgbClr val="000000"/>
                </a:solidFill>
                <a:latin typeface="Avenir Medium"/>
                <a:ea typeface="Avenir Medium"/>
                <a:cs typeface="Avenir Medium"/>
                <a:sym typeface="Avenir Medium"/>
              </a:defRPr>
            </a:lvl1pPr>
          </a:lstStyle>
          <a:p>
            <a:pPr lvl="0">
              <a:defRPr sz="1800" cap="none" spc="0"/>
            </a:pPr>
            <a:r>
              <a:rPr sz="1994" cap="all" spc="319"/>
              <a:t>UNIT Factory (Ukrainian National IT Factory) — єдиний в Україні навчальний заклад, що працює за стандартами інноваційної французької Школи 42. Тут навчають програмувати, працювати в команді та знаходити неординарні рішення.</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ILVQLGdO-iI.jpg"/>
          <p:cNvPicPr/>
          <p:nvPr/>
        </p:nvPicPr>
        <p:blipFill>
          <a:blip r:embed="rId2" cstate="print">
            <a:extLst/>
          </a:blip>
          <a:srcRect t="13932" b="13932"/>
          <a:stretch>
            <a:fillRect/>
          </a:stretch>
        </p:blipFill>
        <p:spPr>
          <a:xfrm>
            <a:off x="0" y="2717800"/>
            <a:ext cx="13004800" cy="7035800"/>
          </a:xfrm>
          <a:prstGeom prst="rect">
            <a:avLst/>
          </a:prstGeom>
          <a:ln w="12700">
            <a:miter lim="400000"/>
          </a:ln>
        </p:spPr>
      </p:pic>
      <p:sp>
        <p:nvSpPr>
          <p:cNvPr id="45" name="Shape 45"/>
          <p:cNvSpPr>
            <a:spLocks noGrp="1"/>
          </p:cNvSpPr>
          <p:nvPr>
            <p:ph type="title"/>
          </p:nvPr>
        </p:nvSpPr>
        <p:spPr>
          <a:xfrm>
            <a:off x="13553" y="496201"/>
            <a:ext cx="13004801" cy="2217212"/>
          </a:xfrm>
          <a:prstGeom prst="rect">
            <a:avLst/>
          </a:prstGeom>
          <a:blipFill>
            <a:blip r:embed="rId3" cstate="print"/>
          </a:blipFill>
        </p:spPr>
        <p:txBody>
          <a:bodyPr lIns="50800" tIns="50800" rIns="50800" bIns="50800"/>
          <a:lstStyle/>
          <a:p>
            <a:pPr lvl="0" defTabSz="362204">
              <a:defRPr sz="1800" cap="none" spc="0">
                <a:solidFill>
                  <a:srgbClr val="000000"/>
                </a:solidFill>
              </a:defRPr>
            </a:pPr>
            <a:r>
              <a:rPr sz="1488" cap="all" spc="238">
                <a:latin typeface="Avenir Medium"/>
                <a:ea typeface="Avenir Medium"/>
                <a:cs typeface="Avenir Medium"/>
                <a:sym typeface="Avenir Medium"/>
              </a:rPr>
              <a:t>   unit factory відкрита як для випускників і студентів, так і для тих, хто вже працює, але хоче змінити професію. навчання безкоштовне для всіх учнів.</a:t>
            </a:r>
          </a:p>
          <a:p>
            <a:pPr lvl="0" defTabSz="362204">
              <a:defRPr sz="1800" cap="none" spc="0">
                <a:solidFill>
                  <a:srgbClr val="000000"/>
                </a:solidFill>
              </a:defRPr>
            </a:pPr>
            <a:r>
              <a:rPr sz="1488" cap="all" spc="238">
                <a:latin typeface="Avenir Medium"/>
                <a:ea typeface="Avenir Medium"/>
                <a:cs typeface="Avenir Medium"/>
                <a:sym typeface="Avenir Medium"/>
              </a:rPr>
              <a:t>   Наша мета - выявити найбільш обдарованих і цілеспрямованих студентів, які можуть стати професіоналами високого рівня. в процесі відбору не враховуються академічні критерії. Наявність навичок програмування також не має вирішальної ролі. як вказує досвід школи 42. ті студенти. які ніколи не розробляли програмного забезпечення, але мають високий потенціал. швидко наздоганяють тих, хто вже знайомий із роботою програміста.</a:t>
            </a:r>
          </a:p>
        </p:txBody>
      </p:sp>
      <p:sp>
        <p:nvSpPr>
          <p:cNvPr id="46" name="Shape 46"/>
          <p:cNvSpPr>
            <a:spLocks noGrp="1"/>
          </p:cNvSpPr>
          <p:nvPr>
            <p:ph type="body" idx="1"/>
          </p:nvPr>
        </p:nvSpPr>
        <p:spPr>
          <a:xfrm>
            <a:off x="13551" y="-16186"/>
            <a:ext cx="13004803" cy="508001"/>
          </a:xfrm>
          <a:prstGeom prst="rect">
            <a:avLst/>
          </a:prstGeom>
          <a:blipFill>
            <a:blip r:embed="rId3" cstate="print"/>
          </a:blipFill>
        </p:spPr>
        <p:txBody>
          <a:bodyPr/>
          <a:lstStyle>
            <a:lvl1pPr algn="ctr" defTabSz="566674">
              <a:defRPr sz="2328" spc="372">
                <a:solidFill>
                  <a:srgbClr val="000000"/>
                </a:solidFill>
                <a:latin typeface="Avenir Medium"/>
                <a:ea typeface="Avenir Medium"/>
                <a:cs typeface="Avenir Medium"/>
                <a:sym typeface="Avenir Medium"/>
              </a:defRPr>
            </a:lvl1pPr>
          </a:lstStyle>
          <a:p>
            <a:pPr lvl="0">
              <a:defRPr sz="1800" cap="none" spc="0"/>
            </a:pPr>
            <a:r>
              <a:rPr sz="2328" cap="all" spc="372"/>
              <a:t>Хто може вступити?</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milyoner.jpg"/>
          <p:cNvPicPr/>
          <p:nvPr/>
        </p:nvPicPr>
        <p:blipFill>
          <a:blip r:embed="rId2" cstate="print">
            <a:extLst/>
          </a:blip>
          <a:srcRect l="3790" r="3790"/>
          <a:stretch>
            <a:fillRect/>
          </a:stretch>
        </p:blipFill>
        <p:spPr>
          <a:xfrm>
            <a:off x="0" y="2717800"/>
            <a:ext cx="13004800" cy="7035800"/>
          </a:xfrm>
          <a:prstGeom prst="rect">
            <a:avLst/>
          </a:prstGeom>
          <a:ln w="12700">
            <a:miter lim="400000"/>
          </a:ln>
        </p:spPr>
      </p:pic>
      <p:sp>
        <p:nvSpPr>
          <p:cNvPr id="49" name="Shape 49"/>
          <p:cNvSpPr>
            <a:spLocks noGrp="1"/>
          </p:cNvSpPr>
          <p:nvPr>
            <p:ph type="title"/>
          </p:nvPr>
        </p:nvSpPr>
        <p:spPr>
          <a:xfrm>
            <a:off x="974" y="642385"/>
            <a:ext cx="13029860" cy="2083508"/>
          </a:xfrm>
          <a:prstGeom prst="rect">
            <a:avLst/>
          </a:prstGeom>
          <a:blipFill>
            <a:blip r:embed="rId3" cstate="print"/>
          </a:blipFill>
        </p:spPr>
        <p:txBody>
          <a:bodyPr/>
          <a:lstStyle/>
          <a:p>
            <a:pPr lvl="0" defTabSz="315468">
              <a:defRPr sz="1800" cap="none" spc="0">
                <a:solidFill>
                  <a:srgbClr val="000000"/>
                </a:solidFill>
              </a:defRPr>
            </a:pPr>
            <a:r>
              <a:rPr sz="1296" cap="all" spc="207">
                <a:latin typeface="Avenir Medium"/>
                <a:ea typeface="Avenir Medium"/>
                <a:cs typeface="Avenir Medium"/>
                <a:sym typeface="Avenir Medium"/>
              </a:rPr>
              <a:t>     UNIT Factory — неприбуткова організація. Це спільний проект Фонду Василя Хмельницького K.Fund і французької Школи 42, реалізований за підтримки громадської організації «Освіторія». Місія UNIT Factory — сприяти інноваційному розвитку України, беручи участь у підготовці талановитих IТ-кадрів.</a:t>
            </a:r>
          </a:p>
          <a:p>
            <a:pPr lvl="0" defTabSz="315468">
              <a:defRPr sz="1800" cap="none" spc="0">
                <a:solidFill>
                  <a:srgbClr val="000000"/>
                </a:solidFill>
              </a:defRPr>
            </a:pPr>
            <a:r>
              <a:rPr sz="1296" cap="all" spc="207">
                <a:latin typeface="Avenir Medium"/>
                <a:ea typeface="Avenir Medium"/>
                <a:cs typeface="Avenir Medium"/>
                <a:sym typeface="Avenir Medium"/>
              </a:rPr>
              <a:t>Навчання є безкоштовним для всіх учнів за умови подальшої роботи в Україні протягом трьох років.</a:t>
            </a:r>
          </a:p>
          <a:p>
            <a:pPr lvl="0" defTabSz="315468">
              <a:defRPr sz="1800" cap="none" spc="0">
                <a:solidFill>
                  <a:srgbClr val="000000"/>
                </a:solidFill>
              </a:defRPr>
            </a:pPr>
            <a:r>
              <a:rPr sz="1296" cap="all" spc="207">
                <a:latin typeface="Avenir Medium"/>
                <a:ea typeface="Avenir Medium"/>
                <a:cs typeface="Avenir Medium"/>
                <a:sym typeface="Avenir Medium"/>
              </a:rPr>
              <a:t>Перед випускниками відкриється чимало можливостей. У першу чергу, звичайно, — працювати у сфері IТ. Також ми прагнемо до того, щоб наші випускники замислювалися про те, щоб стати підприємцем і створювати нові продукти або послуги, використовуючи свої знання.</a:t>
            </a:r>
          </a:p>
          <a:p>
            <a:pPr lvl="0" defTabSz="315468">
              <a:defRPr sz="1800" cap="none" spc="0">
                <a:solidFill>
                  <a:srgbClr val="000000"/>
                </a:solidFill>
              </a:defRPr>
            </a:pPr>
            <a:r>
              <a:rPr sz="1296" cap="all" spc="207">
                <a:latin typeface="Avenir Medium"/>
                <a:ea typeface="Avenir Medium"/>
                <a:cs typeface="Avenir Medium"/>
                <a:sym typeface="Avenir Medium"/>
              </a:rPr>
              <a:t>Повний цикл навчання в UNIT Factory триває до трьох років.</a:t>
            </a:r>
          </a:p>
        </p:txBody>
      </p:sp>
      <p:sp>
        <p:nvSpPr>
          <p:cNvPr id="50" name="Shape 50"/>
          <p:cNvSpPr/>
          <p:nvPr/>
        </p:nvSpPr>
        <p:spPr>
          <a:xfrm>
            <a:off x="-10970" y="-1609"/>
            <a:ext cx="13026739" cy="626957"/>
          </a:xfrm>
          <a:prstGeom prst="rect">
            <a:avLst/>
          </a:prstGeom>
          <a:blipFill>
            <a:blip r:embed="rId3" cstate="print"/>
          </a:blipFill>
          <a:ln w="12700">
            <a:miter lim="400000"/>
          </a:ln>
          <a:extLst>
            <a:ext uri="{C572A759-6A51-4108-AA02-DFA0A04FC94B}">
              <ma14:wrappingTextBoxFlag xmlns:ma14="http://schemas.microsoft.com/office/mac/drawingml/2011/main" xmlns="" val="1"/>
            </a:ext>
          </a:extLst>
        </p:spPr>
        <p:txBody>
          <a:bodyPr lIns="0" tIns="0" rIns="0" bIns="0" anchor="ctr"/>
          <a:lstStyle>
            <a:lvl1pPr>
              <a:defRPr sz="2400" cap="all" spc="384">
                <a:solidFill>
                  <a:srgbClr val="000000"/>
                </a:solidFill>
                <a:latin typeface="Avenir Medium"/>
                <a:ea typeface="Avenir Medium"/>
                <a:cs typeface="Avenir Medium"/>
                <a:sym typeface="Avenir Medium"/>
              </a:defRPr>
            </a:lvl1pPr>
          </a:lstStyle>
          <a:p>
            <a:pPr lvl="0">
              <a:defRPr sz="1800" cap="none" spc="0"/>
            </a:pPr>
            <a:r>
              <a:rPr sz="2400" cap="all" spc="384"/>
              <a:t>Чому навчання безкоштовне?</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A600"/>
        </a:solidFill>
        <a:effectLst/>
      </p:bgPr>
    </p:bg>
    <p:spTree>
      <p:nvGrpSpPr>
        <p:cNvPr id="1" name=""/>
        <p:cNvGrpSpPr/>
        <p:nvPr/>
      </p:nvGrpSpPr>
      <p:grpSpPr>
        <a:xfrm>
          <a:off x="0" y="0"/>
          <a:ext cx="0" cy="0"/>
          <a:chOff x="0" y="0"/>
          <a:chExt cx="0" cy="0"/>
        </a:xfrm>
      </p:grpSpPr>
      <p:pic>
        <p:nvPicPr>
          <p:cNvPr id="52" name="Y2Z2KFwazLk.jpg"/>
          <p:cNvPicPr/>
          <p:nvPr/>
        </p:nvPicPr>
        <p:blipFill>
          <a:blip r:embed="rId2" cstate="print">
            <a:extLst/>
          </a:blip>
          <a:srcRect l="5546" r="5546"/>
          <a:stretch>
            <a:fillRect/>
          </a:stretch>
        </p:blipFill>
        <p:spPr>
          <a:xfrm>
            <a:off x="0" y="1371600"/>
            <a:ext cx="13004800" cy="9753600"/>
          </a:xfrm>
          <a:prstGeom prst="rect">
            <a:avLst/>
          </a:prstGeom>
          <a:ln w="12700">
            <a:miter lim="400000"/>
          </a:ln>
        </p:spPr>
      </p:pic>
      <p:sp>
        <p:nvSpPr>
          <p:cNvPr id="53" name="Shape 53"/>
          <p:cNvSpPr>
            <a:spLocks noGrp="1"/>
          </p:cNvSpPr>
          <p:nvPr>
            <p:ph type="title"/>
          </p:nvPr>
        </p:nvSpPr>
        <p:spPr>
          <a:xfrm>
            <a:off x="-6599" y="19546"/>
            <a:ext cx="13017998" cy="2348743"/>
          </a:xfrm>
          <a:prstGeom prst="rect">
            <a:avLst/>
          </a:prstGeom>
          <a:blipFill>
            <a:blip r:embed="rId3" cstate="print"/>
          </a:blipFill>
        </p:spPr>
        <p:txBody>
          <a:bodyPr/>
          <a:lstStyle>
            <a:lvl1pPr defTabSz="443991">
              <a:defRPr sz="1824" spc="291">
                <a:solidFill>
                  <a:srgbClr val="000000"/>
                </a:solidFill>
                <a:latin typeface="Avenir Medium"/>
                <a:ea typeface="Avenir Medium"/>
                <a:cs typeface="Avenir Medium"/>
                <a:sym typeface="Avenir Medium"/>
              </a:defRPr>
            </a:lvl1pPr>
          </a:lstStyle>
          <a:p>
            <a:pPr lvl="0">
              <a:defRPr sz="1800" cap="none" spc="0"/>
            </a:pPr>
            <a:r>
              <a:rPr sz="1824" cap="all" spc="291"/>
              <a:t>     UNIT Factory використовує інноваційний метод навчання Peer-to-Peer (P2P), випробуваний у французькій Школі 42. У його основі лежить колективне навчання, що допомагає розкрити творчі здібності студентів під час роботи над проектами. Система базується на гейміфікації, тобто підходах, характерних для комп'ютерних рольових ігор. Отримання знань і здача проектів супроводжуються «прокачуванням» навичок, отриманням нових рівнів, досвіду та відкриттям досягнень.</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JiWvodXFajU.jpg"/>
          <p:cNvPicPr/>
          <p:nvPr/>
        </p:nvPicPr>
        <p:blipFill>
          <a:blip r:embed="rId2" cstate="print">
            <a:extLst/>
          </a:blip>
          <a:srcRect t="7602" b="7602"/>
          <a:stretch>
            <a:fillRect/>
          </a:stretch>
        </p:blipFill>
        <p:spPr>
          <a:xfrm>
            <a:off x="0" y="2717800"/>
            <a:ext cx="13004800" cy="7035800"/>
          </a:xfrm>
          <a:prstGeom prst="rect">
            <a:avLst/>
          </a:prstGeom>
          <a:ln w="12700">
            <a:miter lim="400000"/>
          </a:ln>
        </p:spPr>
      </p:pic>
      <p:sp>
        <p:nvSpPr>
          <p:cNvPr id="56" name="Shape 56"/>
          <p:cNvSpPr>
            <a:spLocks noGrp="1"/>
          </p:cNvSpPr>
          <p:nvPr>
            <p:ph type="title"/>
          </p:nvPr>
        </p:nvSpPr>
        <p:spPr>
          <a:xfrm>
            <a:off x="389" y="587051"/>
            <a:ext cx="13042926" cy="2138842"/>
          </a:xfrm>
          <a:prstGeom prst="rect">
            <a:avLst/>
          </a:prstGeom>
          <a:blipFill>
            <a:blip r:embed="rId3" cstate="print"/>
          </a:blipFill>
        </p:spPr>
        <p:txBody>
          <a:bodyPr/>
          <a:lstStyle/>
          <a:p>
            <a:pPr marL="205739" lvl="0" indent="-205739" defTabSz="205739">
              <a:lnSpc>
                <a:spcPts val="2800"/>
              </a:lnSpc>
              <a:spcBef>
                <a:spcPts val="500"/>
              </a:spcBef>
              <a:tabLst>
                <a:tab pos="50800" algn="l"/>
                <a:tab pos="203200" algn="l"/>
              </a:tabLst>
              <a:defRPr sz="1800" cap="none" spc="0">
                <a:solidFill>
                  <a:srgbClr val="000000"/>
                </a:solidFill>
              </a:defRPr>
            </a:pPr>
            <a:r>
              <a:rPr sz="1710">
                <a:latin typeface="Times New Roman"/>
                <a:ea typeface="Times New Roman"/>
                <a:cs typeface="Times New Roman"/>
                <a:sym typeface="Times New Roman"/>
              </a:rPr>
              <a:t>З 28.11.2016 року по 15.01.2017 року ­ необхідно досягти мінімум 1 рівня.</a:t>
            </a:r>
          </a:p>
          <a:p>
            <a:pPr marL="205739" lvl="0" indent="-205739" defTabSz="205739">
              <a:lnSpc>
                <a:spcPts val="2800"/>
              </a:lnSpc>
              <a:spcBef>
                <a:spcPts val="500"/>
              </a:spcBef>
              <a:tabLst>
                <a:tab pos="50800" algn="l"/>
                <a:tab pos="203200" algn="l"/>
              </a:tabLst>
              <a:defRPr sz="1800" cap="none" spc="0">
                <a:solidFill>
                  <a:srgbClr val="000000"/>
                </a:solidFill>
              </a:defRPr>
            </a:pPr>
            <a:r>
              <a:rPr sz="1710">
                <a:latin typeface="Times New Roman"/>
                <a:ea typeface="Times New Roman"/>
                <a:cs typeface="Times New Roman"/>
                <a:sym typeface="Times New Roman"/>
              </a:rPr>
              <a:t>З 8.11.2016 року по 01.11.2017 року ­ необхідно досягти мінімум 7 рівня і завершити проект "C Exam ­ Beginner”</a:t>
            </a:r>
          </a:p>
          <a:p>
            <a:pPr marL="205739" lvl="0" indent="-205739" defTabSz="205739">
              <a:lnSpc>
                <a:spcPts val="2800"/>
              </a:lnSpc>
              <a:spcBef>
                <a:spcPts val="500"/>
              </a:spcBef>
              <a:tabLst>
                <a:tab pos="50800" algn="l"/>
                <a:tab pos="203200" algn="l"/>
              </a:tabLst>
              <a:defRPr sz="1800" cap="none" spc="0">
                <a:solidFill>
                  <a:srgbClr val="000000"/>
                </a:solidFill>
              </a:defRPr>
            </a:pPr>
            <a:r>
              <a:rPr sz="1710">
                <a:latin typeface="Times New Roman"/>
                <a:ea typeface="Times New Roman"/>
                <a:cs typeface="Times New Roman"/>
                <a:sym typeface="Times New Roman"/>
              </a:rPr>
              <a:t>З 01.11.2017 року по 01.11.2018 року ­ необхідно досягти мінімум 14 рівня і завершити проект "First Internship”</a:t>
            </a:r>
          </a:p>
          <a:p>
            <a:pPr marL="205739" lvl="0" indent="-205739" defTabSz="205739">
              <a:lnSpc>
                <a:spcPts val="2800"/>
              </a:lnSpc>
              <a:spcBef>
                <a:spcPts val="500"/>
              </a:spcBef>
              <a:tabLst>
                <a:tab pos="50800" algn="l"/>
                <a:tab pos="203200" algn="l"/>
              </a:tabLst>
              <a:defRPr sz="1800" cap="none" spc="0">
                <a:solidFill>
                  <a:srgbClr val="000000"/>
                </a:solidFill>
              </a:defRPr>
            </a:pPr>
            <a:r>
              <a:rPr sz="1710">
                <a:latin typeface="Times New Roman"/>
                <a:ea typeface="Times New Roman"/>
                <a:cs typeface="Times New Roman"/>
                <a:sym typeface="Times New Roman"/>
              </a:rPr>
              <a:t>З 01.11.2018 року по 01.11.2019 року ­ необхідно досягти мінімум 16 рівня і завершити проект "Final Internship" або досягти мінімум 18 рівня</a:t>
            </a:r>
          </a:p>
          <a:p>
            <a:pPr marL="205739" lvl="0" indent="-205739" defTabSz="205739">
              <a:lnSpc>
                <a:spcPts val="2800"/>
              </a:lnSpc>
              <a:spcBef>
                <a:spcPts val="500"/>
              </a:spcBef>
              <a:tabLst>
                <a:tab pos="50800" algn="l"/>
                <a:tab pos="203200" algn="l"/>
              </a:tabLst>
              <a:defRPr sz="1800" cap="none" spc="0">
                <a:solidFill>
                  <a:srgbClr val="000000"/>
                </a:solidFill>
              </a:defRPr>
            </a:pPr>
            <a:r>
              <a:rPr sz="1710">
                <a:latin typeface="Times New Roman"/>
                <a:ea typeface="Times New Roman"/>
                <a:cs typeface="Times New Roman"/>
                <a:sym typeface="Times New Roman"/>
              </a:rPr>
              <a:t>З 01.11.2019 року по 01.11.2020 року ­ необхідно досягти мінімум 21 рівня і завершити проект "Final Internship"</a:t>
            </a:r>
            <a:endParaRPr sz="1710">
              <a:latin typeface="Times"/>
              <a:ea typeface="Times"/>
              <a:cs typeface="Times"/>
              <a:sym typeface="Times"/>
            </a:endParaRPr>
          </a:p>
        </p:txBody>
      </p:sp>
      <p:sp>
        <p:nvSpPr>
          <p:cNvPr id="57" name="Shape 57"/>
          <p:cNvSpPr>
            <a:spLocks noGrp="1"/>
          </p:cNvSpPr>
          <p:nvPr>
            <p:ph type="body" idx="1"/>
          </p:nvPr>
        </p:nvSpPr>
        <p:spPr>
          <a:xfrm>
            <a:off x="389" y="-16186"/>
            <a:ext cx="13042926" cy="584006"/>
          </a:xfrm>
          <a:prstGeom prst="rect">
            <a:avLst/>
          </a:prstGeom>
          <a:blipFill>
            <a:blip r:embed="rId3" cstate="print"/>
          </a:blipFill>
        </p:spPr>
        <p:txBody>
          <a:bodyPr/>
          <a:lstStyle>
            <a:lvl1pPr algn="ctr">
              <a:defRPr>
                <a:solidFill>
                  <a:srgbClr val="000000"/>
                </a:solidFill>
                <a:latin typeface="Avenir Medium"/>
                <a:ea typeface="Avenir Medium"/>
                <a:cs typeface="Avenir Medium"/>
                <a:sym typeface="Avenir Medium"/>
              </a:defRPr>
            </a:lvl1pPr>
          </a:lstStyle>
          <a:p>
            <a:pPr lvl="0">
              <a:defRPr sz="1800" cap="none" spc="0"/>
            </a:pPr>
            <a:r>
              <a:rPr sz="2400" cap="all" spc="384"/>
              <a:t>гейміфікації та терміни</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UK8gEDasOB4.jpg"/>
          <p:cNvPicPr/>
          <p:nvPr/>
        </p:nvPicPr>
        <p:blipFill>
          <a:blip r:embed="rId2" cstate="print">
            <a:extLst/>
          </a:blip>
          <a:srcRect l="2018" r="2018"/>
          <a:stretch>
            <a:fillRect/>
          </a:stretch>
        </p:blipFill>
        <p:spPr>
          <a:xfrm>
            <a:off x="0" y="2717800"/>
            <a:ext cx="13004800" cy="7035800"/>
          </a:xfrm>
          <a:prstGeom prst="rect">
            <a:avLst/>
          </a:prstGeom>
          <a:ln w="12700">
            <a:miter lim="400000"/>
          </a:ln>
        </p:spPr>
      </p:pic>
      <p:sp>
        <p:nvSpPr>
          <p:cNvPr id="60" name="Shape 60"/>
          <p:cNvSpPr>
            <a:spLocks noGrp="1"/>
          </p:cNvSpPr>
          <p:nvPr>
            <p:ph type="title"/>
          </p:nvPr>
        </p:nvSpPr>
        <p:spPr>
          <a:xfrm>
            <a:off x="-23888" y="553997"/>
            <a:ext cx="13069932" cy="2207876"/>
          </a:xfrm>
          <a:prstGeom prst="rect">
            <a:avLst/>
          </a:prstGeom>
          <a:blipFill>
            <a:blip r:embed="rId3" cstate="print"/>
          </a:blipFill>
        </p:spPr>
        <p:txBody>
          <a:bodyPr/>
          <a:lstStyle/>
          <a:p>
            <a:pPr lvl="0" defTabSz="420624">
              <a:defRPr sz="1800" cap="none" spc="0">
                <a:solidFill>
                  <a:srgbClr val="000000"/>
                </a:solidFill>
              </a:defRPr>
            </a:pPr>
            <a:r>
              <a:rPr sz="1728" cap="all" spc="276">
                <a:latin typeface="Avenir Medium"/>
                <a:ea typeface="Avenir Medium"/>
                <a:cs typeface="Avenir Medium"/>
                <a:sym typeface="Avenir Medium"/>
              </a:rPr>
              <a:t>Кожний ранок треба реєструватися на проект(З 8:42 am - 11:42 pm)</a:t>
            </a:r>
          </a:p>
          <a:p>
            <a:pPr lvl="0" defTabSz="420624">
              <a:defRPr sz="1800" cap="none" spc="0">
                <a:solidFill>
                  <a:srgbClr val="000000"/>
                </a:solidFill>
              </a:defRPr>
            </a:pPr>
            <a:r>
              <a:rPr sz="1728" cap="all" spc="276">
                <a:latin typeface="Avenir Medium"/>
                <a:ea typeface="Avenir Medium"/>
                <a:cs typeface="Avenir Medium"/>
                <a:sym typeface="Avenir Medium"/>
              </a:rPr>
              <a:t>кожну п’ятницю проходить екзамен </a:t>
            </a:r>
          </a:p>
          <a:p>
            <a:pPr lvl="0" defTabSz="420624">
              <a:defRPr sz="1800" cap="none" spc="0">
                <a:solidFill>
                  <a:srgbClr val="000000"/>
                </a:solidFill>
              </a:defRPr>
            </a:pPr>
            <a:r>
              <a:rPr sz="1728" cap="all" spc="276">
                <a:latin typeface="Avenir Medium"/>
                <a:ea typeface="Avenir Medium"/>
                <a:cs typeface="Avenir Medium"/>
                <a:sym typeface="Avenir Medium"/>
              </a:rPr>
              <a:t>на вихідних проводяться командні проекти</a:t>
            </a:r>
          </a:p>
          <a:p>
            <a:pPr lvl="0" defTabSz="420624">
              <a:defRPr sz="1800" cap="none" spc="0">
                <a:solidFill>
                  <a:srgbClr val="000000"/>
                </a:solidFill>
              </a:defRPr>
            </a:pPr>
            <a:r>
              <a:rPr sz="1728" cap="all" spc="276">
                <a:latin typeface="Avenir Medium"/>
                <a:ea typeface="Avenir Medium"/>
                <a:cs typeface="Avenir Medium"/>
                <a:sym typeface="Avenir Medium"/>
              </a:rPr>
              <a:t>кожні завдання дають свій розвиток у дерево знань</a:t>
            </a:r>
          </a:p>
          <a:p>
            <a:pPr lvl="0" defTabSz="420624">
              <a:defRPr sz="1800" cap="none" spc="0">
                <a:solidFill>
                  <a:srgbClr val="000000"/>
                </a:solidFill>
              </a:defRPr>
            </a:pPr>
            <a:r>
              <a:rPr sz="1728" cap="all" spc="276">
                <a:latin typeface="Avenir Medium"/>
                <a:ea typeface="Avenir Medium"/>
                <a:cs typeface="Avenir Medium"/>
                <a:sym typeface="Avenir Medium"/>
              </a:rPr>
              <a:t>завдання перевіряються програмою moullinex </a:t>
            </a:r>
          </a:p>
          <a:p>
            <a:pPr lvl="0" defTabSz="420624">
              <a:defRPr sz="1800" cap="none" spc="0">
                <a:solidFill>
                  <a:srgbClr val="000000"/>
                </a:solidFill>
              </a:defRPr>
            </a:pPr>
            <a:r>
              <a:rPr sz="1728" cap="all" spc="276">
                <a:latin typeface="Avenir Medium"/>
                <a:ea typeface="Avenir Medium"/>
                <a:cs typeface="Avenir Medium"/>
                <a:sym typeface="Avenir Medium"/>
              </a:rPr>
              <a:t>для отримання балів за проект, ти повинен його ‘3’ рази захистити іншим учням.</a:t>
            </a:r>
          </a:p>
        </p:txBody>
      </p:sp>
      <p:sp>
        <p:nvSpPr>
          <p:cNvPr id="61" name="Shape 61"/>
          <p:cNvSpPr>
            <a:spLocks noGrp="1"/>
          </p:cNvSpPr>
          <p:nvPr>
            <p:ph type="body" idx="1"/>
          </p:nvPr>
        </p:nvSpPr>
        <p:spPr>
          <a:xfrm>
            <a:off x="-23889" y="48"/>
            <a:ext cx="13069935" cy="541689"/>
          </a:xfrm>
          <a:prstGeom prst="rect">
            <a:avLst/>
          </a:prstGeom>
          <a:blipFill>
            <a:blip r:embed="rId3" cstate="print"/>
          </a:blipFill>
        </p:spPr>
        <p:txBody>
          <a:bodyPr/>
          <a:lstStyle>
            <a:lvl1pPr algn="ctr">
              <a:defRPr>
                <a:solidFill>
                  <a:srgbClr val="000000"/>
                </a:solidFill>
                <a:latin typeface="Avenir Medium"/>
                <a:ea typeface="Avenir Medium"/>
                <a:cs typeface="Avenir Medium"/>
                <a:sym typeface="Avenir Medium"/>
              </a:defRPr>
            </a:lvl1pPr>
          </a:lstStyle>
          <a:p>
            <a:pPr lvl="0">
              <a:defRPr sz="1800" cap="none" spc="0"/>
            </a:pPr>
            <a:r>
              <a:rPr sz="2400" cap="all" spc="384"/>
              <a:t>фотографія навчального дня</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DRFgyPClkU0.jpg"/>
          <p:cNvPicPr/>
          <p:nvPr/>
        </p:nvPicPr>
        <p:blipFill>
          <a:blip r:embed="rId2" cstate="print">
            <a:extLst/>
          </a:blip>
          <a:srcRect t="9431" b="9431"/>
          <a:stretch>
            <a:fillRect/>
          </a:stretch>
        </p:blipFill>
        <p:spPr>
          <a:xfrm>
            <a:off x="0" y="2717800"/>
            <a:ext cx="13004800" cy="7035800"/>
          </a:xfrm>
          <a:prstGeom prst="rect">
            <a:avLst/>
          </a:prstGeom>
          <a:ln w="12700">
            <a:miter lim="400000"/>
          </a:ln>
        </p:spPr>
      </p:pic>
      <p:sp>
        <p:nvSpPr>
          <p:cNvPr id="64" name="Shape 64"/>
          <p:cNvSpPr>
            <a:spLocks noGrp="1"/>
          </p:cNvSpPr>
          <p:nvPr>
            <p:ph type="title"/>
          </p:nvPr>
        </p:nvSpPr>
        <p:spPr>
          <a:xfrm>
            <a:off x="0" y="3869"/>
            <a:ext cx="13004800" cy="2713931"/>
          </a:xfrm>
          <a:prstGeom prst="rect">
            <a:avLst/>
          </a:prstGeom>
          <a:blipFill>
            <a:blip r:embed="rId3" cstate="print"/>
          </a:blipFill>
        </p:spPr>
        <p:txBody>
          <a:bodyPr/>
          <a:lstStyle/>
          <a:p>
            <a:pPr lvl="0" defTabSz="449833">
              <a:defRPr sz="1800" cap="none" spc="0">
                <a:solidFill>
                  <a:srgbClr val="000000"/>
                </a:solidFill>
              </a:defRPr>
            </a:pPr>
            <a:r>
              <a:rPr sz="1848" cap="all" spc="295">
                <a:latin typeface="Avenir Medium"/>
                <a:ea typeface="Avenir Medium"/>
                <a:cs typeface="Avenir Medium"/>
                <a:sym typeface="Avenir Medium"/>
              </a:rPr>
              <a:t>   Одна з головних переваг україні - це людський потенціал. Щоб його реалізувати, необхідно виховувати молоде покоління професіоналів, які користуються попитом на ринку праці сьогодні та стануть ще більше потрібними через 5-10 років.</a:t>
            </a:r>
          </a:p>
          <a:p>
            <a:pPr lvl="0" defTabSz="449833">
              <a:defRPr sz="1800" cap="none" spc="0">
                <a:solidFill>
                  <a:srgbClr val="000000"/>
                </a:solidFill>
              </a:defRPr>
            </a:pPr>
            <a:r>
              <a:rPr sz="1848" cap="all" spc="295">
                <a:latin typeface="Avenir Medium"/>
                <a:ea typeface="Avenir Medium"/>
                <a:cs typeface="Avenir Medium"/>
                <a:sym typeface="Avenir Medium"/>
              </a:rPr>
              <a:t>  UNIT Factory покликана надати молодим людям можливість отримати високооплачувані перспективні професії й таким чином допомогти Україні розвивати інноваційну економіку в умовах жорсткої конкуренції з іншими країнами.</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me99OagkTTo.jpg"/>
          <p:cNvPicPr/>
          <p:nvPr/>
        </p:nvPicPr>
        <p:blipFill>
          <a:blip r:embed="rId2" cstate="print">
            <a:extLst/>
          </a:blip>
          <a:srcRect b="18131"/>
          <a:stretch>
            <a:fillRect/>
          </a:stretch>
        </p:blipFill>
        <p:spPr>
          <a:xfrm>
            <a:off x="37880" y="1889835"/>
            <a:ext cx="12825035" cy="7863765"/>
          </a:xfrm>
          <a:prstGeom prst="rect">
            <a:avLst/>
          </a:prstGeom>
          <a:ln w="12700">
            <a:miter lim="400000"/>
          </a:ln>
        </p:spPr>
      </p:pic>
      <p:sp>
        <p:nvSpPr>
          <p:cNvPr id="67" name="Shape 67"/>
          <p:cNvSpPr>
            <a:spLocks noGrp="1"/>
          </p:cNvSpPr>
          <p:nvPr>
            <p:ph type="title"/>
          </p:nvPr>
        </p:nvSpPr>
        <p:spPr>
          <a:xfrm>
            <a:off x="25400" y="6350"/>
            <a:ext cx="12954001" cy="2569072"/>
          </a:xfrm>
          <a:prstGeom prst="rect">
            <a:avLst/>
          </a:prstGeom>
          <a:blipFill>
            <a:blip r:embed="rId3" cstate="print"/>
          </a:blipFill>
        </p:spPr>
        <p:txBody>
          <a:bodyPr/>
          <a:lstStyle/>
          <a:p>
            <a:pPr lvl="0" defTabSz="514095">
              <a:defRPr sz="1800" cap="none" spc="0">
                <a:solidFill>
                  <a:srgbClr val="000000"/>
                </a:solidFill>
              </a:defRPr>
            </a:pPr>
            <a:r>
              <a:rPr sz="1760" cap="all" spc="281">
                <a:latin typeface="Avenir Heavy"/>
                <a:ea typeface="Avenir Heavy"/>
                <a:cs typeface="Avenir Heavy"/>
                <a:sym typeface="Avenir Heavy"/>
              </a:rPr>
              <a:t>   Учням прищеплюються навички самонавчання та постійного професійного вдосконалення, вкрай необхідні для IТ-фахівців. Ще одна особливість UNIT Factory полягає в тому, що у навчальний процес органічно вбудована програма розвитку особистої ефективності, навичок міжособистісного спілкування та роботи з людьми (soft skills).</a:t>
            </a:r>
          </a:p>
          <a:p>
            <a:pPr lvl="0" defTabSz="514095">
              <a:defRPr sz="1800" cap="none" spc="0">
                <a:solidFill>
                  <a:srgbClr val="000000"/>
                </a:solidFill>
              </a:defRPr>
            </a:pPr>
            <a:r>
              <a:rPr sz="1760" cap="all" spc="281">
                <a:latin typeface="Avenir Heavy"/>
                <a:ea typeface="Avenir Heavy"/>
                <a:cs typeface="Avenir Heavy"/>
                <a:sym typeface="Avenir Heavy"/>
              </a:rPr>
              <a:t>   Ми робимо все, щоб студенти любили свою спеціальність, щоб у них горіли очі в процесі навчання і завжди було нестримне бажання розвиватися в обраній професії.</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 name="P5z0kI4zLYk.jpg"/>
          <p:cNvPicPr/>
          <p:nvPr/>
        </p:nvPicPr>
        <p:blipFill>
          <a:blip r:embed="rId2" cstate="print">
            <a:extLst/>
          </a:blip>
          <a:srcRect t="13882" b="13882"/>
          <a:stretch>
            <a:fillRect/>
          </a:stretch>
        </p:blipFill>
        <p:spPr>
          <a:xfrm>
            <a:off x="-184" y="2717601"/>
            <a:ext cx="13005168" cy="7035999"/>
          </a:xfrm>
          <a:prstGeom prst="rect">
            <a:avLst/>
          </a:prstGeom>
          <a:ln w="12700">
            <a:miter lim="400000"/>
          </a:ln>
        </p:spPr>
      </p:pic>
      <p:sp>
        <p:nvSpPr>
          <p:cNvPr id="70" name="Shape 70"/>
          <p:cNvSpPr>
            <a:spLocks noGrp="1"/>
          </p:cNvSpPr>
          <p:nvPr>
            <p:ph type="title"/>
          </p:nvPr>
        </p:nvSpPr>
        <p:spPr>
          <a:xfrm>
            <a:off x="0" y="13175"/>
            <a:ext cx="13004800" cy="2709317"/>
          </a:xfrm>
          <a:prstGeom prst="rect">
            <a:avLst/>
          </a:prstGeom>
          <a:blipFill>
            <a:blip r:embed="rId3" cstate="print"/>
          </a:blipFill>
        </p:spPr>
        <p:txBody>
          <a:bodyPr/>
          <a:lstStyle/>
          <a:p>
            <a:pPr lvl="0">
              <a:defRPr sz="1800" cap="none" spc="0">
                <a:solidFill>
                  <a:srgbClr val="000000"/>
                </a:solidFill>
              </a:defRPr>
            </a:pPr>
            <a:r>
              <a:rPr cap="all" spc="288">
                <a:latin typeface="Avenir Heavy"/>
                <a:ea typeface="Avenir Heavy"/>
                <a:cs typeface="Avenir Heavy"/>
                <a:sym typeface="Avenir Heavy"/>
              </a:rPr>
              <a:t>Навчання в UNIT Factory триває до трьох років. </a:t>
            </a:r>
          </a:p>
          <a:p>
            <a:pPr lvl="0">
              <a:defRPr sz="1800" cap="none" spc="0">
                <a:solidFill>
                  <a:srgbClr val="000000"/>
                </a:solidFill>
              </a:defRPr>
            </a:pPr>
            <a:r>
              <a:rPr cap="all" spc="288">
                <a:latin typeface="Avenir Heavy"/>
                <a:ea typeface="Avenir Heavy"/>
                <a:cs typeface="Avenir Heavy"/>
                <a:sym typeface="Avenir Heavy"/>
              </a:rPr>
              <a:t>Закінчивши UNIT Factory, ви будете мати знання, навички та портфоліо, необхідні для роботи на таких посадах, як:</a:t>
            </a:r>
          </a:p>
          <a:p>
            <a:pPr lvl="0">
              <a:defRPr sz="1800" cap="none" spc="0">
                <a:solidFill>
                  <a:srgbClr val="000000"/>
                </a:solidFill>
              </a:defRPr>
            </a:pPr>
            <a:endParaRPr cap="all" spc="288">
              <a:latin typeface="Avenir Heavy"/>
              <a:ea typeface="Avenir Heavy"/>
              <a:cs typeface="Avenir Heavy"/>
              <a:sym typeface="Avenir Heavy"/>
            </a:endParaRPr>
          </a:p>
          <a:p>
            <a:pPr lvl="2">
              <a:defRPr sz="1800" cap="none" spc="0">
                <a:solidFill>
                  <a:srgbClr val="000000"/>
                </a:solidFill>
              </a:defRPr>
            </a:pPr>
            <a:r>
              <a:rPr u="sng" cap="all" spc="288">
                <a:latin typeface="Avenir Medium"/>
                <a:ea typeface="Avenir Medium"/>
                <a:cs typeface="Avenir Medium"/>
                <a:sym typeface="Avenir Medium"/>
              </a:rPr>
              <a:t>менеджер IТ-проектів</a:t>
            </a:r>
            <a:r>
              <a:rPr cap="all" spc="288">
                <a:latin typeface="Avenir Heavy"/>
                <a:ea typeface="Avenir Heavy"/>
                <a:cs typeface="Avenir Heavy"/>
                <a:sym typeface="Avenir Heavy"/>
              </a:rPr>
              <a:t>                                   </a:t>
            </a:r>
            <a:r>
              <a:rPr u="sng" cap="all" spc="288">
                <a:latin typeface="Avenir Medium"/>
                <a:ea typeface="Avenir Medium"/>
                <a:cs typeface="Avenir Medium"/>
                <a:sym typeface="Avenir Medium"/>
              </a:rPr>
              <a:t>веб-розробник</a:t>
            </a:r>
            <a:endParaRPr cap="all" spc="288">
              <a:latin typeface="Avenir Heavy"/>
              <a:ea typeface="Avenir Heavy"/>
              <a:cs typeface="Avenir Heavy"/>
              <a:sym typeface="Avenir Heavy"/>
            </a:endParaRPr>
          </a:p>
          <a:p>
            <a:pPr lvl="2">
              <a:defRPr sz="1800" cap="none" spc="0">
                <a:solidFill>
                  <a:srgbClr val="000000"/>
                </a:solidFill>
              </a:defRPr>
            </a:pPr>
            <a:r>
              <a:rPr u="sng" cap="all" spc="288">
                <a:latin typeface="Avenir Medium"/>
                <a:ea typeface="Avenir Medium"/>
                <a:cs typeface="Avenir Medium"/>
                <a:sym typeface="Avenir Medium"/>
              </a:rPr>
              <a:t>архітектор програмного забезпечення</a:t>
            </a:r>
            <a:r>
              <a:rPr cap="all" spc="288">
                <a:latin typeface="Avenir Heavy"/>
                <a:ea typeface="Avenir Heavy"/>
                <a:cs typeface="Avenir Heavy"/>
                <a:sym typeface="Avenir Heavy"/>
              </a:rPr>
              <a:t>       </a:t>
            </a:r>
            <a:r>
              <a:rPr u="sng" cap="all" spc="288">
                <a:latin typeface="Avenir Medium"/>
                <a:ea typeface="Avenir Medium"/>
                <a:cs typeface="Avenir Medium"/>
                <a:sym typeface="Avenir Medium"/>
              </a:rPr>
              <a:t>розробник мобільних програм</a:t>
            </a:r>
            <a:endParaRPr cap="all" spc="288">
              <a:latin typeface="Avenir Heavy"/>
              <a:ea typeface="Avenir Heavy"/>
              <a:cs typeface="Avenir Heavy"/>
              <a:sym typeface="Avenir Heavy"/>
            </a:endParaRPr>
          </a:p>
          <a:p>
            <a:pPr lvl="2">
              <a:defRPr sz="1800" cap="none" spc="0">
                <a:solidFill>
                  <a:srgbClr val="000000"/>
                </a:solidFill>
              </a:defRPr>
            </a:pPr>
            <a:r>
              <a:rPr u="sng" cap="all" spc="288">
                <a:latin typeface="Avenir Medium"/>
                <a:ea typeface="Avenir Medium"/>
                <a:cs typeface="Avenir Medium"/>
                <a:sym typeface="Avenir Medium"/>
              </a:rPr>
              <a:t>архітектор мереж  </a:t>
            </a:r>
            <a:r>
              <a:rPr cap="all" spc="288">
                <a:latin typeface="Avenir Heavy"/>
                <a:ea typeface="Avenir Heavy"/>
                <a:cs typeface="Avenir Heavy"/>
                <a:sym typeface="Avenir Heavy"/>
              </a:rPr>
              <a:t>                                       </a:t>
            </a:r>
            <a:r>
              <a:rPr u="sng" cap="all" spc="288">
                <a:latin typeface="Avenir Medium"/>
                <a:ea typeface="Avenir Medium"/>
                <a:cs typeface="Avenir Medium"/>
                <a:sym typeface="Avenir Medium"/>
              </a:rPr>
              <a:t>фахівець з ІТ-безпеки</a:t>
            </a:r>
            <a:endParaRPr cap="all" spc="288">
              <a:latin typeface="Avenir Heavy"/>
              <a:ea typeface="Avenir Heavy"/>
              <a:cs typeface="Avenir Heavy"/>
              <a:sym typeface="Avenir Heavy"/>
            </a:endParaRPr>
          </a:p>
          <a:p>
            <a:pPr lvl="2">
              <a:defRPr sz="1800" cap="none" spc="0">
                <a:solidFill>
                  <a:srgbClr val="000000"/>
                </a:solidFill>
              </a:defRPr>
            </a:pPr>
            <a:r>
              <a:rPr u="sng" cap="all" spc="288">
                <a:latin typeface="Avenir Medium"/>
                <a:ea typeface="Avenir Medium"/>
                <a:cs typeface="Avenir Medium"/>
                <a:sym typeface="Avenir Medium"/>
              </a:rPr>
              <a:t>адміністратор мережі </a:t>
            </a:r>
            <a:r>
              <a:rPr cap="all" spc="288">
                <a:latin typeface="Avenir Heavy"/>
                <a:ea typeface="Avenir Heavy"/>
                <a:cs typeface="Avenir Heavy"/>
                <a:sym typeface="Avenir Heavy"/>
              </a:rPr>
              <a:t>                                 </a:t>
            </a:r>
            <a:r>
              <a:rPr u="sng" cap="all" spc="288">
                <a:latin typeface="Avenir Medium"/>
                <a:ea typeface="Avenir Medium"/>
                <a:cs typeface="Avenir Medium"/>
                <a:sym typeface="Avenir Medium"/>
              </a:rPr>
              <a:t>розробник відеоігор</a:t>
            </a:r>
          </a:p>
        </p:txBody>
      </p:sp>
    </p:spTree>
  </p:cSld>
  <p:clrMapOvr>
    <a:masterClrMapping/>
  </p:clrMapOvr>
  <p:transition spd="med"/>
</p:sld>
</file>

<file path=ppt/theme/theme1.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Avenir Light"/>
        <a:ea typeface="Avenir Light"/>
        <a:cs typeface="Avenir Light"/>
      </a:majorFont>
      <a:minorFont>
        <a:latin typeface="Avenir Light"/>
        <a:ea typeface="Avenir Light"/>
        <a:cs typeface="Avenir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E3C6E"/>
        </a:solid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all" spc="384"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Avenir Light"/>
        <a:ea typeface="Avenir Light"/>
        <a:cs typeface="Avenir Light"/>
      </a:majorFont>
      <a:minorFont>
        <a:latin typeface="Avenir Light"/>
        <a:ea typeface="Avenir Light"/>
        <a:cs typeface="Avenir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E3C6E"/>
        </a:solid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all" spc="384"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676</Words>
  <Application>Microsoft Office PowerPoint</Application>
  <PresentationFormat>Произвольный</PresentationFormat>
  <Paragraphs>38</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New_Template1</vt:lpstr>
      <vt:lpstr>ПОлтавець Віталій група: 141-с </vt:lpstr>
      <vt:lpstr>UNIT Factory (Ukrainian National IT Factory) — єдиний в Україні навчальний заклад, що працює за стандартами інноваційної французької Школи 42. Тут навчають програмувати, працювати в команді та знаходити неординарні рішення.</vt:lpstr>
      <vt:lpstr>   unit factory відкрита як для випускників і студентів, так і для тих, хто вже працює, але хоче змінити професію. навчання безкоштовне для всіх учнів.    Наша мета - выявити найбільш обдарованих і цілеспрямованих студентів, які можуть стати професіоналами високого рівня. в процесі відбору не враховуються академічні критерії. Наявність навичок програмування також не має вирішальної ролі. як вказує досвід школи 42. ті студенти. які ніколи не розробляли програмного забезпечення, але мають високий потенціал. швидко наздоганяють тих, хто вже знайомий із роботою програміста.</vt:lpstr>
      <vt:lpstr>     UNIT Factory — неприбуткова організація. Це спільний проект Фонду Василя Хмельницького K.Fund і французької Школи 42, реалізований за підтримки громадської організації «Освіторія». Місія UNIT Factory — сприяти інноваційному розвитку України, беручи участь у підготовці талановитих IТ-кадрів. Навчання є безкоштовним для всіх учнів за умови подальшої роботи в Україні протягом трьох років. Перед випускниками відкриється чимало можливостей. У першу чергу, звичайно, — працювати у сфері IТ. Також ми прагнемо до того, щоб наші випускники замислювалися про те, щоб стати підприємцем і створювати нові продукти або послуги, використовуючи свої знання. Повний цикл навчання в UNIT Factory триває до трьох років.</vt:lpstr>
      <vt:lpstr>     UNIT Factory використовує інноваційний метод навчання Peer-to-Peer (P2P), випробуваний у французькій Школі 42. У його основі лежить колективне навчання, що допомагає розкрити творчі здібності студентів під час роботи над проектами. Система базується на гейміфікації, тобто підходах, характерних для комп'ютерних рольових ігор. Отримання знань і здача проектів супроводжуються «прокачуванням» навичок, отриманням нових рівнів, досвіду та відкриттям досягнень.</vt:lpstr>
      <vt:lpstr>З 28.11.2016 року по 15.01.2017 року ­ необхідно досягти мінімум 1 рівня. З 8.11.2016 року по 01.11.2017 року ­ необхідно досягти мінімум 7 рівня і завершити проект "C Exam ­ Beginner” З 01.11.2017 року по 01.11.2018 року ­ необхідно досягти мінімум 14 рівня і завершити проект "First Internship” З 01.11.2018 року по 01.11.2019 року ­ необхідно досягти мінімум 16 рівня і завершити проект "Final Internship" або досягти мінімум 18 рівня З 01.11.2019 року по 01.11.2020 року ­ необхідно досягти мінімум 21 рівня і завершити проект "Final Internship"</vt:lpstr>
      <vt:lpstr>Кожний ранок треба реєструватися на проект(З 8:42 am - 11:42 pm) кожну п’ятницю проходить екзамен  на вихідних проводяться командні проекти кожні завдання дають свій розвиток у дерево знань завдання перевіряються програмою moullinex  для отримання балів за проект, ти повинен його ‘3’ рази захистити іншим учням.</vt:lpstr>
      <vt:lpstr>   Одна з головних переваг україні - це людський потенціал. Щоб його реалізувати, необхідно виховувати молоде покоління професіоналів, які користуються попитом на ринку праці сьогодні та стануть ще більше потрібними через 5-10 років.   UNIT Factory покликана надати молодим людям можливість отримати високооплачувані перспективні професії й таким чином допомогти Україні розвивати інноваційну економіку в умовах жорсткої конкуренції з іншими країнами.</vt:lpstr>
      <vt:lpstr>   Учням прищеплюються навички самонавчання та постійного професійного вдосконалення, вкрай необхідні для IТ-фахівців. Ще одна особливість UNIT Factory полягає в тому, що у навчальний процес органічно вбудована програма розвитку особистої ефективності, навичок міжособистісного спілкування та роботи з людьми (soft skills).    Ми робимо все, щоб студенти любили свою спеціальність, щоб у них горіли очі в процесі навчання і завжди було нестримне бажання розвиватися в обраній професії.</vt:lpstr>
      <vt:lpstr>Навчання в UNIT Factory триває до трьох років.  Закінчивши UNIT Factory, ви будете мати знання, навички та портфоліо, необхідні для роботи на таких посадах, як:  менеджер IТ-проектів                                   веб-розробник архітектор програмного забезпечення       розробник мобільних програм архітектор мереж                                         фахівець з ІТ-безпеки адміністратор мережі                                  розробник відеоігор</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ПОлтавець Віталій група: 141-с </dc:title>
  <dc:creator>Кобец Виталий Николаевич</dc:creator>
  <cp:lastModifiedBy>kobetz</cp:lastModifiedBy>
  <cp:revision>1</cp:revision>
  <dcterms:modified xsi:type="dcterms:W3CDTF">2016-11-04T08:27:06Z</dcterms:modified>
</cp:coreProperties>
</file>