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44824"/>
            <a:ext cx="8458200" cy="1470025"/>
          </a:xfrm>
        </p:spPr>
        <p:txBody>
          <a:bodyPr/>
          <a:lstStyle/>
          <a:p>
            <a:r>
              <a:rPr lang="ru-RU" dirty="0" err="1" smtClean="0"/>
              <a:t>Фінансові</a:t>
            </a:r>
            <a:r>
              <a:rPr lang="ru-RU" dirty="0" smtClean="0"/>
              <a:t> </a:t>
            </a:r>
            <a:r>
              <a:rPr lang="ru-RU" dirty="0" err="1" smtClean="0"/>
              <a:t>ризики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293096"/>
            <a:ext cx="8062912" cy="1752600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Туризм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Вміння</a:t>
            </a:r>
            <a:r>
              <a:rPr lang="ru-RU" dirty="0" smtClean="0"/>
              <a:t> </a:t>
            </a:r>
            <a:r>
              <a:rPr lang="ru-RU" dirty="0" err="1" smtClean="0"/>
              <a:t>виявляти</a:t>
            </a:r>
            <a:r>
              <a:rPr lang="ru-RU" dirty="0" smtClean="0"/>
              <a:t>, </a:t>
            </a:r>
            <a:r>
              <a:rPr lang="ru-RU" dirty="0" err="1" smtClean="0"/>
              <a:t>ставити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вирішувати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;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аналізувати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суб’єктів</a:t>
            </a:r>
            <a:r>
              <a:rPr lang="ru-RU" dirty="0" smtClean="0"/>
              <a:t> </a:t>
            </a:r>
            <a:r>
              <a:rPr lang="ru-RU" dirty="0" err="1" smtClean="0"/>
              <a:t>індустрії</a:t>
            </a:r>
            <a:r>
              <a:rPr lang="ru-RU" dirty="0" smtClean="0"/>
              <a:t> туризму на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рівнях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документацією</a:t>
            </a:r>
            <a:r>
              <a:rPr lang="ru-RU" dirty="0" smtClean="0"/>
              <a:t> та </a:t>
            </a:r>
            <a:r>
              <a:rPr lang="ru-RU" dirty="0" err="1" smtClean="0"/>
              <a:t>здійснювати</a:t>
            </a:r>
            <a:r>
              <a:rPr lang="ru-RU" dirty="0" smtClean="0"/>
              <a:t> </a:t>
            </a:r>
            <a:r>
              <a:rPr lang="ru-RU" dirty="0" err="1" smtClean="0"/>
              <a:t>розрахункові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 </a:t>
            </a:r>
            <a:r>
              <a:rPr lang="ru-RU" dirty="0" err="1" smtClean="0"/>
              <a:t>суб’єктом</a:t>
            </a:r>
            <a:r>
              <a:rPr lang="ru-RU" dirty="0" smtClean="0"/>
              <a:t> </a:t>
            </a:r>
            <a:r>
              <a:rPr lang="ru-RU" dirty="0" err="1" smtClean="0"/>
              <a:t>туристичного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6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65"/>
            <a:ext cx="9144000" cy="68490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929"/>
            <a:ext cx="9144000" cy="684907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65"/>
            <a:ext cx="9144000" cy="684907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5961" y="4465"/>
            <a:ext cx="9149961" cy="68535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5961" y="0"/>
            <a:ext cx="9155922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5961" y="0"/>
            <a:ext cx="9155922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Вітлінський</a:t>
            </a:r>
            <a:r>
              <a:rPr lang="ru-RU" dirty="0" smtClean="0"/>
              <a:t> В.В. </a:t>
            </a:r>
            <a:r>
              <a:rPr lang="ru-RU" dirty="0" err="1" smtClean="0"/>
              <a:t>Концептуальні</a:t>
            </a:r>
            <a:r>
              <a:rPr lang="ru-RU" dirty="0" smtClean="0"/>
              <a:t> засади </a:t>
            </a:r>
            <a:r>
              <a:rPr lang="ru-RU" dirty="0" err="1" smtClean="0"/>
              <a:t>ризикології</a:t>
            </a:r>
            <a:r>
              <a:rPr lang="ru-RU" dirty="0" smtClean="0"/>
              <a:t> у </a:t>
            </a:r>
            <a:r>
              <a:rPr lang="ru-RU" dirty="0" err="1" smtClean="0"/>
              <a:t>фінансовій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/ В.В. </a:t>
            </a:r>
            <a:r>
              <a:rPr lang="ru-RU" dirty="0" err="1" smtClean="0"/>
              <a:t>Вітлінський</a:t>
            </a:r>
            <a:r>
              <a:rPr lang="ru-RU" dirty="0" smtClean="0"/>
              <a:t> // </a:t>
            </a:r>
            <a:r>
              <a:rPr lang="ru-RU" dirty="0" err="1" smtClean="0"/>
              <a:t>Фінанси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. – 2003. – № 3. – С. 4.</a:t>
            </a:r>
          </a:p>
          <a:p>
            <a:r>
              <a:rPr lang="ru-RU" dirty="0" err="1" smtClean="0"/>
              <a:t>Кім</a:t>
            </a:r>
            <a:r>
              <a:rPr lang="ru-RU" dirty="0" smtClean="0"/>
              <a:t> Ю.Г. </a:t>
            </a:r>
            <a:r>
              <a:rPr lang="ru-RU" dirty="0" err="1" smtClean="0"/>
              <a:t>Фінансові</a:t>
            </a:r>
            <a:r>
              <a:rPr lang="ru-RU" dirty="0" smtClean="0"/>
              <a:t> </a:t>
            </a:r>
            <a:r>
              <a:rPr lang="ru-RU" dirty="0" err="1" smtClean="0"/>
              <a:t>ризики</a:t>
            </a:r>
            <a:r>
              <a:rPr lang="ru-RU" dirty="0" smtClean="0"/>
              <a:t> в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фінансово-економічної</a:t>
            </a:r>
            <a:r>
              <a:rPr lang="ru-RU" dirty="0" smtClean="0"/>
              <a:t> </a:t>
            </a:r>
            <a:r>
              <a:rPr lang="ru-RU" dirty="0" err="1" smtClean="0"/>
              <a:t>безпеки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/ Ю.Г. </a:t>
            </a:r>
            <a:r>
              <a:rPr lang="ru-RU" dirty="0" err="1" smtClean="0"/>
              <a:t>Кім</a:t>
            </a:r>
            <a:r>
              <a:rPr lang="ru-RU" dirty="0" smtClean="0"/>
              <a:t> // </a:t>
            </a:r>
            <a:r>
              <a:rPr lang="ru-RU" dirty="0" err="1" smtClean="0"/>
              <a:t>Фінанси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. – 2005. – № 6. – С. 13.</a:t>
            </a:r>
          </a:p>
          <a:p>
            <a:r>
              <a:rPr lang="ru-RU" dirty="0" err="1" smtClean="0"/>
              <a:t>Камлик</a:t>
            </a:r>
            <a:r>
              <a:rPr lang="ru-RU" dirty="0" smtClean="0"/>
              <a:t> М.І. </a:t>
            </a:r>
            <a:r>
              <a:rPr lang="ru-RU" dirty="0" err="1" smtClean="0"/>
              <a:t>Економічна</a:t>
            </a:r>
            <a:r>
              <a:rPr lang="ru-RU" dirty="0" smtClean="0"/>
              <a:t> </a:t>
            </a:r>
            <a:r>
              <a:rPr lang="ru-RU" dirty="0" err="1" smtClean="0"/>
              <a:t>безпека</a:t>
            </a:r>
            <a:r>
              <a:rPr lang="ru-RU" dirty="0" smtClean="0"/>
              <a:t> </a:t>
            </a:r>
            <a:r>
              <a:rPr lang="ru-RU" dirty="0" err="1" smtClean="0"/>
              <a:t>підприємницької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 </a:t>
            </a:r>
            <a:r>
              <a:rPr lang="ru-RU" dirty="0" err="1" smtClean="0"/>
              <a:t>Економіко-правовий</a:t>
            </a:r>
            <a:r>
              <a:rPr lang="ru-RU" dirty="0" smtClean="0"/>
              <a:t> аспект 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/ М.І. </a:t>
            </a:r>
            <a:r>
              <a:rPr lang="ru-RU" dirty="0" err="1" smtClean="0"/>
              <a:t>Камлик</a:t>
            </a:r>
            <a:r>
              <a:rPr lang="ru-RU" dirty="0" smtClean="0"/>
              <a:t>. – К. : </a:t>
            </a:r>
            <a:r>
              <a:rPr lang="ru-RU" dirty="0" err="1" smtClean="0"/>
              <a:t>Вид-во</a:t>
            </a:r>
            <a:r>
              <a:rPr lang="ru-RU" dirty="0" smtClean="0"/>
              <a:t> «Атака», 2005. – 432 с.</a:t>
            </a:r>
          </a:p>
          <a:p>
            <a:r>
              <a:rPr lang="ru-RU" dirty="0" smtClean="0"/>
              <a:t>Коваленко Л.О. </a:t>
            </a:r>
            <a:r>
              <a:rPr lang="ru-RU" dirty="0" err="1" smtClean="0"/>
              <a:t>Фінансовий</a:t>
            </a:r>
            <a:r>
              <a:rPr lang="ru-RU" dirty="0" smtClean="0"/>
              <a:t> менеджмент 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– 2-е вид., </a:t>
            </a:r>
            <a:r>
              <a:rPr lang="ru-RU" dirty="0" err="1" smtClean="0"/>
              <a:t>перероб</a:t>
            </a:r>
            <a:r>
              <a:rPr lang="ru-RU" dirty="0" smtClean="0"/>
              <a:t>. </a:t>
            </a:r>
            <a:r>
              <a:rPr lang="ru-RU" dirty="0" err="1" smtClean="0"/>
              <a:t>і</a:t>
            </a:r>
            <a:r>
              <a:rPr lang="ru-RU" dirty="0" smtClean="0"/>
              <a:t> доп. / Л.О. Коваленко, Л.М. </a:t>
            </a:r>
            <a:r>
              <a:rPr lang="ru-RU" dirty="0" err="1" smtClean="0"/>
              <a:t>Ремньова</a:t>
            </a:r>
            <a:r>
              <a:rPr lang="ru-RU" dirty="0" smtClean="0"/>
              <a:t>. – К. : </a:t>
            </a:r>
            <a:r>
              <a:rPr lang="ru-RU" dirty="0" err="1" smtClean="0"/>
              <a:t>Вид-во</a:t>
            </a:r>
            <a:r>
              <a:rPr lang="ru-RU" dirty="0" smtClean="0"/>
              <a:t> «</a:t>
            </a:r>
            <a:r>
              <a:rPr lang="ru-RU" dirty="0" err="1" smtClean="0"/>
              <a:t>Знання</a:t>
            </a:r>
            <a:r>
              <a:rPr lang="ru-RU" dirty="0" smtClean="0"/>
              <a:t>», 2005. – 485 с.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</TotalTime>
  <Words>178</Words>
  <Application>Microsoft Office PowerPoint</Application>
  <PresentationFormat>Экран (4:3)</PresentationFormat>
  <Paragraphs>11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Яркая</vt:lpstr>
      <vt:lpstr>Фінансові ризики підприємств</vt:lpstr>
      <vt:lpstr>Компетенції:</vt:lpstr>
      <vt:lpstr>Слайд 3</vt:lpstr>
      <vt:lpstr>Слайд 4</vt:lpstr>
      <vt:lpstr>Слайд 5</vt:lpstr>
      <vt:lpstr>Слайд 6</vt:lpstr>
      <vt:lpstr>Слайд 7</vt:lpstr>
      <vt:lpstr>Слайд 8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Фінансові ризики підприємств</dc:title>
  <dc:creator>Юдін Ілля Дмитрович</dc:creator>
  <cp:lastModifiedBy>iyudin</cp:lastModifiedBy>
  <cp:revision>2</cp:revision>
  <dcterms:created xsi:type="dcterms:W3CDTF">2021-01-30T15:45:42Z</dcterms:created>
  <dcterms:modified xsi:type="dcterms:W3CDTF">2021-01-31T13:39:36Z</dcterms:modified>
</cp:coreProperties>
</file>