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4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library.ukma.edu.ua/index.php?id=683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3.rada.gov.ua/laws/show/z0155-17" TargetMode="External"/><Relationship Id="rId2" Type="http://schemas.openxmlformats.org/officeDocument/2006/relationships/hyperlink" Target="http://ovu.com.ua/news/2270-viyshov-drukom-chergoviy-nomer-byuletenya-ofitsiyniy-visnik-ukrayini-vid-10-bereznya-2017-roku-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224136"/>
          </a:xfrm>
        </p:spPr>
        <p:txBody>
          <a:bodyPr/>
          <a:lstStyle/>
          <a:p>
            <a:r>
              <a:rPr lang="ru-RU" dirty="0" err="1"/>
              <a:t>Логіка</a:t>
            </a:r>
            <a:r>
              <a:rPr lang="ru-RU" dirty="0"/>
              <a:t> наукового дослідження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848872" cy="446449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1.Процес наукового дослідження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2.Конкретнонаукові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соціальному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3.Методика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4.Д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використання їх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5.Методика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60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програмі має бути чітко зазначено, є дослідження суцільним або вибірковим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Суцільне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охоплює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генеральну сукупність,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під якою розуміється сукупність всіх можливих соціальних об'єктів, які підлягають вивченню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Вибіркове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охоплює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вибіркову сукупність (вибірку),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тобто лише частина об'єктів генеральної сукупності, відібрану за спеціальними параметрами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повинна бути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репрезентативною,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тобто відображати основні характеристики генеральної сукупності. Дослідження вважається репрезентативним (достовірним), якщо відхилення вибірки від генеральної сукупності не перевищує 5%.</a:t>
            </a:r>
          </a:p>
        </p:txBody>
      </p:sp>
    </p:spTree>
    <p:extLst>
      <p:ext uri="{BB962C8B-B14F-4D97-AF65-F5344CB8AC3E}">
        <p14:creationId xmlns:p14="http://schemas.microsoft.com/office/powerpoint/2010/main" val="127637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Соціологічне (</a:t>
            </a:r>
            <a:r>
              <a:rPr lang="uk-UA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це найпоширеніший метод збору первинної інформації, що передбачає письмове або усне звернення до групи осіб, які називаються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респондентами.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Опитування, проведені в письмовій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формі, називаються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Анкетування може бути індивідуальним або колективним,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очним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заочним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(наприклад, через пошту, газету або журнал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Опитування, проведені в усній формі, називаються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інтерв'юванням.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Головна відмінність між анкетними опитуванням і соціологічним інтерв'ю складається у формі контакту дослідника і респондента: при анкетуванні він здійснюється за допомогою анкет, а при інтерв'юванні - шляхом безпосереднього спілкування. Інтерв'ю має певну перевагу: якщо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респонденту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важко з відповіддю, він може звернутися за допомогою до інтерв'юера.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0160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Соціологічне інтерв'ю може бути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("обличчям до обличчя") 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(телефонне інтерв'ю), індивідуальним і груповим, одноразовим і багаторазовим.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прикладній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 розрізняють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види інтерв'ю: стандартизоване (проведене за заздалегідь розробленим планом), сфокусоване (менше формалізоване інтерв'ю, мета якого - збір інформації з конкретного питання) і вільне (у формі невимушеної бесіди).</a:t>
            </a:r>
          </a:p>
        </p:txBody>
      </p:sp>
    </p:spTree>
    <p:extLst>
      <p:ext uri="{BB962C8B-B14F-4D97-AF65-F5344CB8AC3E}">
        <p14:creationId xmlns:p14="http://schemas.microsoft.com/office/powerpoint/2010/main" val="1685261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це метод збору первинних даних шляхом безпосереднього сприйняття якогось явища, властивості і особливості якого фіксуються дослідником. Форми і прийоми такої фіксації можуть бути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записи в бланку або щоденнику спостереження, фото- або кіноплівка, аудіо- або відеозапис і ін.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невключення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спостереження. При включеному спостереженні дослідник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тією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іншою мірою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включений в досліджуваний об'єкт і знаходиться в безпосередньому контакті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тими, за ким спостерігає. Невключеним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таке спостереження,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якого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 перебуває поза досліджуваного об'єкта.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метод спостереження в конкретних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 застосовується в поєднанні з іншими способами збору фактичного матеріалу.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44548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Документальний метод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це спосіб отримання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за допомогою вивчення документів. Цей метод пов'язаний з використанням двох основних прийомів аналізу документальних матеріалів: т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радиційного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передбачає розкриття змісту документів, 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формалізованого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пов'язаного з кількісним підходом до вивчення документальних джерел. Останній отримав назву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контент-аналізу.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контент-аналізу доцільно в наступних випадках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потрібна висока ступінь точності або об'єктивності аналізу;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 великих масивів документів (преси, записів радіо- і телепередач і т.д.);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обробці відповідей на відкриті запитання анкет.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Різновидом документального методу є документально-біографічний метод,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якого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вивчення особистих документів (листів, автобіографій, мемуарів і т.д.) витягується інформація, що дозволяє досліджувати суспільство через життя конкретної особистості. Цей метод частіше використовується в історико-соціологічних дослідженнях.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5733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uk-UA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Завершальний </a:t>
            </a:r>
            <a:r>
              <a:rPr lang="uk-UA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 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передбачає обробку, аналіз та інтерпретацію даних, отримання емпірично </a:t>
            </a:r>
            <a:r>
              <a:rPr lang="uk-UA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обґрунтованих 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узагальнень, висновків і рекомендацій. </a:t>
            </a:r>
            <a:endParaRPr lang="uk-UA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uk-UA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 та аналізу даних включає наступні послідовні дії:</a:t>
            </a:r>
          </a:p>
          <a:p>
            <a:pPr marL="0" indent="0" algn="just">
              <a:buNone/>
            </a:pP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uk-UA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 інформації,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основне призначення якого - перевірка і уніфікація отриманих даних. На цій стадії здійснюється вибракування неякісно заповнених анкет;</a:t>
            </a:r>
          </a:p>
          <a:p>
            <a:pPr marL="0" indent="0" algn="just">
              <a:buNone/>
            </a:pP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uk-UA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 інформації -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переклад даних на мову формалізованої обробки та аналізу;</a:t>
            </a:r>
          </a:p>
          <a:p>
            <a:pPr marL="0" indent="0" algn="just">
              <a:buNone/>
            </a:pP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uk-UA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статистичний аналіз,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ході якого виявляються статистичні закономірності, що дозволяють досліднику зробити визначення узагальнення і висновки. Для проведення статистичного аналізу соціологи застосовують програми математико-статистичної обробки.</a:t>
            </a:r>
          </a:p>
          <a:p>
            <a:pPr marL="0" indent="0" algn="just">
              <a:buNone/>
            </a:pP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виробляються інтерпретація і оцінка отриманих даних, відзначаються провідні тенденції, встановлюється, які гіпотези підтвердилися, а які не отримали підтвердження.</a:t>
            </a:r>
          </a:p>
          <a:p>
            <a:pPr marL="0" indent="0" algn="just">
              <a:buNone/>
            </a:pP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соціологічного дослідження оформляються у вигляді звіту, який включає характеристику дослідження, аналіз емпіричного матеріалу, теоретичні висновки та практичні рекомендації.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064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окументальні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використання їх у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матеріальний об'єкт, що містить зафіксовану інформацію для її збереження і використання у науці і практиці.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 документом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документом у науково-технічній інформатиці, називається носій, у якому тим або іншим способом зафіксовані наукові відомості (дані) чи науково-технічна інформація, у якій повинно обов'язково вказуватися, ким, де і коли він був створений.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9956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окументальні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використання їх 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fontAlgn="t"/>
            <a:endParaRPr lang="uk-UA" dirty="0" smtClean="0"/>
          </a:p>
          <a:p>
            <a:pPr marL="0" indent="0" algn="ctr" fontAlgn="t">
              <a:buNone/>
            </a:pPr>
            <a:r>
              <a:rPr lang="uk-UA" altLang="uk-UA" sz="5600" b="1" i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Класифікація </a:t>
            </a:r>
            <a:r>
              <a:rPr lang="uk-UA" altLang="uk-UA" sz="5600" b="1" i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друкованих джерел інформації</a:t>
            </a:r>
            <a:endParaRPr lang="uk-UA" sz="5600" b="1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публікації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законодавства, нормативно-правових актів державних і господарських органів управління</a:t>
            </a: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результати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наукових, 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експериментальних та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 досліджень у різних сферах знань</a:t>
            </a: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Науково-популярн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відомості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різних галузей науки і техніки, призначені для ознайомлення непро­фесійного загалу читачів </a:t>
            </a: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Підручники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знання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і прикладного характеру, зведені у систему, призначені для педагогічних цілей</a:t>
            </a: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знання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технології, техніки, організації виробництва, менеджменту, маркетингу бухгалтерського обліку і аудиту та інші призначені для використання у практичній діяльності фахівцями певного профілю</a:t>
            </a:r>
          </a:p>
          <a:p>
            <a:pPr marL="0" indent="0" algn="just" fontAlgn="t">
              <a:buNone/>
            </a:pPr>
            <a:r>
              <a:rPr lang="uk-UA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Довідкові </a:t>
            </a:r>
            <a:r>
              <a:rPr lang="uk-UA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 </a:t>
            </a:r>
            <a:r>
              <a:rPr lang="uk-UA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коротку наукову і прикладну інформацію для ознайомлення фахівців з певної галузі знань, а також для наукових досліджень і професійної діяльності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8882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окументальні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використання їх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t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Нормативно-виробничі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норми і нормативи, технологічні вимоги, стандарти, призначені для використання у виробництві, менеджменті, маркетинг та іншій практичній діяльності</a:t>
            </a:r>
          </a:p>
          <a:p>
            <a:pPr marL="0" indent="0" algn="just" fontAlgn="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вироби, послуги, які рекомендуються з метою залучення покупця</a:t>
            </a:r>
          </a:p>
          <a:p>
            <a:pPr marL="0" indent="0" algn="just" fontAlgn="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Патентно-ліцензійні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використання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інтелектуальноївласності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трудову діяльність у певній сфері виробництва або бізнесу</a:t>
            </a:r>
          </a:p>
          <a:p>
            <a:pPr marL="0" indent="0" algn="just" fontAlgn="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рекламного характеру, що стосуються конкретного виду товару машин, устаткування для залучення покупців</a:t>
            </a:r>
          </a:p>
          <a:p>
            <a:pPr marL="0" indent="0" algn="just" fontAlgn="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нормативно-виробничі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довідники різних видів знань наукового прикладного характеру</a:t>
            </a:r>
          </a:p>
          <a:p>
            <a:pPr marL="0" indent="0" algn="just" fontAlgn="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видані праці з питань науки і практичної діяльності у різних галузях національної економіки 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6498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друкованими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 літературними джерелами включає бібліографічний пошук літератури з теми досліджень, її вивчення, фіксацію початкових даних та їх використання у процесі наукового дослідження для виробництва нових знань.</a:t>
            </a: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 літературними джерелами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 перед дослідником вимогу – </a:t>
            </a: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швидко читати, сприймати і аналізувати прочитане, концентрувати увагу на головному, істотному для розкриття теми дослідження.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 від того, на якому носії (машинному, аркуші паперу) зафіксована інформація із літературного джерела, вона повинна бути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згрупована за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однорідними ознаками для використання у процесі дослідження. Здебільшого такою ознакою є питання, яке міститься у плані теми дослідження. Тому за розділами плану дослідження у окремих папках необхідно накопичувати реферати, зроблені із літературних джерел, як опублікованих, так і рукописів (літописи, дисертації, депоновані рукописи та ін.). </a:t>
            </a:r>
          </a:p>
        </p:txBody>
      </p:sp>
    </p:spTree>
    <p:extLst>
      <p:ext uri="{BB962C8B-B14F-4D97-AF65-F5344CB8AC3E}">
        <p14:creationId xmlns:p14="http://schemas.microsoft.com/office/powerpoint/2010/main" val="292120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цілеспрямований процес виробництва нових знань, які розкривають нові явища у суспільстві і природі, для використання їх у практичній діяльності людей.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 наукового дослідження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спосіб досягнення його мети за умов фіксованого поділу функцій між технічними засобами і при­родними інформаційними органами людини, що відповідають можли­востям перших та останніх, а також встановленій логіці дослідження.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 наукового дослідження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собою сукупність таких скла­дових, як пізнавальні завдання, структура інформації (перелік її ви­дів та їх взаємозв’язків), необхідної для одержання рішення, засоби збирання й підготовки цієї інформації, процедури постановки за­вдань, пошуки їх вирішення та отримання результатів</a:t>
            </a:r>
          </a:p>
        </p:txBody>
      </p:sp>
    </p:spTree>
    <p:extLst>
      <p:ext uri="{BB962C8B-B14F-4D97-AF65-F5344CB8AC3E}">
        <p14:creationId xmlns:p14="http://schemas.microsoft.com/office/powerpoint/2010/main" val="2434442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Виписки, цитати, цифрові показники повинні мати посилання: автор, назва твору, видавництво, рік і місце .видання, сторінки. Перед тим як приступити до роботи над джерелом, необхідно у верхній частині аркуша привести його бібліографічне описання, вказати розділ плану теми дослідження, до якого стосується виписка, а потім провести реферування літературного джерела.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 на літературне джерело повинно містити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повне бібліографічне описання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необхідне для складання списку використаної літератури за темою дослідження. У протилежному випадку виникає потреба повторно звертатися до нього.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6836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 списків літератури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діють два затверджені Національні стандарти, що відповідають за оформлення бібліографічної інформації в науковій роботі</a:t>
            </a:r>
          </a:p>
          <a:p>
            <a:pPr marL="514350" indent="-514350" algn="just">
              <a:buAutoNum type="arabicPeriod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ДСТУ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7.1:2006.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Система стандартів з інформації, бібліотечної та видавничої справи. Бібліографічний запис. Бібліографічний опис. Загальні вимоги та правила складання 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стандарт України. – Вид.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[Чинний від 2007-07-01]. – Київ : Держспоживстандарт України, 2007. – 47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marL="514350" indent="-514350" algn="just"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ДСТУ 8302:2015.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Інформація та документація. Бібліографічне посилання. Загальні положення та правила складання 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стандарт України. – Вид.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[Уведено вперше ; чинний від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2016-07-01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– Київ : ДП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УкрНДНЦ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2016. – 17 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library.ukma.edu.ua/index.php?id=683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458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Нові вимоги до оформлення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робіт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Діють від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березня 2017 року, після публікації у 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Opens external link in new window"/>
              </a:rPr>
              <a:t>"Офіційному </a:t>
            </a:r>
            <a:r>
              <a:rPr lang="uk-UA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Opens external link in new window"/>
              </a:rPr>
              <a:t>ві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Opens external link in new window"/>
              </a:rPr>
              <a:t>c</a:t>
            </a:r>
            <a:r>
              <a:rPr lang="uk-UA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Opens external link in new window"/>
              </a:rPr>
              <a:t>нику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Opens external link in new window"/>
              </a:rPr>
              <a:t> України"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 освіти і науки України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Opens external link in new window"/>
              </a:rPr>
              <a:t>"Про затвердження вимог до оформлення дисертації"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574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дій,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процесу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використання їх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визначається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новизна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народного господарства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фінансування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схемою: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конкретних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процесу дослідження;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висновків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досліджень, їх оцінка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335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Науково-дослідний процес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сукупність організаційних, методичних і технічних прийомів, що здійснюються за допомогою певних процедур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організаційна; дослідна; узагальнення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апробації результатів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</a:p>
          <a:p>
            <a:pPr marL="0" indent="0" algn="just">
              <a:buNone/>
            </a:pPr>
            <a:r>
              <a:rPr lang="uk-UA" sz="3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 стан об´єкта дослідження та виконується організаційно-методична підготовка дослідження.</a:t>
            </a:r>
          </a:p>
          <a:p>
            <a:pPr marL="0" indent="0" algn="just">
              <a:buNone/>
            </a:pPr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Дослідна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складається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двох етапів. На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першому-обирають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оцінки дослідження, збирають інформацію для обробки її на ЕОМ відповідно до програми і методики дослідження. На другому - здійснюється дослідження зібраної інформації, доводять поставлені гіпотези, висувають нові, попередні висновки піддають апробації, коригують щодо показників та оприлюднюють.</a:t>
            </a:r>
          </a:p>
          <a:p>
            <a:pPr marL="0" indent="0" algn="just"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</a:t>
            </a:r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і апробації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дослідження включає узагальнення, що відображають у звітах про виконану науково-дослідну роботу, дипломних роботах, монографіях, дисертаціях. Результати дослідження обговорюють публічно, здійснюють рецензування роботи, вносять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 певні корективи. Після цього здійснюється реалізація висновків і пропозицій, які обґрунтовані у роботі.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324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конкретно-соціального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AutoNum type="arabicPeriod"/>
            </a:pP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плану: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предмета і задач дослідження, робочої гіпотези, методів дослідження, виконавців і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пілотажне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дослідження(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 </a:t>
            </a: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</a:t>
            </a: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групування,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результатів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висновків,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дослідження,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результатів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дослідження(узагальнення і апробаці</a:t>
            </a:r>
            <a:r>
              <a:rPr lang="uk-UA" dirty="0" smtClean="0">
                <a:solidFill>
                  <a:srgbClr val="000000"/>
                </a:solidFill>
              </a:rPr>
              <a:t>я)</a:t>
            </a:r>
            <a:endParaRPr lang="uk-UA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730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має три рівні: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методичний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Методологічнй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 теоретичних принципів і положень, на основі яких проводяться дослідження, інтерпретуються їхні результати. 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 рівень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конкретних прийомів і методів збору і обробки емпіричних даних. 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Процедурний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характеризує безпосередню організацію проведення самого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550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основних види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дослідження: розвідувальне, описове і аналітичне.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Розвідувальне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(його іноді називають пілотажним або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зондажним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найбільш простий вид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має на меті отримати оперативну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Різновидом розвідувального дослідження є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експрес-опитування,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завдання якого - виявити ставлення людей до актуальних подій і фактів (так званий зондаж громадської думки).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Описове дослідження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більш складний вид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що припускає отримання відомостей,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котрі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дають відносно цілісне уявлення про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досліджуване явище.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Аналітичне дослідження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найглибший вид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що ставить своєю метою не тільки опис досліджуваного явища, а й з'ясування причинно-наслідкових зв'язків між його характеристиками. Різновид аналітичного дослідження - це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який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науках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служить не стільки методом збору інформації, скільки перевіркою висунутої гіпотези.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4510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проведення виділяють разове і повторне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Разове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(його також називають точковим) дає інформацію про стан об'єкта аналізу в момент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вивчення.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Повторні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дозволяють отримати дані відображають зміну досліджуваного соціального об'єкта, його динаміку. Існують два різновиди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повторних досліджень -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панельні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лонгітюдні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Перші передбачають неодноразове вивчення одних і тих же соціальних об'єктів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певні інтервали часу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другі досліджують одну й ту ж сукупність осіб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багатьох років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масштабністю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підрозділяються на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міжнародні, загальнонаціональні, регіональні, галузеві, локальні.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477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 дослідження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 складають наступні елементи:</a:t>
            </a:r>
          </a:p>
          <a:p>
            <a:pPr algn="just"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ормулювання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проблеми, об'єкта і предмета дослідження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мети і завдання дослідження;</a:t>
            </a:r>
          </a:p>
          <a:p>
            <a:pPr algn="just"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нтерпретація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понять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аналіз об'єкта дослідження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висунення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 розділ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входять: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 схеми дослідження;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обстежуваної сукупності соціальних об'єктів;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методів, основних процедур і порядку збору, обробки та аналізу первинних емпіричних даних.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57807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1298</Words>
  <Application>Microsoft Office PowerPoint</Application>
  <PresentationFormat>Экран (4:3)</PresentationFormat>
  <Paragraphs>143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Логіка наукового дослідження</vt:lpstr>
      <vt:lpstr> Процес наукового дослідження та його характеристика </vt:lpstr>
      <vt:lpstr> Процес наукового дослідження та  його характеристика </vt:lpstr>
      <vt:lpstr>Процес наукового дослідження та  його характеристика</vt:lpstr>
      <vt:lpstr>Етапи конкретно-соціального дослідження</vt:lpstr>
      <vt:lpstr> 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 Методика дослідження, її зміст і принципи розробки </vt:lpstr>
      <vt:lpstr> Документальні джерела інформації та використання їх у наукових дослідженнях </vt:lpstr>
      <vt:lpstr> Документальні джерела інформації та використання їх у наукових дослідженнях </vt:lpstr>
      <vt:lpstr> Документальні джерела інформації та використання їх у наукових дослідженнях </vt:lpstr>
      <vt:lpstr>  Методика роботи над друкованими літературними джерелами   </vt:lpstr>
      <vt:lpstr> Методика роботи над друкованими літературними джерелами </vt:lpstr>
      <vt:lpstr> Методика роботи над друкованими літературними джерелами </vt:lpstr>
      <vt:lpstr> Методика роботи над друкованими літературними джерелами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Логіка наукового дослідження</dc:title>
  <dc:creator>User</dc:creator>
  <cp:lastModifiedBy>User</cp:lastModifiedBy>
  <cp:revision>15</cp:revision>
  <dcterms:created xsi:type="dcterms:W3CDTF">2019-02-02T18:27:22Z</dcterms:created>
  <dcterms:modified xsi:type="dcterms:W3CDTF">2020-03-18T13:43:44Z</dcterms:modified>
</cp:coreProperties>
</file>