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0" r:id="rId4"/>
    <p:sldId id="257" r:id="rId5"/>
    <p:sldId id="265" r:id="rId6"/>
    <p:sldId id="266" r:id="rId7"/>
    <p:sldId id="267" r:id="rId8"/>
    <p:sldId id="259" r:id="rId9"/>
    <p:sldId id="268" r:id="rId10"/>
    <p:sldId id="261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B969D-01DE-4008-8F26-3297045E6F81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C9133E-7438-4764-AB7F-6C6B3D25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244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FA60-7012-4EDD-A25D-95E066C8A1BC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A056-816D-4BE8-9586-8F79B96DA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3DAC-5B31-49BD-B246-B03904544ED5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004F-F7C5-4DB2-B69E-141351E9A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3947-A0EB-445B-9B7F-E976AFA86B95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E2F2-D7A9-4327-81B3-4E282E291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1675-384B-47A2-97CC-7149D864E65C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0759-A343-4224-9D61-568B6F0DC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B1F0-B8D3-415D-8E64-EE84E7B0E2CF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76E2-468C-44FD-8CAB-E3792C07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4B3F-31B4-4BD9-88A5-20274E45582E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F5C9-5D75-47C1-A28F-EB74D76BF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B212-5B69-4681-8972-684C10CB392F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CEEA-8AA0-40F5-B8E2-FB454998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FA2C-B7B8-4755-B7BC-852E90EF3D56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C132-1D11-4F7C-9F64-7481A315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154D-E2B8-464B-8F2C-BCD102CFBD47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481-E5F2-4C43-9509-9C301A7F0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2B0C-80FE-40B7-9C4F-70FCB1EFB390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552C-BE7D-4524-8656-84B53304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6160-32AF-43D5-A7C4-AC87943279F1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A783-10FC-4B73-A1E5-B9699C80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F7CE3-F8E5-46CB-A543-F6C3F245BE1E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BA6F9-308D-4E6F-8DF2-D73D40207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456612" cy="1872208"/>
          </a:xfrm>
        </p:spPr>
        <p:txBody>
          <a:bodyPr rtlCol="0">
            <a:normAutofit fontScale="90000"/>
          </a:bodyPr>
          <a:lstStyle/>
          <a:p>
            <a:pPr marL="1800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Херсонський державний університет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Факультет економіки 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менеджменту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готельно-ресторанного та туристичного бізнесу 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«Лікувально-оздоровчий туризм»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936104"/>
          </a:xfrm>
        </p:spPr>
        <p:txBody>
          <a:bodyPr rtlCol="0">
            <a:normAutofit/>
          </a:bodyPr>
          <a:lstStyle/>
          <a:p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Спеціальніст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242 "Туризм" </a:t>
            </a:r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"Сфера обслуговування "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3" descr="C:\Documents and Settings\V\Рабочий стол\Х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2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1699" y="10343"/>
            <a:ext cx="1772301" cy="147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755576" y="260351"/>
            <a:ext cx="7941568" cy="79238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Значення дисципліни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8327268" cy="5472608"/>
          </a:xfrm>
        </p:spPr>
        <p:txBody>
          <a:bodyPr/>
          <a:lstStyle/>
          <a:p>
            <a:pPr marL="0" indent="182563" algn="just" eaLnBrk="1" fontAlgn="auto" hangingPunct="1">
              <a:spcBef>
                <a:spcPts val="300"/>
              </a:spcBef>
              <a:spcAft>
                <a:spcPts val="300"/>
              </a:spcAft>
              <a:buNone/>
              <a:tabLst>
                <a:tab pos="266700" algn="l"/>
              </a:tabLs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Навчальна дисципліна «Лікувально-оздоровчий туризм» відіграє важливу роль у професійній підготовці фахівців з туризму. Отримані знання, вміння і навички будуть корисними при опануванні таких фахових дисциплін як «Організація туризму», «Інфраструктура туризму», «Міжнародний туризм» та ін., що викладаються студентам спеціальності «Туризм».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563" eaLnBrk="1" fontAlgn="auto" hangingPunct="1">
              <a:spcBef>
                <a:spcPts val="300"/>
              </a:spcBef>
              <a:spcAft>
                <a:spcPts val="300"/>
              </a:spcAft>
              <a:buNone/>
              <a:tabLst>
                <a:tab pos="266700" algn="l"/>
              </a:tabLst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6575" indent="-176213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лікувально-оздоровчі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6575" indent="-176213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213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ої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213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 особливості територіальної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куротної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213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ясовувати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курортний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213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лікувально-оздоровчі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тури.</a:t>
            </a:r>
          </a:p>
          <a:p>
            <a:pPr marL="0" indent="358775" algn="just" eaLnBrk="1" fontAlgn="auto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Обравши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дану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дисципліну,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зможете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лише скласти уявлення про спектр послуг у сфері санаторно-курортного лікування, але й навчитися на їх основі самостійно створювати інноваційний туристичний продукт.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900" dirty="0"/>
          </a:p>
          <a:p>
            <a:pPr indent="-16033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033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1421"/>
            <a:ext cx="9144000" cy="527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745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Джерела інформації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Боголюбов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Курортология и физиотерапия /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Боголюбов.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.: Бином, 2008.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Заваріка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Курортна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справа: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учбової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2015.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352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Кусков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Курортология и оздоровительный туризм / 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Кусков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О.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Лысикова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н/Д: Феникс, 2004.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Рутинський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 Й.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Рекреалог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 основами курортології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лекцій.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Ч. 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засади.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Фенікс, 2004. 68 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Степанов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Основы курортологии: учеб. пособие / 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Степанов.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Харьков: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ХНАГХ, 2006.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Туристична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курортологія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Бойко 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Савранчук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Чернівці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Рута, 2007.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Фоменко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Рекреаційні ресурси та курортологія: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посібник. 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.: «Центр учбової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літератури»,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2007.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312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20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культурному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успішної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простору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36"/>
            <a:ext cx="9144000" cy="685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553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"/>
            <a:ext cx="8229600" cy="9087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2"/>
                </a:solidFill>
              </a:rPr>
              <a:t/>
            </a:r>
            <a:br>
              <a:rPr lang="uk-UA" b="1" i="1" dirty="0" smtClean="0">
                <a:solidFill>
                  <a:schemeClr val="tx2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472608"/>
          </a:xfrm>
        </p:spPr>
        <p:txBody>
          <a:bodyPr rtlCol="0">
            <a:noAutofit/>
          </a:bodyPr>
          <a:lstStyle/>
          <a:p>
            <a:pPr marL="0" indent="360363" algn="just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Необхідність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дисципліни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продиктована сучасними тенденціями розвитку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туристичної індустрії у світі,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зростанням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умов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нормальної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посиленням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здорового способу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Ознайомлення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теорією та практикою сучасної лікувально-оздоровчої (курортної) діяльності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наявними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ресурсами та умовами відновлення і зміцнення здоров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можливостями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туристичної діяльності для задоволення лікувально-оздоровчих потреб населення 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важливою складовою підготовки фахівців у галузі туризму.</a:t>
            </a:r>
          </a:p>
          <a:p>
            <a:pPr marL="0" indent="360363" algn="just" eaLnBrk="1" fontAlgn="auto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Сучасний фахівець у галузі туризму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спроможним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задовільняти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рекреаційні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потреби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провідних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рекреаційних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Потребу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оздоровчому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умов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забрудненості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антропогенного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умов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лікувально-оздоровчого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туризму практично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безмежний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туристична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пропозиція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незмінно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користується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попитом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загострення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конкурентної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лікувально-оздоровчого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туризму особливого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продуктових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сервісу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Вивчаючи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курс, Ви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набудете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фахових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дозволять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почувати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впевнено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туристичному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ринку,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гарантуючи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 marL="0" indent="0" algn="just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86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7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70609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Програмні компетентності дисципліни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001419"/>
          </a:xfrm>
        </p:spPr>
        <p:txBody>
          <a:bodyPr/>
          <a:lstStyle/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К02. Здатність зберігати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у загальній системі знань про природу і суспільство та у розвитку суспільства, техніки і технологій, використовувати різні види та форми рухової активності для активного відпочинку та ведення здорового способу життя;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К05. Прагнення до збереження навколишнього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К15. Знання та розуміння предметної області та розуміння специфіки професійної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К16. Здатність застосовувати знання у практичних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К17.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аналізувати рекреаційно-туристичний потенціал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К19. Розуміння сучасних тенденцій і регіональних пріоритетів розвитку туризму в цілому та окремих його форм і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К20. Розуміння процесів організації туристичних подорожей і комплексного туристичного обслуговування (готельного, ресторанного, транспортного, екскурсійного, рекреаційного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К28. Здатність працювати у міжнародному середовищі на основі позитивного ставлення до несхожості до інших культур, поваги до різноманітності та мультикультурності, розуміння місцевих і професійних традицій інших країн, розпізнавання міжкультурних проблем у професійній практиці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5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pPr algn="just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Курортологія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лікувальні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шляхи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курортів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Лікувально-оздоровчий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туризм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курортологічних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Термальні курорти Словаччини - що цікавого і скільки кошту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78" y="2060848"/>
            <a:ext cx="87114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6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64896" cy="432048"/>
          </a:xfrm>
        </p:spPr>
        <p:txBody>
          <a:bodyPr/>
          <a:lstStyle/>
          <a:p>
            <a:pPr marL="0" indent="182563" algn="ctr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2563" algn="ctr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Лікувально-оздоровчий туризм – це спеціальний вид туризму, який передбачає організацію подорожей з метою відновлення та підтримання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здоро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 eaLnBrk="1" hangingPunct="1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санаторно-курортного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0" indent="360363" algn="just" eaLnBrk="1" hangingPunct="1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дізнаєтеся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що таке курортні місцевості та як вони між собою розрізняються;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яких засадах організована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санаторно-куро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діяльність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якими бувають методи санаторно-курортного лікування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чого залежить якість санаторно-курортного обслуговування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алом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лікувально-оздоровчого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курортними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ресурсами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Лікувально-оздоровчий тур в термали Угорщи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81" y="404664"/>
            <a:ext cx="9144507" cy="60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9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941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Херсонський державний університет Факультет економіки і менеджменту Кафедра готельно-ресторанного та туристичного бізнесу  «Лікувально-оздоровчий туризм»</vt:lpstr>
      <vt:lpstr>Компетенції: </vt:lpstr>
      <vt:lpstr>Слайд 3</vt:lpstr>
      <vt:lpstr> Актуальність дисципліни </vt:lpstr>
      <vt:lpstr>Слайд 5</vt:lpstr>
      <vt:lpstr>Програмні компетентності дисципліни</vt:lpstr>
      <vt:lpstr>Курортологія – розділ медицини, що вивчає лікувальні властивості природних факторів, механізми і шляхи їх впливу на організм людини з метою відновлення та підтримання здоров'я; а також питання організації, планування і будівництва курортів. Лікувально-оздоровчий туризм виступає формою практичної реалізації курортологічних знань.</vt:lpstr>
      <vt:lpstr>Слайд 8</vt:lpstr>
      <vt:lpstr>Слайд 9</vt:lpstr>
      <vt:lpstr>Значення дисципліни </vt:lpstr>
      <vt:lpstr>Слайд 11</vt:lpstr>
      <vt:lpstr>Джерела інформації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Вибіркова дисципліна «Етика»</dc:title>
  <dc:creator>Home</dc:creator>
  <cp:lastModifiedBy>iyudin</cp:lastModifiedBy>
  <cp:revision>88</cp:revision>
  <dcterms:created xsi:type="dcterms:W3CDTF">2012-10-25T14:30:34Z</dcterms:created>
  <dcterms:modified xsi:type="dcterms:W3CDTF">2021-01-22T13:16:15Z</dcterms:modified>
</cp:coreProperties>
</file>