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661248"/>
            <a:ext cx="6400800" cy="7696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3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3674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3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66414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3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92609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6-49-4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Мочерний</a:t>
            </a:r>
            <a:r>
              <a:rPr lang="ru-RU" dirty="0" smtClean="0"/>
              <a:t> С.В., </a:t>
            </a:r>
            <a:r>
              <a:rPr lang="ru-RU" dirty="0" err="1" smtClean="0"/>
              <a:t>Устенко</a:t>
            </a:r>
            <a:r>
              <a:rPr lang="ru-RU" dirty="0" smtClean="0"/>
              <a:t> О.А., </a:t>
            </a:r>
            <a:r>
              <a:rPr lang="ru-RU" dirty="0" err="1" smtClean="0"/>
              <a:t>Чеботар</a:t>
            </a:r>
            <a:r>
              <a:rPr lang="ru-RU" dirty="0" smtClean="0"/>
              <a:t> С.І.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: </a:t>
            </a:r>
            <a:r>
              <a:rPr lang="ru-RU" dirty="0" err="1" smtClean="0"/>
              <a:t>посібник</a:t>
            </a:r>
            <a:r>
              <a:rPr lang="ru-RU" dirty="0" smtClean="0"/>
              <a:t> / С.В. </a:t>
            </a:r>
            <a:r>
              <a:rPr lang="ru-RU" dirty="0" err="1" smtClean="0"/>
              <a:t>Мочерний</a:t>
            </a:r>
            <a:r>
              <a:rPr lang="ru-RU" dirty="0" smtClean="0"/>
              <a:t>, О.А. </a:t>
            </a:r>
            <a:r>
              <a:rPr lang="ru-RU" dirty="0" err="1" smtClean="0"/>
              <a:t>Устенко</a:t>
            </a:r>
            <a:r>
              <a:rPr lang="ru-RU" dirty="0" smtClean="0"/>
              <a:t>, </a:t>
            </a:r>
            <a:r>
              <a:rPr lang="ru-RU" dirty="0" err="1" smtClean="0"/>
              <a:t>С.І.Чеботар</a:t>
            </a:r>
            <a:r>
              <a:rPr lang="ru-RU" dirty="0" smtClean="0"/>
              <a:t>. – К.: </a:t>
            </a:r>
            <a:r>
              <a:rPr lang="ru-RU" dirty="0" err="1" smtClean="0"/>
              <a:t>Академія</a:t>
            </a:r>
            <a:r>
              <a:rPr lang="ru-RU" dirty="0" smtClean="0"/>
              <a:t>, 2001. – 280 </a:t>
            </a:r>
            <a:r>
              <a:rPr lang="ru-RU" dirty="0" smtClean="0"/>
              <a:t>с</a:t>
            </a:r>
          </a:p>
          <a:p>
            <a:r>
              <a:rPr lang="ru-RU" smtClean="0"/>
              <a:t> Осипова </a:t>
            </a:r>
            <a:r>
              <a:rPr lang="ru-RU" dirty="0" smtClean="0"/>
              <a:t>М.М</a:t>
            </a:r>
            <a:r>
              <a:rPr lang="ru-RU" dirty="0" smtClean="0"/>
              <a:t>.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сімейних</a:t>
            </a:r>
            <a:r>
              <a:rPr lang="ru-RU" dirty="0" smtClean="0"/>
              <a:t> </a:t>
            </a:r>
            <a:r>
              <a:rPr lang="ru-RU" dirty="0" err="1" smtClean="0"/>
              <a:t>фермерських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 / </a:t>
            </a:r>
            <a:r>
              <a:rPr lang="ru-RU" dirty="0" err="1" smtClean="0"/>
              <a:t>Науковий</a:t>
            </a:r>
            <a:r>
              <a:rPr lang="ru-RU" dirty="0" smtClean="0"/>
              <a:t> </a:t>
            </a:r>
            <a:r>
              <a:rPr lang="ru-RU" dirty="0" err="1" smtClean="0"/>
              <a:t>вісник</a:t>
            </a:r>
            <a:r>
              <a:rPr lang="ru-RU" dirty="0" smtClean="0"/>
              <a:t> </a:t>
            </a:r>
            <a:r>
              <a:rPr lang="ru-RU" dirty="0" err="1" smtClean="0"/>
              <a:t>Херсонського</a:t>
            </a:r>
            <a:r>
              <a:rPr lang="ru-RU" dirty="0" smtClean="0"/>
              <a:t> державного </a:t>
            </a:r>
            <a:r>
              <a:rPr lang="ru-RU" dirty="0" err="1" smtClean="0"/>
              <a:t>університету</a:t>
            </a:r>
            <a:r>
              <a:rPr lang="ru-RU" dirty="0" smtClean="0"/>
              <a:t>. </a:t>
            </a:r>
            <a:r>
              <a:rPr lang="ru-RU" dirty="0" err="1" smtClean="0"/>
              <a:t>Серія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науки. – 2017. – </a:t>
            </a:r>
            <a:r>
              <a:rPr lang="ru-RU" dirty="0" err="1" smtClean="0"/>
              <a:t>Вип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smtClean="0"/>
              <a:t>2. – С. 20-23. 19.Осовська Г.В. Менеджмент: </a:t>
            </a:r>
            <a:r>
              <a:rPr lang="ru-RU" dirty="0" err="1" smtClean="0"/>
              <a:t>підручник</a:t>
            </a:r>
            <a:r>
              <a:rPr lang="ru-RU" dirty="0" smtClean="0"/>
              <a:t> Ї Г.В. </a:t>
            </a:r>
            <a:r>
              <a:rPr lang="ru-RU" dirty="0" err="1" smtClean="0"/>
              <a:t>Осовська</a:t>
            </a:r>
            <a:r>
              <a:rPr lang="ru-RU" dirty="0" smtClean="0"/>
              <a:t>, О.А. </a:t>
            </a:r>
            <a:r>
              <a:rPr lang="ru-RU" dirty="0" err="1" smtClean="0"/>
              <a:t>Осовський</a:t>
            </a:r>
            <a:r>
              <a:rPr lang="ru-RU" dirty="0" smtClean="0"/>
              <a:t>. – К.: Кондор, 2015. – 563 с. </a:t>
            </a:r>
            <a:endParaRPr lang="ru-RU" dirty="0" smtClean="0"/>
          </a:p>
          <a:p>
            <a:r>
              <a:rPr lang="ru-RU" dirty="0" err="1" smtClean="0"/>
              <a:t>Практичний</a:t>
            </a:r>
            <a:r>
              <a:rPr lang="ru-RU" dirty="0" smtClean="0"/>
              <a:t> </a:t>
            </a:r>
            <a:r>
              <a:rPr lang="ru-RU" dirty="0" smtClean="0"/>
              <a:t>курс </a:t>
            </a:r>
            <a:r>
              <a:rPr lang="ru-RU" dirty="0" err="1" smtClean="0"/>
              <a:t>бізнесу</a:t>
            </a:r>
            <a:r>
              <a:rPr lang="ru-RU" dirty="0" smtClean="0"/>
              <a:t>//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 (</a:t>
            </a:r>
            <a:r>
              <a:rPr lang="ru-RU" dirty="0" err="1" smtClean="0"/>
              <a:t>збірник</a:t>
            </a:r>
            <a:r>
              <a:rPr lang="ru-RU" dirty="0" smtClean="0"/>
              <a:t> </a:t>
            </a:r>
            <a:r>
              <a:rPr lang="ru-RU" dirty="0" err="1" smtClean="0"/>
              <a:t>вправ</a:t>
            </a:r>
            <a:r>
              <a:rPr lang="ru-RU" dirty="0" smtClean="0"/>
              <a:t>, задач, </a:t>
            </a:r>
            <a:r>
              <a:rPr lang="ru-RU" dirty="0" err="1" smtClean="0"/>
              <a:t>тестів</a:t>
            </a:r>
            <a:r>
              <a:rPr lang="ru-RU" dirty="0" smtClean="0"/>
              <a:t> та </a:t>
            </a:r>
            <a:r>
              <a:rPr lang="ru-RU" dirty="0" err="1" smtClean="0"/>
              <a:t>ситуаційних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). В.Р. Кучеренко, В.П. </a:t>
            </a:r>
            <a:r>
              <a:rPr lang="ru-RU" dirty="0" err="1" smtClean="0"/>
              <a:t>Марущак</a:t>
            </a:r>
            <a:r>
              <a:rPr lang="ru-RU" dirty="0" smtClean="0"/>
              <a:t>, Н.В. Доброва, М.М. Осипова – Одеса, </a:t>
            </a:r>
            <a:r>
              <a:rPr lang="ru-RU" dirty="0" err="1" smtClean="0"/>
              <a:t>Пальміра</a:t>
            </a:r>
            <a:r>
              <a:rPr lang="ru-RU" dirty="0" smtClean="0"/>
              <a:t>, 2009р.-184 с. </a:t>
            </a:r>
            <a:endParaRPr lang="ru-RU" dirty="0" smtClean="0"/>
          </a:p>
          <a:p>
            <a:r>
              <a:rPr lang="ru-RU" dirty="0" smtClean="0"/>
              <a:t>Тарасюк </a:t>
            </a:r>
            <a:r>
              <a:rPr lang="ru-RU" dirty="0" smtClean="0"/>
              <a:t>Г.М. </a:t>
            </a:r>
            <a:r>
              <a:rPr lang="ru-RU" dirty="0" err="1" smtClean="0"/>
              <a:t>Бізнес</a:t>
            </a:r>
            <a:r>
              <a:rPr lang="ru-RU" dirty="0" smtClean="0"/>
              <a:t> – план: </a:t>
            </a:r>
            <a:r>
              <a:rPr lang="ru-RU" dirty="0" err="1" smtClean="0"/>
              <a:t>розробка</a:t>
            </a:r>
            <a:r>
              <a:rPr lang="ru-RU" dirty="0" smtClean="0"/>
              <a:t>,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.- </a:t>
            </a:r>
            <a:r>
              <a:rPr lang="ru-RU" dirty="0" err="1" smtClean="0"/>
              <a:t>Каравела</a:t>
            </a:r>
            <a:r>
              <a:rPr lang="ru-RU" dirty="0" smtClean="0"/>
              <a:t>, 2008. – 280с. 22.Економіка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: </a:t>
            </a:r>
            <a:r>
              <a:rPr lang="ru-RU" dirty="0" err="1" smtClean="0"/>
              <a:t>Наукове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/ В.Р. Кучеренко В.Р. та </a:t>
            </a:r>
            <a:r>
              <a:rPr lang="ru-RU" dirty="0" err="1" smtClean="0"/>
              <a:t>інші</a:t>
            </a:r>
            <a:r>
              <a:rPr lang="ru-RU" dirty="0" smtClean="0"/>
              <a:t>.- Автограф, 2005.-458с. 23.Турченюк М.О. Маркетинг: </a:t>
            </a:r>
            <a:r>
              <a:rPr lang="ru-RU" dirty="0" err="1" smtClean="0"/>
              <a:t>підручник</a:t>
            </a:r>
            <a:r>
              <a:rPr lang="ru-RU" dirty="0" smtClean="0"/>
              <a:t>. – </a:t>
            </a:r>
            <a:r>
              <a:rPr lang="ru-RU" dirty="0" err="1" smtClean="0"/>
              <a:t>Знання</a:t>
            </a:r>
            <a:r>
              <a:rPr lang="ru-RU" dirty="0" smtClean="0"/>
              <a:t>, 2011.-318с.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4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A17242"/>
      </a:accent1>
      <a:accent2>
        <a:srgbClr val="A5644E"/>
      </a:accent2>
      <a:accent3>
        <a:srgbClr val="B58B80"/>
      </a:accent3>
      <a:accent4>
        <a:srgbClr val="694F07"/>
      </a:accent4>
      <a:accent5>
        <a:srgbClr val="855309"/>
      </a:accent5>
      <a:accent6>
        <a:srgbClr val="F0A22E"/>
      </a:accent6>
      <a:hlink>
        <a:srgbClr val="AD1F1F"/>
      </a:hlink>
      <a:folHlink>
        <a:srgbClr val="FFC42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</TotalTime>
  <Words>212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Основи власного бізнесу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власного бізнесу </dc:title>
  <dc:creator>Юдін Ілля Дмитрович</dc:creator>
  <cp:lastModifiedBy>iyudin</cp:lastModifiedBy>
  <cp:revision>6</cp:revision>
  <dcterms:created xsi:type="dcterms:W3CDTF">2021-02-02T14:17:09Z</dcterms:created>
  <dcterms:modified xsi:type="dcterms:W3CDTF">2021-02-02T15:03:29Z</dcterms:modified>
</cp:coreProperties>
</file>