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57" r:id="rId4"/>
    <p:sldId id="258" r:id="rId5"/>
    <p:sldId id="259" r:id="rId6"/>
    <p:sldId id="261" r:id="rId7"/>
    <p:sldId id="264" r:id="rId8"/>
    <p:sldId id="267" r:id="rId9"/>
    <p:sldId id="268" r:id="rId10"/>
    <p:sldId id="262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0000FF"/>
    <a:srgbClr val="9148C8"/>
    <a:srgbClr val="E0CDEF"/>
    <a:srgbClr val="C8A5E3"/>
    <a:srgbClr val="7E159B"/>
    <a:srgbClr val="820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2916" autoAdjust="0"/>
  </p:normalViewPr>
  <p:slideViewPr>
    <p:cSldViewPr snapToObjects="1">
      <p:cViewPr>
        <p:scale>
          <a:sx n="80" d="100"/>
          <a:sy n="80" d="100"/>
        </p:scale>
        <p:origin x="-1236" y="438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F8D0D-F908-44B5-A818-F054E7F2CEBD}" type="doc">
      <dgm:prSet loTypeId="urn:microsoft.com/office/officeart/2005/8/layout/radial6" loCatId="relationship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A9EF5C-6EF5-49A8-B3E5-0DCD93375120}">
      <dgm:prSet phldrT="[Текст]" custT="1"/>
      <dgm:spPr>
        <a:solidFill>
          <a:srgbClr val="FFD85D"/>
        </a:solidFill>
      </dgm:spPr>
      <dgm:t>
        <a:bodyPr/>
        <a:lstStyle/>
        <a:p>
          <a:r>
            <a:rPr lang="uk-UA" sz="2800" b="1" i="1" u="none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Туризм </a:t>
          </a:r>
          <a:endParaRPr lang="ru-RU" sz="1400" b="1" i="1" u="none" dirty="0">
            <a:solidFill>
              <a:schemeClr val="tx1">
                <a:lumMod val="50000"/>
              </a:schemeClr>
            </a:solidFill>
          </a:endParaRPr>
        </a:p>
      </dgm:t>
    </dgm:pt>
    <dgm:pt modelId="{6EC663D5-4839-4C19-B9D5-8CCCB564FA60}" type="parTrans" cxnId="{16DF3160-350F-4A1C-85DC-CFE14BA11C54}">
      <dgm:prSet/>
      <dgm:spPr/>
      <dgm:t>
        <a:bodyPr/>
        <a:lstStyle/>
        <a:p>
          <a:endParaRPr lang="ru-RU"/>
        </a:p>
      </dgm:t>
    </dgm:pt>
    <dgm:pt modelId="{86026B8E-B14D-4CCE-B719-D233352746E6}" type="sibTrans" cxnId="{16DF3160-350F-4A1C-85DC-CFE14BA11C54}">
      <dgm:prSet/>
      <dgm:spPr/>
      <dgm:t>
        <a:bodyPr/>
        <a:lstStyle/>
        <a:p>
          <a:endParaRPr lang="ru-RU"/>
        </a:p>
      </dgm:t>
    </dgm:pt>
    <dgm:pt modelId="{1D16AF9F-82D9-48BE-8A2A-8DF6D78C04BB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Економіка</a:t>
          </a:r>
          <a:endParaRPr lang="ru-RU" sz="13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917DED08-0647-414B-B98E-CDF0761C8546}" type="parTrans" cxnId="{1C5F83E3-10BC-41EA-A132-E7AA33901451}">
      <dgm:prSet/>
      <dgm:spPr/>
      <dgm:t>
        <a:bodyPr/>
        <a:lstStyle/>
        <a:p>
          <a:endParaRPr lang="ru-RU"/>
        </a:p>
      </dgm:t>
    </dgm:pt>
    <dgm:pt modelId="{52BAFE32-FF71-4CDA-88C2-3E7B1ADAB655}" type="sibTrans" cxnId="{1C5F83E3-10BC-41EA-A132-E7AA33901451}">
      <dgm:prSet/>
      <dgm:spPr/>
      <dgm:t>
        <a:bodyPr/>
        <a:lstStyle/>
        <a:p>
          <a:endParaRPr lang="ru-RU"/>
        </a:p>
      </dgm:t>
    </dgm:pt>
    <dgm:pt modelId="{E0B1A8E0-5E07-4006-911C-EFF7735EFA92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Історія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2E9F10E8-A6B9-4562-A964-E1ADAE6100B9}" type="parTrans" cxnId="{38344DEC-194C-4EBA-8149-E3914C8687D4}">
      <dgm:prSet/>
      <dgm:spPr/>
      <dgm:t>
        <a:bodyPr/>
        <a:lstStyle/>
        <a:p>
          <a:endParaRPr lang="ru-RU"/>
        </a:p>
      </dgm:t>
    </dgm:pt>
    <dgm:pt modelId="{D25995A7-FF42-4B55-AAEC-712EB787E5AE}" type="sibTrans" cxnId="{38344DEC-194C-4EBA-8149-E3914C8687D4}">
      <dgm:prSet/>
      <dgm:spPr/>
      <dgm:t>
        <a:bodyPr/>
        <a:lstStyle/>
        <a:p>
          <a:endParaRPr lang="ru-RU"/>
        </a:p>
      </dgm:t>
    </dgm:pt>
    <dgm:pt modelId="{A176C179-44A0-403C-BC4C-8EC01611A6C8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Географія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702673E1-41E8-46A0-A6D2-40505FF9A2CF}" type="parTrans" cxnId="{4948C2FE-1FFF-4435-9F88-B5F5AFDD64D9}">
      <dgm:prSet/>
      <dgm:spPr/>
      <dgm:t>
        <a:bodyPr/>
        <a:lstStyle/>
        <a:p>
          <a:endParaRPr lang="ru-RU"/>
        </a:p>
      </dgm:t>
    </dgm:pt>
    <dgm:pt modelId="{436A74B5-1AED-44DB-8419-796570379814}" type="sibTrans" cxnId="{4948C2FE-1FFF-4435-9F88-B5F5AFDD64D9}">
      <dgm:prSet/>
      <dgm:spPr/>
      <dgm:t>
        <a:bodyPr/>
        <a:lstStyle/>
        <a:p>
          <a:endParaRPr lang="ru-RU"/>
        </a:p>
      </dgm:t>
    </dgm:pt>
    <dgm:pt modelId="{4100D276-2728-4C6A-A755-E08AB1377348}">
      <dgm:prSet phldrT="[Текст]" custT="1"/>
      <dgm:spPr/>
      <dgm:t>
        <a:bodyPr/>
        <a:lstStyle/>
        <a:p>
          <a:r>
            <a:rPr lang="uk-UA" sz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Архітектура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AC9DCC92-D47A-4084-9BEF-4E40EBF00322}" type="parTrans" cxnId="{2F2B1FBB-9B86-4E7D-BCA0-70BBAEBC0A86}">
      <dgm:prSet/>
      <dgm:spPr/>
      <dgm:t>
        <a:bodyPr/>
        <a:lstStyle/>
        <a:p>
          <a:endParaRPr lang="ru-RU"/>
        </a:p>
      </dgm:t>
    </dgm:pt>
    <dgm:pt modelId="{708CFA72-84DF-4468-A17A-63EAA935F0F1}" type="sibTrans" cxnId="{2F2B1FBB-9B86-4E7D-BCA0-70BBAEBC0A86}">
      <dgm:prSet/>
      <dgm:spPr/>
      <dgm:t>
        <a:bodyPr/>
        <a:lstStyle/>
        <a:p>
          <a:endParaRPr lang="ru-RU"/>
        </a:p>
      </dgm:t>
    </dgm:pt>
    <dgm:pt modelId="{E646622A-9944-41A0-AED9-08B249340AED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Медицина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8A39F253-0A70-4000-A6EA-359570F9BCEA}" type="parTrans" cxnId="{64425477-9F8A-4FCE-A5AD-7D3AACD42844}">
      <dgm:prSet/>
      <dgm:spPr/>
      <dgm:t>
        <a:bodyPr/>
        <a:lstStyle/>
        <a:p>
          <a:endParaRPr lang="ru-RU"/>
        </a:p>
      </dgm:t>
    </dgm:pt>
    <dgm:pt modelId="{6FE18CF8-E01A-4E5D-B415-459C1E3AAC30}" type="sibTrans" cxnId="{64425477-9F8A-4FCE-A5AD-7D3AACD42844}">
      <dgm:prSet/>
      <dgm:spPr/>
      <dgm:t>
        <a:bodyPr/>
        <a:lstStyle/>
        <a:p>
          <a:endParaRPr lang="ru-RU"/>
        </a:p>
      </dgm:t>
    </dgm:pt>
    <dgm:pt modelId="{500C0963-37CC-4611-B210-E75C1912F898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Культура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72625B2C-4EDE-4F55-8FBD-F05F438687DA}" type="parTrans" cxnId="{928FA717-BD34-4CFF-9B32-BE525F6DF462}">
      <dgm:prSet/>
      <dgm:spPr/>
      <dgm:t>
        <a:bodyPr/>
        <a:lstStyle/>
        <a:p>
          <a:endParaRPr lang="ru-RU"/>
        </a:p>
      </dgm:t>
    </dgm:pt>
    <dgm:pt modelId="{E47A1258-D141-4D14-BB3F-A87F820898FA}" type="sibTrans" cxnId="{928FA717-BD34-4CFF-9B32-BE525F6DF462}">
      <dgm:prSet/>
      <dgm:spPr/>
      <dgm:t>
        <a:bodyPr/>
        <a:lstStyle/>
        <a:p>
          <a:endParaRPr lang="ru-RU"/>
        </a:p>
      </dgm:t>
    </dgm:pt>
    <dgm:pt modelId="{90CF1165-AEA7-4E03-8DF4-DDD4A698B6B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Спорт</a:t>
          </a:r>
          <a:endParaRPr lang="ru-RU" sz="5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7B262F39-28F8-42A7-BC71-7811015DA3EE}" type="parTrans" cxnId="{20E6BBCB-5615-4176-A143-E356B91E7667}">
      <dgm:prSet/>
      <dgm:spPr/>
      <dgm:t>
        <a:bodyPr/>
        <a:lstStyle/>
        <a:p>
          <a:endParaRPr lang="ru-RU"/>
        </a:p>
      </dgm:t>
    </dgm:pt>
    <dgm:pt modelId="{CDC5B8CF-B944-4165-9DCE-6A4724FD921A}" type="sibTrans" cxnId="{20E6BBCB-5615-4176-A143-E356B91E7667}">
      <dgm:prSet/>
      <dgm:spPr/>
      <dgm:t>
        <a:bodyPr/>
        <a:lstStyle/>
        <a:p>
          <a:endParaRPr lang="ru-RU"/>
        </a:p>
      </dgm:t>
    </dgm:pt>
    <dgm:pt modelId="{97B0220B-2309-49CC-A710-BDC3D32D3323}" type="pres">
      <dgm:prSet presAssocID="{CF8F8D0D-F908-44B5-A818-F054E7F2CE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797E5-5015-4E71-BE2C-780B147E8897}" type="pres">
      <dgm:prSet presAssocID="{59A9EF5C-6EF5-49A8-B3E5-0DCD93375120}" presName="centerShape" presStyleLbl="node0" presStyleIdx="0" presStyleCnt="1" custScaleX="116627" custScaleY="116627"/>
      <dgm:spPr/>
      <dgm:t>
        <a:bodyPr/>
        <a:lstStyle/>
        <a:p>
          <a:endParaRPr lang="ru-RU"/>
        </a:p>
      </dgm:t>
    </dgm:pt>
    <dgm:pt modelId="{0B0FEC3C-66B8-434C-9481-C82791FABD88}" type="pres">
      <dgm:prSet presAssocID="{1D16AF9F-82D9-48BE-8A2A-8DF6D78C04BB}" presName="node" presStyleLbl="node1" presStyleIdx="0" presStyleCnt="7" custScaleX="124499" custScaleY="124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46E97-8014-4BAD-B533-AC288B1B3CF6}" type="pres">
      <dgm:prSet presAssocID="{1D16AF9F-82D9-48BE-8A2A-8DF6D78C04BB}" presName="dummy" presStyleCnt="0"/>
      <dgm:spPr/>
    </dgm:pt>
    <dgm:pt modelId="{1D0E240F-4290-48C8-A848-3B4A8EEA3AB2}" type="pres">
      <dgm:prSet presAssocID="{52BAFE32-FF71-4CDA-88C2-3E7B1ADAB65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E88B30FF-AF42-498D-A584-FFD9CD102C9F}" type="pres">
      <dgm:prSet presAssocID="{E0B1A8E0-5E07-4006-911C-EFF7735EFA92}" presName="node" presStyleLbl="node1" presStyleIdx="1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30F7F-D713-47A7-99C1-630223978902}" type="pres">
      <dgm:prSet presAssocID="{E0B1A8E0-5E07-4006-911C-EFF7735EFA92}" presName="dummy" presStyleCnt="0"/>
      <dgm:spPr/>
    </dgm:pt>
    <dgm:pt modelId="{791D837B-7C69-46BC-A33F-DE3072B8F0DD}" type="pres">
      <dgm:prSet presAssocID="{D25995A7-FF42-4B55-AAEC-712EB787E5A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9ABBC0C-902F-4A7C-ABEB-9E0213C9DFC0}" type="pres">
      <dgm:prSet presAssocID="{A176C179-44A0-403C-BC4C-8EC01611A6C8}" presName="node" presStyleLbl="node1" presStyleIdx="2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B7584-CB7D-4468-8FBB-6A4FBF9B3DFD}" type="pres">
      <dgm:prSet presAssocID="{A176C179-44A0-403C-BC4C-8EC01611A6C8}" presName="dummy" presStyleCnt="0"/>
      <dgm:spPr/>
    </dgm:pt>
    <dgm:pt modelId="{29E4EBBD-9735-423B-ADAF-7527F09230F7}" type="pres">
      <dgm:prSet presAssocID="{436A74B5-1AED-44DB-8419-796570379814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7F87889-47D7-4141-9CB8-F91AF6B9875D}" type="pres">
      <dgm:prSet presAssocID="{4100D276-2728-4C6A-A755-E08AB1377348}" presName="node" presStyleLbl="node1" presStyleIdx="3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77EE2-7FF0-437A-AE62-984DE7F58C1A}" type="pres">
      <dgm:prSet presAssocID="{4100D276-2728-4C6A-A755-E08AB1377348}" presName="dummy" presStyleCnt="0"/>
      <dgm:spPr/>
    </dgm:pt>
    <dgm:pt modelId="{550ECCA6-9B11-4798-90DC-7F346C0518CE}" type="pres">
      <dgm:prSet presAssocID="{708CFA72-84DF-4468-A17A-63EAA935F0F1}" presName="sibTrans" presStyleLbl="sibTrans2D1" presStyleIdx="3" presStyleCnt="7"/>
      <dgm:spPr/>
      <dgm:t>
        <a:bodyPr/>
        <a:lstStyle/>
        <a:p>
          <a:endParaRPr lang="ru-RU"/>
        </a:p>
      </dgm:t>
    </dgm:pt>
    <dgm:pt modelId="{F2780DE0-151F-4D0B-95F6-4B92B3EDBC2C}" type="pres">
      <dgm:prSet presAssocID="{E646622A-9944-41A0-AED9-08B249340AED}" presName="node" presStyleLbl="node1" presStyleIdx="4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4C5ED-00A2-44B4-86F5-F040919CB9BE}" type="pres">
      <dgm:prSet presAssocID="{E646622A-9944-41A0-AED9-08B249340AED}" presName="dummy" presStyleCnt="0"/>
      <dgm:spPr/>
    </dgm:pt>
    <dgm:pt modelId="{E5229645-E5EF-4083-BB73-97A427A941F6}" type="pres">
      <dgm:prSet presAssocID="{6FE18CF8-E01A-4E5D-B415-459C1E3AAC30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A387AD3-2D26-492D-8E21-DC8110B2159B}" type="pres">
      <dgm:prSet presAssocID="{500C0963-37CC-4611-B210-E75C1912F898}" presName="node" presStyleLbl="node1" presStyleIdx="5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F6AB9-2B07-445F-8146-1E691AF627C1}" type="pres">
      <dgm:prSet presAssocID="{500C0963-37CC-4611-B210-E75C1912F898}" presName="dummy" presStyleCnt="0"/>
      <dgm:spPr/>
    </dgm:pt>
    <dgm:pt modelId="{C799E0B9-2430-44C3-87AF-4C82A3B82DCD}" type="pres">
      <dgm:prSet presAssocID="{E47A1258-D141-4D14-BB3F-A87F820898F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6E9B6344-2243-4A54-9968-0C7252762FC4}" type="pres">
      <dgm:prSet presAssocID="{90CF1165-AEA7-4E03-8DF4-DDD4A698B6B2}" presName="node" presStyleLbl="node1" presStyleIdx="6" presStyleCnt="7" custScaleX="117847" custScaleY="11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6AA33-EDCB-492F-B76B-9BCC82F47451}" type="pres">
      <dgm:prSet presAssocID="{90CF1165-AEA7-4E03-8DF4-DDD4A698B6B2}" presName="dummy" presStyleCnt="0"/>
      <dgm:spPr/>
    </dgm:pt>
    <dgm:pt modelId="{A30F180F-1859-45B2-A2B8-68AAE4EFE06D}" type="pres">
      <dgm:prSet presAssocID="{CDC5B8CF-B944-4165-9DCE-6A4724FD921A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5232BF61-A061-4A1F-97DA-12758C755299}" type="presOf" srcId="{E47A1258-D141-4D14-BB3F-A87F820898FA}" destId="{C799E0B9-2430-44C3-87AF-4C82A3B82DCD}" srcOrd="0" destOrd="0" presId="urn:microsoft.com/office/officeart/2005/8/layout/radial6"/>
    <dgm:cxn modelId="{2F2B1FBB-9B86-4E7D-BCA0-70BBAEBC0A86}" srcId="{59A9EF5C-6EF5-49A8-B3E5-0DCD93375120}" destId="{4100D276-2728-4C6A-A755-E08AB1377348}" srcOrd="3" destOrd="0" parTransId="{AC9DCC92-D47A-4084-9BEF-4E40EBF00322}" sibTransId="{708CFA72-84DF-4468-A17A-63EAA935F0F1}"/>
    <dgm:cxn modelId="{928FA717-BD34-4CFF-9B32-BE525F6DF462}" srcId="{59A9EF5C-6EF5-49A8-B3E5-0DCD93375120}" destId="{500C0963-37CC-4611-B210-E75C1912F898}" srcOrd="5" destOrd="0" parTransId="{72625B2C-4EDE-4F55-8FBD-F05F438687DA}" sibTransId="{E47A1258-D141-4D14-BB3F-A87F820898FA}"/>
    <dgm:cxn modelId="{20E6BBCB-5615-4176-A143-E356B91E7667}" srcId="{59A9EF5C-6EF5-49A8-B3E5-0DCD93375120}" destId="{90CF1165-AEA7-4E03-8DF4-DDD4A698B6B2}" srcOrd="6" destOrd="0" parTransId="{7B262F39-28F8-42A7-BC71-7811015DA3EE}" sibTransId="{CDC5B8CF-B944-4165-9DCE-6A4724FD921A}"/>
    <dgm:cxn modelId="{16DF3160-350F-4A1C-85DC-CFE14BA11C54}" srcId="{CF8F8D0D-F908-44B5-A818-F054E7F2CEBD}" destId="{59A9EF5C-6EF5-49A8-B3E5-0DCD93375120}" srcOrd="0" destOrd="0" parTransId="{6EC663D5-4839-4C19-B9D5-8CCCB564FA60}" sibTransId="{86026B8E-B14D-4CCE-B719-D233352746E6}"/>
    <dgm:cxn modelId="{64425477-9F8A-4FCE-A5AD-7D3AACD42844}" srcId="{59A9EF5C-6EF5-49A8-B3E5-0DCD93375120}" destId="{E646622A-9944-41A0-AED9-08B249340AED}" srcOrd="4" destOrd="0" parTransId="{8A39F253-0A70-4000-A6EA-359570F9BCEA}" sibTransId="{6FE18CF8-E01A-4E5D-B415-459C1E3AAC30}"/>
    <dgm:cxn modelId="{46864410-2427-4817-83E3-E007A16C2B17}" type="presOf" srcId="{E646622A-9944-41A0-AED9-08B249340AED}" destId="{F2780DE0-151F-4D0B-95F6-4B92B3EDBC2C}" srcOrd="0" destOrd="0" presId="urn:microsoft.com/office/officeart/2005/8/layout/radial6"/>
    <dgm:cxn modelId="{FFFC0F5F-7D9C-4900-B965-BEF59588DA29}" type="presOf" srcId="{4100D276-2728-4C6A-A755-E08AB1377348}" destId="{17F87889-47D7-4141-9CB8-F91AF6B9875D}" srcOrd="0" destOrd="0" presId="urn:microsoft.com/office/officeart/2005/8/layout/radial6"/>
    <dgm:cxn modelId="{DD07BBD0-D79E-4DCC-8507-52AE3DB5E801}" type="presOf" srcId="{6FE18CF8-E01A-4E5D-B415-459C1E3AAC30}" destId="{E5229645-E5EF-4083-BB73-97A427A941F6}" srcOrd="0" destOrd="0" presId="urn:microsoft.com/office/officeart/2005/8/layout/radial6"/>
    <dgm:cxn modelId="{677214DB-78E7-41E1-9AE1-5D90C665433B}" type="presOf" srcId="{436A74B5-1AED-44DB-8419-796570379814}" destId="{29E4EBBD-9735-423B-ADAF-7527F09230F7}" srcOrd="0" destOrd="0" presId="urn:microsoft.com/office/officeart/2005/8/layout/radial6"/>
    <dgm:cxn modelId="{4948C2FE-1FFF-4435-9F88-B5F5AFDD64D9}" srcId="{59A9EF5C-6EF5-49A8-B3E5-0DCD93375120}" destId="{A176C179-44A0-403C-BC4C-8EC01611A6C8}" srcOrd="2" destOrd="0" parTransId="{702673E1-41E8-46A0-A6D2-40505FF9A2CF}" sibTransId="{436A74B5-1AED-44DB-8419-796570379814}"/>
    <dgm:cxn modelId="{8C3FF429-FC18-43BD-BC59-3AE8E96CEA97}" type="presOf" srcId="{E0B1A8E0-5E07-4006-911C-EFF7735EFA92}" destId="{E88B30FF-AF42-498D-A584-FFD9CD102C9F}" srcOrd="0" destOrd="0" presId="urn:microsoft.com/office/officeart/2005/8/layout/radial6"/>
    <dgm:cxn modelId="{71594BA2-0285-48C8-9A79-635301F45AEF}" type="presOf" srcId="{CDC5B8CF-B944-4165-9DCE-6A4724FD921A}" destId="{A30F180F-1859-45B2-A2B8-68AAE4EFE06D}" srcOrd="0" destOrd="0" presId="urn:microsoft.com/office/officeart/2005/8/layout/radial6"/>
    <dgm:cxn modelId="{895E9AE4-874D-4E10-AE8D-4FBAE7FF09BB}" type="presOf" srcId="{CF8F8D0D-F908-44B5-A818-F054E7F2CEBD}" destId="{97B0220B-2309-49CC-A710-BDC3D32D3323}" srcOrd="0" destOrd="0" presId="urn:microsoft.com/office/officeart/2005/8/layout/radial6"/>
    <dgm:cxn modelId="{65372126-4A55-400C-8B76-62AA36302D6C}" type="presOf" srcId="{500C0963-37CC-4611-B210-E75C1912F898}" destId="{0A387AD3-2D26-492D-8E21-DC8110B2159B}" srcOrd="0" destOrd="0" presId="urn:microsoft.com/office/officeart/2005/8/layout/radial6"/>
    <dgm:cxn modelId="{3E795FC5-DF4F-4DB9-8971-7C4966CFD607}" type="presOf" srcId="{A176C179-44A0-403C-BC4C-8EC01611A6C8}" destId="{E9ABBC0C-902F-4A7C-ABEB-9E0213C9DFC0}" srcOrd="0" destOrd="0" presId="urn:microsoft.com/office/officeart/2005/8/layout/radial6"/>
    <dgm:cxn modelId="{82CB1B0B-0FE8-4DF2-B4C3-BB5880AFC5EE}" type="presOf" srcId="{90CF1165-AEA7-4E03-8DF4-DDD4A698B6B2}" destId="{6E9B6344-2243-4A54-9968-0C7252762FC4}" srcOrd="0" destOrd="0" presId="urn:microsoft.com/office/officeart/2005/8/layout/radial6"/>
    <dgm:cxn modelId="{EDAC9860-792A-444C-9F2F-73D77207E28F}" type="presOf" srcId="{1D16AF9F-82D9-48BE-8A2A-8DF6D78C04BB}" destId="{0B0FEC3C-66B8-434C-9481-C82791FABD88}" srcOrd="0" destOrd="0" presId="urn:microsoft.com/office/officeart/2005/8/layout/radial6"/>
    <dgm:cxn modelId="{4E02CC6E-26D4-4052-9C9A-11003089917E}" type="presOf" srcId="{D25995A7-FF42-4B55-AAEC-712EB787E5AE}" destId="{791D837B-7C69-46BC-A33F-DE3072B8F0DD}" srcOrd="0" destOrd="0" presId="urn:microsoft.com/office/officeart/2005/8/layout/radial6"/>
    <dgm:cxn modelId="{6B4C7F05-DF49-4278-A244-BB9486A84A2F}" type="presOf" srcId="{59A9EF5C-6EF5-49A8-B3E5-0DCD93375120}" destId="{5FE797E5-5015-4E71-BE2C-780B147E8897}" srcOrd="0" destOrd="0" presId="urn:microsoft.com/office/officeart/2005/8/layout/radial6"/>
    <dgm:cxn modelId="{38344DEC-194C-4EBA-8149-E3914C8687D4}" srcId="{59A9EF5C-6EF5-49A8-B3E5-0DCD93375120}" destId="{E0B1A8E0-5E07-4006-911C-EFF7735EFA92}" srcOrd="1" destOrd="0" parTransId="{2E9F10E8-A6B9-4562-A964-E1ADAE6100B9}" sibTransId="{D25995A7-FF42-4B55-AAEC-712EB787E5AE}"/>
    <dgm:cxn modelId="{1C5F83E3-10BC-41EA-A132-E7AA33901451}" srcId="{59A9EF5C-6EF5-49A8-B3E5-0DCD93375120}" destId="{1D16AF9F-82D9-48BE-8A2A-8DF6D78C04BB}" srcOrd="0" destOrd="0" parTransId="{917DED08-0647-414B-B98E-CDF0761C8546}" sibTransId="{52BAFE32-FF71-4CDA-88C2-3E7B1ADAB655}"/>
    <dgm:cxn modelId="{560C406E-BBEA-4AE2-89A8-A41D06E82FF5}" type="presOf" srcId="{52BAFE32-FF71-4CDA-88C2-3E7B1ADAB655}" destId="{1D0E240F-4290-48C8-A848-3B4A8EEA3AB2}" srcOrd="0" destOrd="0" presId="urn:microsoft.com/office/officeart/2005/8/layout/radial6"/>
    <dgm:cxn modelId="{00D3AFB9-6AC8-4FB3-96B0-67227F9B7998}" type="presOf" srcId="{708CFA72-84DF-4468-A17A-63EAA935F0F1}" destId="{550ECCA6-9B11-4798-90DC-7F346C0518CE}" srcOrd="0" destOrd="0" presId="urn:microsoft.com/office/officeart/2005/8/layout/radial6"/>
    <dgm:cxn modelId="{EB93BF9D-226C-40F7-900D-F86ED577CF59}" type="presParOf" srcId="{97B0220B-2309-49CC-A710-BDC3D32D3323}" destId="{5FE797E5-5015-4E71-BE2C-780B147E8897}" srcOrd="0" destOrd="0" presId="urn:microsoft.com/office/officeart/2005/8/layout/radial6"/>
    <dgm:cxn modelId="{5138925A-6C5F-4A23-8BAE-E558A1B30900}" type="presParOf" srcId="{97B0220B-2309-49CC-A710-BDC3D32D3323}" destId="{0B0FEC3C-66B8-434C-9481-C82791FABD88}" srcOrd="1" destOrd="0" presId="urn:microsoft.com/office/officeart/2005/8/layout/radial6"/>
    <dgm:cxn modelId="{6D7A4AD3-0EB1-426C-AC4B-D7C887F7C7AD}" type="presParOf" srcId="{97B0220B-2309-49CC-A710-BDC3D32D3323}" destId="{BD346E97-8014-4BAD-B533-AC288B1B3CF6}" srcOrd="2" destOrd="0" presId="urn:microsoft.com/office/officeart/2005/8/layout/radial6"/>
    <dgm:cxn modelId="{B06E0F76-38D6-4C5F-B1C7-53DBBF3CFA08}" type="presParOf" srcId="{97B0220B-2309-49CC-A710-BDC3D32D3323}" destId="{1D0E240F-4290-48C8-A848-3B4A8EEA3AB2}" srcOrd="3" destOrd="0" presId="urn:microsoft.com/office/officeart/2005/8/layout/radial6"/>
    <dgm:cxn modelId="{E4391A80-37DD-4CE5-A528-08FBEF8DFEB1}" type="presParOf" srcId="{97B0220B-2309-49CC-A710-BDC3D32D3323}" destId="{E88B30FF-AF42-498D-A584-FFD9CD102C9F}" srcOrd="4" destOrd="0" presId="urn:microsoft.com/office/officeart/2005/8/layout/radial6"/>
    <dgm:cxn modelId="{2FE7A144-8AF0-4097-BBD0-FDAA63CEECB7}" type="presParOf" srcId="{97B0220B-2309-49CC-A710-BDC3D32D3323}" destId="{D8130F7F-D713-47A7-99C1-630223978902}" srcOrd="5" destOrd="0" presId="urn:microsoft.com/office/officeart/2005/8/layout/radial6"/>
    <dgm:cxn modelId="{B8084594-A1FC-4EE9-9BF7-B13EF75FEAB5}" type="presParOf" srcId="{97B0220B-2309-49CC-A710-BDC3D32D3323}" destId="{791D837B-7C69-46BC-A33F-DE3072B8F0DD}" srcOrd="6" destOrd="0" presId="urn:microsoft.com/office/officeart/2005/8/layout/radial6"/>
    <dgm:cxn modelId="{BF7E25A5-EDA7-4C72-9A6F-7D9A6DC3D0E6}" type="presParOf" srcId="{97B0220B-2309-49CC-A710-BDC3D32D3323}" destId="{E9ABBC0C-902F-4A7C-ABEB-9E0213C9DFC0}" srcOrd="7" destOrd="0" presId="urn:microsoft.com/office/officeart/2005/8/layout/radial6"/>
    <dgm:cxn modelId="{7E9CDE2A-094A-437A-AC99-68DC0B975C9C}" type="presParOf" srcId="{97B0220B-2309-49CC-A710-BDC3D32D3323}" destId="{0B3B7584-CB7D-4468-8FBB-6A4FBF9B3DFD}" srcOrd="8" destOrd="0" presId="urn:microsoft.com/office/officeart/2005/8/layout/radial6"/>
    <dgm:cxn modelId="{EDFF01EE-A0A1-4D54-A0C2-CDA7CDB373BE}" type="presParOf" srcId="{97B0220B-2309-49CC-A710-BDC3D32D3323}" destId="{29E4EBBD-9735-423B-ADAF-7527F09230F7}" srcOrd="9" destOrd="0" presId="urn:microsoft.com/office/officeart/2005/8/layout/radial6"/>
    <dgm:cxn modelId="{FFD43487-C7DE-409C-8AA6-F64BAF2F92CE}" type="presParOf" srcId="{97B0220B-2309-49CC-A710-BDC3D32D3323}" destId="{17F87889-47D7-4141-9CB8-F91AF6B9875D}" srcOrd="10" destOrd="0" presId="urn:microsoft.com/office/officeart/2005/8/layout/radial6"/>
    <dgm:cxn modelId="{A9A5576C-393E-48A6-AE6E-419243BE96BF}" type="presParOf" srcId="{97B0220B-2309-49CC-A710-BDC3D32D3323}" destId="{A0477EE2-7FF0-437A-AE62-984DE7F58C1A}" srcOrd="11" destOrd="0" presId="urn:microsoft.com/office/officeart/2005/8/layout/radial6"/>
    <dgm:cxn modelId="{01A8D61E-C4A0-44C4-99E1-3DB8A48B8B17}" type="presParOf" srcId="{97B0220B-2309-49CC-A710-BDC3D32D3323}" destId="{550ECCA6-9B11-4798-90DC-7F346C0518CE}" srcOrd="12" destOrd="0" presId="urn:microsoft.com/office/officeart/2005/8/layout/radial6"/>
    <dgm:cxn modelId="{155244A4-4718-4E03-927C-06E534847874}" type="presParOf" srcId="{97B0220B-2309-49CC-A710-BDC3D32D3323}" destId="{F2780DE0-151F-4D0B-95F6-4B92B3EDBC2C}" srcOrd="13" destOrd="0" presId="urn:microsoft.com/office/officeart/2005/8/layout/radial6"/>
    <dgm:cxn modelId="{5DCF8959-D5D4-46AB-A0CF-21D0B879D9AF}" type="presParOf" srcId="{97B0220B-2309-49CC-A710-BDC3D32D3323}" destId="{1934C5ED-00A2-44B4-86F5-F040919CB9BE}" srcOrd="14" destOrd="0" presId="urn:microsoft.com/office/officeart/2005/8/layout/radial6"/>
    <dgm:cxn modelId="{C1B1F0D2-A3E4-4096-AB2A-F89CFB52C9F0}" type="presParOf" srcId="{97B0220B-2309-49CC-A710-BDC3D32D3323}" destId="{E5229645-E5EF-4083-BB73-97A427A941F6}" srcOrd="15" destOrd="0" presId="urn:microsoft.com/office/officeart/2005/8/layout/radial6"/>
    <dgm:cxn modelId="{D64F9474-98A0-4B83-B5EC-5F414F5AFB9A}" type="presParOf" srcId="{97B0220B-2309-49CC-A710-BDC3D32D3323}" destId="{0A387AD3-2D26-492D-8E21-DC8110B2159B}" srcOrd="16" destOrd="0" presId="urn:microsoft.com/office/officeart/2005/8/layout/radial6"/>
    <dgm:cxn modelId="{A03E2223-46BB-4689-8736-448494E64F05}" type="presParOf" srcId="{97B0220B-2309-49CC-A710-BDC3D32D3323}" destId="{9A4F6AB9-2B07-445F-8146-1E691AF627C1}" srcOrd="17" destOrd="0" presId="urn:microsoft.com/office/officeart/2005/8/layout/radial6"/>
    <dgm:cxn modelId="{3145F495-1370-4234-B8DB-697ED84AB466}" type="presParOf" srcId="{97B0220B-2309-49CC-A710-BDC3D32D3323}" destId="{C799E0B9-2430-44C3-87AF-4C82A3B82DCD}" srcOrd="18" destOrd="0" presId="urn:microsoft.com/office/officeart/2005/8/layout/radial6"/>
    <dgm:cxn modelId="{564216CC-D781-4D2D-9301-9CAC8A183E41}" type="presParOf" srcId="{97B0220B-2309-49CC-A710-BDC3D32D3323}" destId="{6E9B6344-2243-4A54-9968-0C7252762FC4}" srcOrd="19" destOrd="0" presId="urn:microsoft.com/office/officeart/2005/8/layout/radial6"/>
    <dgm:cxn modelId="{0F47FAF3-27D6-4F68-B385-1846C608A8CF}" type="presParOf" srcId="{97B0220B-2309-49CC-A710-BDC3D32D3323}" destId="{1806AA33-EDCB-492F-B76B-9BCC82F47451}" srcOrd="20" destOrd="0" presId="urn:microsoft.com/office/officeart/2005/8/layout/radial6"/>
    <dgm:cxn modelId="{781091AA-D14C-4614-AE56-5DE39CFEEC06}" type="presParOf" srcId="{97B0220B-2309-49CC-A710-BDC3D32D3323}" destId="{A30F180F-1859-45B2-A2B8-68AAE4EFE06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69643-2A10-4FCB-8ED5-743FDE873BD5}" type="doc">
      <dgm:prSet loTypeId="urn:microsoft.com/office/officeart/2005/8/layout/process1" loCatId="process" qsTypeId="urn:microsoft.com/office/officeart/2005/8/quickstyle/simple1#6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C9F53C4-1F4B-4196-8D3D-7030D474EB10}">
      <dgm:prSet phldrT="[Текст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МСОТО</a:t>
          </a:r>
        </a:p>
        <a:p>
          <a:r>
            <a:rPr lang="uk-UA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(1947 р.)</a:t>
          </a:r>
          <a:endParaRPr lang="ru-RU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413D6530-443B-49ED-9BCD-7D82181BFD9E}" type="parTrans" cxnId="{76F38672-98FA-4BD8-A806-B5D44614C3F8}">
      <dgm:prSet/>
      <dgm:spPr/>
      <dgm:t>
        <a:bodyPr/>
        <a:lstStyle/>
        <a:p>
          <a:endParaRPr lang="ru-RU"/>
        </a:p>
      </dgm:t>
    </dgm:pt>
    <dgm:pt modelId="{10611721-1BE3-406F-884F-97E3D620F0AE}" type="sibTrans" cxnId="{76F38672-98FA-4BD8-A806-B5D44614C3F8}">
      <dgm:prSet/>
      <dgm:spPr>
        <a:ln w="19050"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резолюція Генеральної асамблеї ООН</a:t>
          </a:r>
          <a:endParaRPr lang="ru-RU" b="1" dirty="0"/>
        </a:p>
      </dgm:t>
    </dgm:pt>
    <dgm:pt modelId="{C741E4F2-1D9B-473F-AD91-6D11FC3C331C}">
      <dgm:prSet phldrT="[Текст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ВТО</a:t>
          </a:r>
        </a:p>
        <a:p>
          <a:r>
            <a:rPr lang="uk-UA" b="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(1969 р.)</a:t>
          </a:r>
          <a:endParaRPr lang="ru-RU" b="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gm:t>
    </dgm:pt>
    <dgm:pt modelId="{D4752EF9-CAD8-473D-A6EC-34B794F0390E}" type="parTrans" cxnId="{0E669098-633A-4921-AB45-E935A9B8B2BB}">
      <dgm:prSet/>
      <dgm:spPr/>
      <dgm:t>
        <a:bodyPr/>
        <a:lstStyle/>
        <a:p>
          <a:endParaRPr lang="ru-RU"/>
        </a:p>
      </dgm:t>
    </dgm:pt>
    <dgm:pt modelId="{15515B99-5270-4BAA-948D-72CC8468DE93}" type="sibTrans" cxnId="{0E669098-633A-4921-AB45-E935A9B8B2BB}">
      <dgm:prSet/>
      <dgm:spPr/>
      <dgm:t>
        <a:bodyPr/>
        <a:lstStyle/>
        <a:p>
          <a:endParaRPr lang="ru-RU"/>
        </a:p>
      </dgm:t>
    </dgm:pt>
    <dgm:pt modelId="{5CC310C2-D0B2-43D0-96B6-A97370A1C07C}" type="pres">
      <dgm:prSet presAssocID="{26F69643-2A10-4FCB-8ED5-743FDE873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A0790-0166-4233-B3CB-5B8E41C57E01}" type="pres">
      <dgm:prSet presAssocID="{4C9F53C4-1F4B-4196-8D3D-7030D474EB10}" presName="node" presStyleLbl="node1" presStyleIdx="0" presStyleCnt="2" custScaleX="27327" custScaleY="2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2FE4F-430F-46E8-BCDC-0AB8BC1A33D8}" type="pres">
      <dgm:prSet presAssocID="{10611721-1BE3-406F-884F-97E3D620F0AE}" presName="sibTrans" presStyleLbl="sibTrans2D1" presStyleIdx="0" presStyleCnt="1" custScaleX="145330" custScaleY="46700"/>
      <dgm:spPr/>
      <dgm:t>
        <a:bodyPr/>
        <a:lstStyle/>
        <a:p>
          <a:endParaRPr lang="ru-RU"/>
        </a:p>
      </dgm:t>
    </dgm:pt>
    <dgm:pt modelId="{8744B092-43E5-448C-B1BE-6DB87331C5A7}" type="pres">
      <dgm:prSet presAssocID="{10611721-1BE3-406F-884F-97E3D620F0A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6FF093B-07CC-4068-A8FC-9676AC66DFAD}" type="pres">
      <dgm:prSet presAssocID="{C741E4F2-1D9B-473F-AD91-6D11FC3C331C}" presName="node" presStyleLbl="node1" presStyleIdx="1" presStyleCnt="2" custScaleX="27327" custScaleY="2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38672-98FA-4BD8-A806-B5D44614C3F8}" srcId="{26F69643-2A10-4FCB-8ED5-743FDE873BD5}" destId="{4C9F53C4-1F4B-4196-8D3D-7030D474EB10}" srcOrd="0" destOrd="0" parTransId="{413D6530-443B-49ED-9BCD-7D82181BFD9E}" sibTransId="{10611721-1BE3-406F-884F-97E3D620F0AE}"/>
    <dgm:cxn modelId="{27E7D4D5-76C6-4D63-AB7E-C2B9A03E3982}" type="presOf" srcId="{26F69643-2A10-4FCB-8ED5-743FDE873BD5}" destId="{5CC310C2-D0B2-43D0-96B6-A97370A1C07C}" srcOrd="0" destOrd="0" presId="urn:microsoft.com/office/officeart/2005/8/layout/process1"/>
    <dgm:cxn modelId="{C0A9AA65-D4F3-48EF-BCBF-621FD4320211}" type="presOf" srcId="{10611721-1BE3-406F-884F-97E3D620F0AE}" destId="{8744B092-43E5-448C-B1BE-6DB87331C5A7}" srcOrd="1" destOrd="0" presId="urn:microsoft.com/office/officeart/2005/8/layout/process1"/>
    <dgm:cxn modelId="{7CA21BE8-B7C9-4B75-84C7-0B23CA4C0215}" type="presOf" srcId="{C741E4F2-1D9B-473F-AD91-6D11FC3C331C}" destId="{C6FF093B-07CC-4068-A8FC-9676AC66DFAD}" srcOrd="0" destOrd="0" presId="urn:microsoft.com/office/officeart/2005/8/layout/process1"/>
    <dgm:cxn modelId="{06C5A0C5-6F0F-46D5-B35C-95D7D92C05AD}" type="presOf" srcId="{4C9F53C4-1F4B-4196-8D3D-7030D474EB10}" destId="{82BA0790-0166-4233-B3CB-5B8E41C57E01}" srcOrd="0" destOrd="0" presId="urn:microsoft.com/office/officeart/2005/8/layout/process1"/>
    <dgm:cxn modelId="{1F1B5AB6-1E8B-44C2-BB75-71891E0C65A7}" type="presOf" srcId="{10611721-1BE3-406F-884F-97E3D620F0AE}" destId="{92C2FE4F-430F-46E8-BCDC-0AB8BC1A33D8}" srcOrd="0" destOrd="0" presId="urn:microsoft.com/office/officeart/2005/8/layout/process1"/>
    <dgm:cxn modelId="{0E669098-633A-4921-AB45-E935A9B8B2BB}" srcId="{26F69643-2A10-4FCB-8ED5-743FDE873BD5}" destId="{C741E4F2-1D9B-473F-AD91-6D11FC3C331C}" srcOrd="1" destOrd="0" parTransId="{D4752EF9-CAD8-473D-A6EC-34B794F0390E}" sibTransId="{15515B99-5270-4BAA-948D-72CC8468DE93}"/>
    <dgm:cxn modelId="{BBC1AFF2-935E-45CF-887E-87BA35445E41}" type="presParOf" srcId="{5CC310C2-D0B2-43D0-96B6-A97370A1C07C}" destId="{82BA0790-0166-4233-B3CB-5B8E41C57E01}" srcOrd="0" destOrd="0" presId="urn:microsoft.com/office/officeart/2005/8/layout/process1"/>
    <dgm:cxn modelId="{86A79752-362D-4BC2-8914-7444EFAF4D3C}" type="presParOf" srcId="{5CC310C2-D0B2-43D0-96B6-A97370A1C07C}" destId="{92C2FE4F-430F-46E8-BCDC-0AB8BC1A33D8}" srcOrd="1" destOrd="0" presId="urn:microsoft.com/office/officeart/2005/8/layout/process1"/>
    <dgm:cxn modelId="{12457CAB-3734-4CB2-8F7C-19EF71271C6E}" type="presParOf" srcId="{92C2FE4F-430F-46E8-BCDC-0AB8BC1A33D8}" destId="{8744B092-43E5-448C-B1BE-6DB87331C5A7}" srcOrd="0" destOrd="0" presId="urn:microsoft.com/office/officeart/2005/8/layout/process1"/>
    <dgm:cxn modelId="{C0951486-3E4E-4D8E-B003-6B8BD3C603E8}" type="presParOf" srcId="{5CC310C2-D0B2-43D0-96B6-A97370A1C07C}" destId="{C6FF093B-07CC-4068-A8FC-9676AC66DFA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F180F-1859-45B2-A2B8-68AAE4EFE06D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3114286"/>
            <a:gd name="adj2" fmla="val 16200000"/>
            <a:gd name="adj3" fmla="val 3901"/>
          </a:avLst>
        </a:prstGeom>
        <a:solidFill>
          <a:schemeClr val="accent2">
            <a:hueOff val="-11999996"/>
            <a:satOff val="-100000"/>
            <a:lumOff val="1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9E0B9-2430-44C3-87AF-4C82A3B82DCD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0028571"/>
            <a:gd name="adj2" fmla="val 13114286"/>
            <a:gd name="adj3" fmla="val 3901"/>
          </a:avLst>
        </a:prstGeom>
        <a:solidFill>
          <a:schemeClr val="accent2">
            <a:hueOff val="-9999997"/>
            <a:satOff val="-83333"/>
            <a:lumOff val="155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29645-E5EF-4083-BB73-97A427A941F6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6942857"/>
            <a:gd name="adj2" fmla="val 10028571"/>
            <a:gd name="adj3" fmla="val 3901"/>
          </a:avLst>
        </a:prstGeom>
        <a:solidFill>
          <a:schemeClr val="accent2">
            <a:hueOff val="-7999998"/>
            <a:satOff val="-66667"/>
            <a:lumOff val="12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ECCA6-9B11-4798-90DC-7F346C0518CE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3857143"/>
            <a:gd name="adj2" fmla="val 6942857"/>
            <a:gd name="adj3" fmla="val 3901"/>
          </a:avLst>
        </a:prstGeom>
        <a:solidFill>
          <a:schemeClr val="accent2">
            <a:hueOff val="-5999998"/>
            <a:satOff val="-50000"/>
            <a:lumOff val="93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4EBBD-9735-423B-ADAF-7527F09230F7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771429"/>
            <a:gd name="adj2" fmla="val 3857143"/>
            <a:gd name="adj3" fmla="val 3901"/>
          </a:avLst>
        </a:prstGeom>
        <a:solidFill>
          <a:schemeClr val="accent2">
            <a:hueOff val="-3999999"/>
            <a:satOff val="-33333"/>
            <a:lumOff val="6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D837B-7C69-46BC-A33F-DE3072B8F0DD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9285714"/>
            <a:gd name="adj2" fmla="val 771429"/>
            <a:gd name="adj3" fmla="val 3901"/>
          </a:avLst>
        </a:prstGeom>
        <a:solidFill>
          <a:schemeClr val="accent2">
            <a:hueOff val="-1999999"/>
            <a:satOff val="-16667"/>
            <a:lumOff val="31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240F-4290-48C8-A848-3B4A8EEA3AB2}">
      <dsp:nvSpPr>
        <dsp:cNvPr id="0" name=""/>
        <dsp:cNvSpPr/>
      </dsp:nvSpPr>
      <dsp:spPr>
        <a:xfrm>
          <a:off x="1648562" y="502089"/>
          <a:ext cx="3840331" cy="3840331"/>
        </a:xfrm>
        <a:prstGeom prst="blockArc">
          <a:avLst>
            <a:gd name="adj1" fmla="val 16200000"/>
            <a:gd name="adj2" fmla="val 19285714"/>
            <a:gd name="adj3" fmla="val 390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97E5-5015-4E71-BE2C-780B147E8897}">
      <dsp:nvSpPr>
        <dsp:cNvPr id="0" name=""/>
        <dsp:cNvSpPr/>
      </dsp:nvSpPr>
      <dsp:spPr>
        <a:xfrm>
          <a:off x="2701962" y="1555489"/>
          <a:ext cx="1733531" cy="1733531"/>
        </a:xfrm>
        <a:prstGeom prst="ellipse">
          <a:avLst/>
        </a:prstGeom>
        <a:solidFill>
          <a:srgbClr val="FFD8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none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Туризм </a:t>
          </a:r>
          <a:endParaRPr lang="ru-RU" sz="1400" b="1" i="1" u="none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701962" y="1555489"/>
        <a:ext cx="1733531" cy="1733531"/>
      </dsp:txXfrm>
    </dsp:sp>
    <dsp:sp modelId="{0B0FEC3C-66B8-434C-9481-C82791FABD88}">
      <dsp:nvSpPr>
        <dsp:cNvPr id="0" name=""/>
        <dsp:cNvSpPr/>
      </dsp:nvSpPr>
      <dsp:spPr>
        <a:xfrm>
          <a:off x="2921039" y="-108142"/>
          <a:ext cx="1295377" cy="12953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Економіка</a:t>
          </a:r>
          <a:endParaRPr lang="ru-RU" sz="13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2921039" y="-108142"/>
        <a:ext cx="1295377" cy="1295377"/>
      </dsp:txXfrm>
    </dsp:sp>
    <dsp:sp modelId="{E88B30FF-AF42-498D-A584-FFD9CD102C9F}">
      <dsp:nvSpPr>
        <dsp:cNvPr id="0" name=""/>
        <dsp:cNvSpPr/>
      </dsp:nvSpPr>
      <dsp:spPr>
        <a:xfrm>
          <a:off x="4427606" y="635322"/>
          <a:ext cx="1226165" cy="1226165"/>
        </a:xfrm>
        <a:prstGeom prst="ellipse">
          <a:avLst/>
        </a:prstGeom>
        <a:solidFill>
          <a:schemeClr val="accent2">
            <a:hueOff val="-1999999"/>
            <a:satOff val="-16667"/>
            <a:lumOff val="3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Історія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4427606" y="635322"/>
        <a:ext cx="1226165" cy="1226165"/>
      </dsp:txXfrm>
    </dsp:sp>
    <dsp:sp modelId="{E9ABBC0C-902F-4A7C-ABEB-9E0213C9DFC0}">
      <dsp:nvSpPr>
        <dsp:cNvPr id="0" name=""/>
        <dsp:cNvSpPr/>
      </dsp:nvSpPr>
      <dsp:spPr>
        <a:xfrm>
          <a:off x="4791150" y="2228114"/>
          <a:ext cx="1226165" cy="1226165"/>
        </a:xfrm>
        <a:prstGeom prst="ellipse">
          <a:avLst/>
        </a:prstGeom>
        <a:solidFill>
          <a:schemeClr val="accent2">
            <a:hueOff val="-3999999"/>
            <a:satOff val="-33333"/>
            <a:lumOff val="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Географія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4791150" y="2228114"/>
        <a:ext cx="1226165" cy="1226165"/>
      </dsp:txXfrm>
    </dsp:sp>
    <dsp:sp modelId="{17F87889-47D7-4141-9CB8-F91AF6B9875D}">
      <dsp:nvSpPr>
        <dsp:cNvPr id="0" name=""/>
        <dsp:cNvSpPr/>
      </dsp:nvSpPr>
      <dsp:spPr>
        <a:xfrm>
          <a:off x="3772521" y="3505434"/>
          <a:ext cx="1226165" cy="1226165"/>
        </a:xfrm>
        <a:prstGeom prst="ellipse">
          <a:avLst/>
        </a:prstGeom>
        <a:solidFill>
          <a:schemeClr val="accent2">
            <a:hueOff val="-5999998"/>
            <a:satOff val="-50000"/>
            <a:lumOff val="9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Архітектура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3772521" y="3505434"/>
        <a:ext cx="1226165" cy="1226165"/>
      </dsp:txXfrm>
    </dsp:sp>
    <dsp:sp modelId="{F2780DE0-151F-4D0B-95F6-4B92B3EDBC2C}">
      <dsp:nvSpPr>
        <dsp:cNvPr id="0" name=""/>
        <dsp:cNvSpPr/>
      </dsp:nvSpPr>
      <dsp:spPr>
        <a:xfrm>
          <a:off x="2138768" y="3505434"/>
          <a:ext cx="1226165" cy="1226165"/>
        </a:xfrm>
        <a:prstGeom prst="ellipse">
          <a:avLst/>
        </a:prstGeom>
        <a:solidFill>
          <a:schemeClr val="accent2">
            <a:hueOff val="-7999998"/>
            <a:satOff val="-66667"/>
            <a:lumOff val="124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Медицина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2138768" y="3505434"/>
        <a:ext cx="1226165" cy="1226165"/>
      </dsp:txXfrm>
    </dsp:sp>
    <dsp:sp modelId="{0A387AD3-2D26-492D-8E21-DC8110B2159B}">
      <dsp:nvSpPr>
        <dsp:cNvPr id="0" name=""/>
        <dsp:cNvSpPr/>
      </dsp:nvSpPr>
      <dsp:spPr>
        <a:xfrm>
          <a:off x="1120139" y="2228114"/>
          <a:ext cx="1226165" cy="1226165"/>
        </a:xfrm>
        <a:prstGeom prst="ellipse">
          <a:avLst/>
        </a:prstGeom>
        <a:solidFill>
          <a:schemeClr val="accent2">
            <a:hueOff val="-9999997"/>
            <a:satOff val="-83333"/>
            <a:lumOff val="155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Культура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1120139" y="2228114"/>
        <a:ext cx="1226165" cy="1226165"/>
      </dsp:txXfrm>
    </dsp:sp>
    <dsp:sp modelId="{6E9B6344-2243-4A54-9968-0C7252762FC4}">
      <dsp:nvSpPr>
        <dsp:cNvPr id="0" name=""/>
        <dsp:cNvSpPr/>
      </dsp:nvSpPr>
      <dsp:spPr>
        <a:xfrm>
          <a:off x="1483684" y="635322"/>
          <a:ext cx="1226165" cy="1226165"/>
        </a:xfrm>
        <a:prstGeom prst="ellipse">
          <a:avLst/>
        </a:prstGeom>
        <a:solidFill>
          <a:schemeClr val="accent2">
            <a:hueOff val="-11999996"/>
            <a:satOff val="-100000"/>
            <a:lumOff val="1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Спорт</a:t>
          </a:r>
          <a:endParaRPr lang="ru-RU" sz="5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1483684" y="635322"/>
        <a:ext cx="1226165" cy="1226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A0790-0166-4233-B3CB-5B8E41C57E01}">
      <dsp:nvSpPr>
        <dsp:cNvPr id="0" name=""/>
        <dsp:cNvSpPr/>
      </dsp:nvSpPr>
      <dsp:spPr>
        <a:xfrm>
          <a:off x="222139" y="272214"/>
          <a:ext cx="2190854" cy="13145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МСОТО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(1947 р.)</a:t>
          </a:r>
          <a:endParaRPr lang="ru-RU" sz="300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222139" y="272214"/>
        <a:ext cx="2190854" cy="1314512"/>
      </dsp:txXfrm>
    </dsp:sp>
    <dsp:sp modelId="{92C2FE4F-430F-46E8-BCDC-0AB8BC1A33D8}">
      <dsp:nvSpPr>
        <dsp:cNvPr id="0" name=""/>
        <dsp:cNvSpPr/>
      </dsp:nvSpPr>
      <dsp:spPr>
        <a:xfrm>
          <a:off x="2829488" y="495407"/>
          <a:ext cx="2470089" cy="868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резолюція Генеральної асамблеї ООН</a:t>
          </a:r>
          <a:endParaRPr lang="ru-RU" sz="1600" b="1" kern="1200" dirty="0"/>
        </a:p>
      </dsp:txBody>
      <dsp:txXfrm>
        <a:off x="2829488" y="495407"/>
        <a:ext cx="2470089" cy="868125"/>
      </dsp:txXfrm>
    </dsp:sp>
    <dsp:sp modelId="{C6FF093B-07CC-4068-A8FC-9676AC66DFAD}">
      <dsp:nvSpPr>
        <dsp:cNvPr id="0" name=""/>
        <dsp:cNvSpPr/>
      </dsp:nvSpPr>
      <dsp:spPr>
        <a:xfrm>
          <a:off x="5619865" y="272214"/>
          <a:ext cx="2190854" cy="131451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ВТО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0" kern="1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rPr>
            <a:t>(1969 р.)</a:t>
          </a:r>
          <a:endParaRPr lang="ru-RU" sz="3000" b="0" kern="1200" dirty="0">
            <a:solidFill>
              <a:schemeClr val="tx1">
                <a:lumMod val="50000"/>
              </a:schemeClr>
            </a:solidFill>
            <a:latin typeface="Candara" pitchFamily="34" charset="0"/>
          </a:endParaRPr>
        </a:p>
      </dsp:txBody>
      <dsp:txXfrm>
        <a:off x="5619865" y="272214"/>
        <a:ext cx="2190854" cy="131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C73994-FA0A-47D5-BEE7-F0F434CBA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BA7B67-3286-4CD1-8098-62841BD23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056C6-3ABE-44D8-8FE3-F8AF5C7A5F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8F1E6-10A4-4A2D-9002-6F9552FC4C3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D71C7-5463-4250-BADF-33BDBFD6293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A48AF-7416-4348-8E1D-3D2C6749D86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8AD8D-2911-4278-8F28-FED74A09520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AD3CD-EF81-4DDA-8301-52E06CA6427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1A871-E1D7-48B7-AF72-167EFFF514E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 userDrawn="1"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FA8E-A376-47FC-B3BC-A120BBC95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28CE-7E76-4B86-A93D-8625BC7A6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6912-BDE3-4B91-A691-3B3227F8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6205-BEE5-4520-98FC-51D1D48CE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03AE-7BF6-4F0A-854F-970E325F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279C-8E14-4666-8080-C01F1805B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5649-3A77-4538-ABF0-B4697B53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3C65-669A-4595-90FD-78D61F60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41A3-4AE3-4FB3-B3D7-32FF0051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2BAA-9232-445A-97B1-0505788C8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DB16-B25D-4B25-B950-177F87A75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B288-CA7D-498B-8296-7A4EB397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rainbowdirt"/>
          <p:cNvPicPr>
            <a:picLocks noChangeAspect="1" noChangeArrowheads="1"/>
          </p:cNvPicPr>
          <p:nvPr userDrawn="1"/>
        </p:nvPicPr>
        <p:blipFill>
          <a:blip r:embed="rId14" cstate="print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A0FEAC-B344-40DD-93B5-3C0B9468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7" name="Picture 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7454900" cy="4459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503238" y="763588"/>
            <a:ext cx="81915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Світовий туризм та готельне господарство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558707"/>
            <a:ext cx="6804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242 "Туризм"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"Сфера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750718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Туристична індустрія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11275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Туристична індустрія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- це сукупність виробництв різних галузей господарства, закладів культури, освіти, науки, що забезпечують створення матеріально-технічної бази туризму, підготовку кадрів та процес виробництва, реалізації і споживання туристичного продукту на основі використання природних багатств, матеріальних і духовних цінностей суспільства.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6" t="11666" r="4166" b="9111"/>
          <a:stretch>
            <a:fillRect/>
          </a:stretch>
        </p:blipFill>
        <p:spPr bwMode="auto">
          <a:xfrm>
            <a:off x="5119695" y="3429000"/>
            <a:ext cx="3670931" cy="31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 l="12411" t="14777" r="16434" b="15009"/>
          <a:stretch>
            <a:fillRect/>
          </a:stretch>
        </p:blipFill>
        <p:spPr bwMode="auto">
          <a:xfrm>
            <a:off x="373063" y="3611563"/>
            <a:ext cx="390683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750718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Туристична індустрія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8713"/>
            <a:ext cx="9144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Сучасна індустрія туризму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- одна з найбільш швидко прогресуючих галузей світового господарства і розглядається і як самостійний вид економічної діяльності, і як міжгалузевий комплекс.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	На сьогоднішній день туризм став явищем, що увійшло у повсякденне життя майже третини населення планети. Більше того, на початку </a:t>
            </a:r>
            <a:r>
              <a:rPr lang="de-DE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XXI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ст. туризм за обсягами доходу справедливо посів третє місце серед провідних галузей світової економіки. 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3319463"/>
            <a:ext cx="42783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156" y="3794130"/>
            <a:ext cx="3989403" cy="26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3295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Додаткові джерела інформації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408059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Абрамов В.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туризму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/ В. В. Абрамов, М.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Тонкошкур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«Форт», 2010. – 286 с.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О. Методика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/ О. 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К.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Альтерпрес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2003. – 104 с.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/>
              <a:t>Організація</a:t>
            </a:r>
            <a:r>
              <a:rPr lang="ru-RU" sz="1800" dirty="0" smtClean="0"/>
              <a:t> туризму : </a:t>
            </a:r>
            <a:r>
              <a:rPr lang="ru-RU" sz="1800" dirty="0" err="1" smtClean="0"/>
              <a:t>підручник</a:t>
            </a:r>
            <a:r>
              <a:rPr lang="ru-RU" sz="1800" dirty="0" smtClean="0"/>
              <a:t> / І. М. </a:t>
            </a:r>
            <a:r>
              <a:rPr lang="ru-RU" sz="1800" dirty="0" err="1" smtClean="0"/>
              <a:t>Писаревський</a:t>
            </a:r>
            <a:r>
              <a:rPr lang="ru-RU" sz="1800" dirty="0" smtClean="0"/>
              <a:t>, С. О. </a:t>
            </a:r>
            <a:r>
              <a:rPr lang="ru-RU" sz="1800" dirty="0" err="1" smtClean="0"/>
              <a:t>Погасій</a:t>
            </a:r>
            <a:r>
              <a:rPr lang="ru-RU" sz="1800" dirty="0" smtClean="0"/>
              <a:t>, М. М. </a:t>
            </a:r>
            <a:r>
              <a:rPr lang="ru-RU" sz="1800" dirty="0" err="1" smtClean="0"/>
              <a:t>Поколодна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 ; за ред. І. М. </a:t>
            </a:r>
            <a:r>
              <a:rPr lang="ru-RU" sz="1800" dirty="0" err="1" smtClean="0"/>
              <a:t>Писаревського</a:t>
            </a:r>
            <a:r>
              <a:rPr lang="ru-RU" sz="1800" dirty="0" smtClean="0"/>
              <a:t>. – Х.: ХНАМГ, 2008. – 541 с.</a:t>
            </a:r>
            <a:endParaRPr lang="en-US" sz="1800" dirty="0" smtClean="0"/>
          </a:p>
          <a:p>
            <a:r>
              <a:rPr lang="ru-RU" sz="1800" dirty="0" err="1" smtClean="0"/>
              <a:t>Писаревський</a:t>
            </a:r>
            <a:r>
              <a:rPr lang="ru-RU" sz="1800" dirty="0" smtClean="0"/>
              <a:t> І. М. </a:t>
            </a:r>
            <a:r>
              <a:rPr lang="ru-RU" sz="1800" dirty="0" err="1" smtClean="0"/>
              <a:t>Матеріально-технічна</a:t>
            </a:r>
            <a:r>
              <a:rPr lang="ru-RU" sz="1800" dirty="0" smtClean="0"/>
              <a:t> база </a:t>
            </a:r>
            <a:r>
              <a:rPr lang="ru-RU" sz="1800" dirty="0" err="1" smtClean="0"/>
              <a:t>готелів</a:t>
            </a:r>
            <a:r>
              <a:rPr lang="ru-RU" sz="1800" dirty="0" smtClean="0"/>
              <a:t> : </a:t>
            </a:r>
            <a:r>
              <a:rPr lang="ru-RU" sz="1800" dirty="0" err="1" smtClean="0"/>
              <a:t>підручник</a:t>
            </a:r>
            <a:r>
              <a:rPr lang="ru-RU" sz="1800" dirty="0" smtClean="0"/>
              <a:t> / І. М. </a:t>
            </a:r>
            <a:r>
              <a:rPr lang="ru-RU" sz="1800" dirty="0" err="1" smtClean="0"/>
              <a:t>Писаревський</a:t>
            </a:r>
            <a:r>
              <a:rPr lang="ru-RU" sz="1800" dirty="0" smtClean="0"/>
              <a:t>, А. А. </a:t>
            </a:r>
            <a:r>
              <a:rPr lang="ru-RU" sz="1800" dirty="0" err="1" smtClean="0"/>
              <a:t>Рябєв</a:t>
            </a:r>
            <a:r>
              <a:rPr lang="ru-RU" sz="1800" dirty="0" smtClean="0"/>
              <a:t>. – Х. : ХНАМГ, 2009. – 276 с.</a:t>
            </a:r>
            <a:endParaRPr lang="en-US" sz="1800" dirty="0" smtClean="0"/>
          </a:p>
          <a:p>
            <a:r>
              <a:rPr lang="ru-RU" sz="1800" dirty="0" err="1" smtClean="0"/>
              <a:t>Писаревський</a:t>
            </a:r>
            <a:r>
              <a:rPr lang="ru-RU" sz="1800" dirty="0" smtClean="0"/>
              <a:t> І. М. </a:t>
            </a:r>
            <a:r>
              <a:rPr lang="ru-RU" sz="1800" dirty="0" err="1" smtClean="0"/>
              <a:t>Планування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організація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туристських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маршрутів</a:t>
            </a:r>
            <a:r>
              <a:rPr lang="ru-RU" sz="1800" dirty="0" smtClean="0"/>
              <a:t>: </a:t>
            </a:r>
            <a:r>
              <a:rPr lang="ru-RU" sz="1800" dirty="0" err="1" smtClean="0"/>
              <a:t>Підручник</a:t>
            </a:r>
            <a:r>
              <a:rPr lang="ru-RU" sz="1800" dirty="0" smtClean="0"/>
              <a:t> / І. М. </a:t>
            </a:r>
            <a:r>
              <a:rPr lang="ru-RU" sz="1800" dirty="0" err="1" smtClean="0"/>
              <a:t>Писаревський</a:t>
            </a:r>
            <a:r>
              <a:rPr lang="ru-RU" sz="1800" dirty="0" smtClean="0"/>
              <a:t>, М. В. </a:t>
            </a:r>
            <a:r>
              <a:rPr lang="ru-RU" sz="1800" dirty="0" err="1" smtClean="0"/>
              <a:t>Тонкошкур</a:t>
            </a:r>
            <a:r>
              <a:rPr lang="ru-RU" sz="1800" dirty="0" smtClean="0"/>
              <a:t> ; </a:t>
            </a:r>
            <a:r>
              <a:rPr lang="ru-RU" sz="1800" dirty="0" err="1" smtClean="0"/>
              <a:t>Харк</a:t>
            </a:r>
            <a:r>
              <a:rPr lang="ru-RU" sz="1800" dirty="0" smtClean="0"/>
              <a:t>. </a:t>
            </a:r>
            <a:r>
              <a:rPr lang="ru-RU" sz="1800" dirty="0" err="1" smtClean="0"/>
              <a:t>нац</a:t>
            </a:r>
            <a:r>
              <a:rPr lang="ru-RU" sz="1800" dirty="0" smtClean="0"/>
              <a:t>. акад. </a:t>
            </a:r>
            <a:r>
              <a:rPr lang="ru-RU" sz="1800" dirty="0" err="1" smtClean="0"/>
              <a:t>міськ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госп-ва</a:t>
            </a:r>
            <a:r>
              <a:rPr lang="ru-RU" sz="1800" dirty="0" smtClean="0"/>
              <a:t>. – Х. : ХНАМГ, 2011. – 304 с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Компетенції: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" y="1417638"/>
            <a:ext cx="8373616" cy="5251722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проектами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фахові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простору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025" y="836613"/>
            <a:ext cx="90265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У сучасному світі туризм - це багатогранне явище. Однак жодна з галузей не може повністю і вичерпно схарактеризувати його як об'єкт власних досліджень і жоден з існуючих інститутів не в змозі самостійно розв'язати комплекс його проблем.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103265" y="2004993"/>
          <a:ext cx="7137456" cy="462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3466" y="179343"/>
            <a:ext cx="379943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Визначення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379943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Визначення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50" y="836613"/>
            <a:ext cx="90916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Туризм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— тимчасовий виїзд особи з місця постійного проживання в оздоровчих, пізнавальних, професійно-ділових чи інших цілях без здійснення оплачуваної діяльності в місці перебування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(за Законом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України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«Про туризм»).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	Туризм за кінцевим призначенням та характером діяльності належить до споживчих (невиробничих) галузей господарства.</a:t>
            </a:r>
            <a:endParaRPr lang="ru-RU" sz="2000" dirty="0"/>
          </a:p>
          <a:p>
            <a:pPr>
              <a:defRPr/>
            </a:pP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2479675"/>
            <a:ext cx="6353175" cy="4230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57935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Етапи розвитку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50" y="952500"/>
            <a:ext cx="90916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Сучасна наука поділяє розвиток туризму на декілька етапів залежно від зміни наступних факторів:</a:t>
            </a:r>
          </a:p>
          <a:p>
            <a:pPr>
              <a:defRPr/>
            </a:pP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822450"/>
            <a:ext cx="4035425" cy="459263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938" y="1749425"/>
            <a:ext cx="4572000" cy="24590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мотивації подорожей;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пособу подорожей і розвитку транспортних засобів;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кількості подорожуючих і охоплення туризмом різних верств населення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586410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Мета подорожей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1288" y="836613"/>
            <a:ext cx="5192712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Зараз подорожі починають    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     переслідувати й багато різних цілей: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пізнавальна мета, розваги;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розвиток культури;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пізнання людиною навколишнього 	середовища, відпочинок, лікування;</a:t>
            </a:r>
          </a:p>
          <a:p>
            <a:pPr lvl="1">
              <a:lnSpc>
                <a:spcPct val="130000"/>
              </a:lnSpc>
              <a:buSzPct val="120000"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паломництво, відвідування святих 	місць, храмів.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75" y="3903663"/>
            <a:ext cx="4121150" cy="2824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r="6544"/>
          <a:stretch>
            <a:fillRect/>
          </a:stretch>
        </p:blipFill>
        <p:spPr bwMode="auto">
          <a:xfrm>
            <a:off x="153988" y="1274763"/>
            <a:ext cx="3992562" cy="5440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773000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Міжнародні організації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2850"/>
            <a:ext cx="563086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В 1947 році розрізнені міжнародні туристичні організації були об'єднані в Міжнародний союз офіційних туристичних організацій (МСОТО). Його дійсними членами стали як державні, так і недержавні офіційні національні організації 116 країн світу.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	Необхідність постійних міжнародних контактів стала причиною реорганізації в 1969 році згідно з резолюцією Генеральної асамблеї ООН неурядової організації МСОТО в міжурядову Всесвітню туристичну організацію (ВТО).	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57838" y="1347788"/>
            <a:ext cx="3389312" cy="2994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519057" y="4999058"/>
          <a:ext cx="8032860" cy="185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336181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Проблеми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01738"/>
            <a:ext cx="9144000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Як свідчать результати соціологічного опитування, проведеного Німецьким Інститутом Вивчення Вільного Часу в державах Європейського Союзу, найбільше подорожуючих хвилюють наступні проблеми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: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війна, неспокій, політична нестабільність (74 %);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екологічні проблеми (57 %);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хвороби та епідемії (55 %);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природні катаклізми та катастрофи (49 %);</a:t>
            </a:r>
          </a:p>
          <a:p>
            <a:pPr marL="914400" lvl="1" indent="-4572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злочинність (44 %);</a:t>
            </a:r>
          </a:p>
        </p:txBody>
      </p:sp>
      <p:pic>
        <p:nvPicPr>
          <p:cNvPr id="29699" name="Picture 4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914900"/>
            <a:ext cx="303053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2479675"/>
            <a:ext cx="19748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813" y="4127500"/>
            <a:ext cx="15335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66" y="179343"/>
            <a:ext cx="304923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Тенденції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36625"/>
            <a:ext cx="9144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Сьогодні необхідно врахувати основні тенденції розвитку туризму на сучасному етапі, які у світовому туризмі характеризуються:</a:t>
            </a:r>
          </a:p>
          <a:p>
            <a:pPr>
              <a:lnSpc>
                <a:spcPct val="20000"/>
              </a:lnSpc>
              <a:defRPr/>
            </a:pP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тяжінням до незайманої природи, що асоціюється з поняттям краси, і у зв'язку з цим розвитком екологічного туризму;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поширенням індивідуальних туристських подорожей;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розвитком елітарного туризму (мисливського, наукового, </a:t>
            </a:r>
            <a:r>
              <a:rPr lang="uk-UA" sz="2000" dirty="0" err="1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конгресного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);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  розвитком нетрадиційних (екстремальних) видів туризму.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3" y="3630613"/>
            <a:ext cx="3724275" cy="3011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3611563"/>
            <a:ext cx="4016375" cy="3013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9967</TotalTime>
  <Words>350</Words>
  <Application>Microsoft Office PowerPoint</Application>
  <PresentationFormat>Экран (4:3)</PresentationFormat>
  <Paragraphs>76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Design</vt:lpstr>
      <vt:lpstr>Слайд 1</vt:lpstr>
      <vt:lpstr>Компетенції: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Додаткові джерела інформації: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background design</dc:title>
  <dc:creator>Presentation Magazine</dc:creator>
  <cp:lastModifiedBy>iyudin</cp:lastModifiedBy>
  <cp:revision>203</cp:revision>
  <dcterms:modified xsi:type="dcterms:W3CDTF">2021-01-25T10:57:27Z</dcterms:modified>
</cp:coreProperties>
</file>