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“ПСИХОЛОГІЯ ”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445224"/>
            <a:ext cx="9144000" cy="119898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ДОДАТКОВА ЛІТЕРАТУРА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219256" cy="511260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/ </a:t>
            </a:r>
            <a:r>
              <a:rPr lang="ru-RU" dirty="0" err="1" smtClean="0"/>
              <a:t>Під</a:t>
            </a:r>
            <a:r>
              <a:rPr lang="ru-RU" dirty="0" smtClean="0"/>
              <a:t> ред. С. Д. Максименка. - К., 1998.</a:t>
            </a:r>
          </a:p>
          <a:p>
            <a:r>
              <a:rPr lang="ru-RU" dirty="0" smtClean="0"/>
              <a:t>19.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практичної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 для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закладів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/ </a:t>
            </a:r>
            <a:r>
              <a:rPr lang="ru-RU" dirty="0" err="1" smtClean="0"/>
              <a:t>Колектив</a:t>
            </a:r>
            <a:r>
              <a:rPr lang="ru-RU" dirty="0" smtClean="0"/>
              <a:t> </a:t>
            </a:r>
            <a:r>
              <a:rPr lang="ru-RU" dirty="0" err="1" smtClean="0"/>
              <a:t>авторів</a:t>
            </a:r>
            <a:r>
              <a:rPr lang="ru-RU" dirty="0" smtClean="0"/>
              <a:t>: В. Г. </a:t>
            </a:r>
            <a:r>
              <a:rPr lang="ru-RU" dirty="0" err="1" smtClean="0"/>
              <a:t>Панок</a:t>
            </a:r>
            <a:r>
              <a:rPr lang="ru-RU" dirty="0" smtClean="0"/>
              <a:t>, Н. В. </a:t>
            </a:r>
            <a:r>
              <a:rPr lang="ru-RU" dirty="0" err="1" smtClean="0"/>
              <a:t>Чепелєва</a:t>
            </a:r>
            <a:r>
              <a:rPr lang="ru-RU" dirty="0" smtClean="0"/>
              <a:t>, Т. М. Титаренко та </a:t>
            </a:r>
            <a:r>
              <a:rPr lang="ru-RU" dirty="0" err="1" smtClean="0"/>
              <a:t>ін</a:t>
            </a:r>
            <a:r>
              <a:rPr lang="ru-RU" dirty="0" smtClean="0"/>
              <a:t>. - К., 1998.</a:t>
            </a:r>
          </a:p>
          <a:p>
            <a:r>
              <a:rPr lang="ru-RU" dirty="0" smtClean="0"/>
              <a:t>20.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 / За </a:t>
            </a:r>
            <a:r>
              <a:rPr lang="ru-RU" dirty="0" err="1" smtClean="0"/>
              <a:t>заг</a:t>
            </a:r>
            <a:r>
              <a:rPr lang="ru-RU" dirty="0" smtClean="0"/>
              <a:t>. ред. О. В. </a:t>
            </a:r>
            <a:r>
              <a:rPr lang="ru-RU" dirty="0" err="1" smtClean="0"/>
              <a:t>Киричука</a:t>
            </a:r>
            <a:r>
              <a:rPr lang="ru-RU" dirty="0" smtClean="0"/>
              <a:t>, В. А. </a:t>
            </a:r>
            <a:r>
              <a:rPr lang="ru-RU" dirty="0" err="1" smtClean="0"/>
              <a:t>Роменця</a:t>
            </a:r>
            <a:r>
              <a:rPr lang="ru-RU" dirty="0" smtClean="0"/>
              <a:t>. - К.,</a:t>
            </a:r>
          </a:p>
          <a:p>
            <a:r>
              <a:rPr lang="ru-RU" dirty="0" smtClean="0"/>
              <a:t>21. </a:t>
            </a:r>
            <a:r>
              <a:rPr lang="ru-RU" dirty="0" err="1" smtClean="0"/>
              <a:t>Пірен</a:t>
            </a:r>
            <a:r>
              <a:rPr lang="ru-RU" dirty="0" smtClean="0"/>
              <a:t> М. І.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конфліктології</a:t>
            </a:r>
            <a:r>
              <a:rPr lang="ru-RU" dirty="0" smtClean="0"/>
              <a:t>. - К., 1997.</a:t>
            </a:r>
          </a:p>
          <a:p>
            <a:r>
              <a:rPr lang="ru-RU" dirty="0" smtClean="0"/>
              <a:t>22. </a:t>
            </a:r>
            <a:r>
              <a:rPr lang="ru-RU" dirty="0" err="1" smtClean="0"/>
              <a:t>Роменець</a:t>
            </a:r>
            <a:r>
              <a:rPr lang="ru-RU" dirty="0" smtClean="0"/>
              <a:t> В. А. </a:t>
            </a:r>
            <a:r>
              <a:rPr lang="ru-RU" dirty="0" err="1" smtClean="0"/>
              <a:t>Вчинковий</a:t>
            </a:r>
            <a:r>
              <a:rPr lang="ru-RU" dirty="0" smtClean="0"/>
              <a:t> принцип 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//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</a:t>
            </a:r>
            <a:r>
              <a:rPr lang="ru-RU" dirty="0" err="1" smtClean="0"/>
              <a:t>епохи</a:t>
            </a:r>
            <a:r>
              <a:rPr lang="ru-RU" dirty="0" smtClean="0"/>
              <a:t> </a:t>
            </a:r>
            <a:r>
              <a:rPr lang="ru-RU" dirty="0" err="1" smtClean="0"/>
              <a:t>Відродження</a:t>
            </a:r>
            <a:r>
              <a:rPr lang="ru-RU" dirty="0" smtClean="0"/>
              <a:t>. - К., 1988.</a:t>
            </a:r>
          </a:p>
          <a:p>
            <a:r>
              <a:rPr lang="ru-RU" dirty="0" err="1" smtClean="0"/>
              <a:t>Роменець</a:t>
            </a:r>
            <a:r>
              <a:rPr lang="ru-RU" dirty="0" smtClean="0"/>
              <a:t> В. А. </a:t>
            </a:r>
            <a:r>
              <a:rPr lang="ru-RU" dirty="0" err="1" smtClean="0"/>
              <a:t>Психологія</a:t>
            </a:r>
            <a:r>
              <a:rPr lang="ru-RU" dirty="0" smtClean="0"/>
              <a:t> </a:t>
            </a:r>
            <a:r>
              <a:rPr lang="ru-RU" dirty="0" err="1" smtClean="0"/>
              <a:t>творчості</a:t>
            </a:r>
            <a:r>
              <a:rPr lang="ru-RU" dirty="0" smtClean="0"/>
              <a:t>: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. – К.: </a:t>
            </a:r>
            <a:r>
              <a:rPr lang="ru-RU" dirty="0" err="1" smtClean="0"/>
              <a:t>Либідь</a:t>
            </a:r>
            <a:r>
              <a:rPr lang="ru-RU" dirty="0" smtClean="0"/>
              <a:t>, 2001. – 288 с.</a:t>
            </a:r>
          </a:p>
          <a:p>
            <a:r>
              <a:rPr lang="ru-RU" dirty="0" smtClean="0"/>
              <a:t>24. Русинка І. І. </a:t>
            </a:r>
            <a:r>
              <a:rPr lang="ru-RU" dirty="0" err="1" smtClean="0"/>
              <a:t>Психологія</a:t>
            </a:r>
            <a:r>
              <a:rPr lang="ru-RU" dirty="0" smtClean="0"/>
              <a:t>: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. – К.: </a:t>
            </a:r>
            <a:r>
              <a:rPr lang="ru-RU" dirty="0" err="1" smtClean="0"/>
              <a:t>Знання</a:t>
            </a:r>
            <a:r>
              <a:rPr lang="ru-RU" dirty="0" smtClean="0"/>
              <a:t>, 2007. – 367 с.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ПСИХОЛОГІЯ ЯК НАУКА </a:t>
            </a:r>
          </a:p>
          <a:p>
            <a:r>
              <a:rPr lang="uk-UA" dirty="0" smtClean="0"/>
              <a:t>ПСИХОЛОГІЯ ЦЕ…</a:t>
            </a:r>
          </a:p>
          <a:p>
            <a:r>
              <a:rPr lang="uk-UA" dirty="0" smtClean="0"/>
              <a:t>ПРЕДМЕТ І ЗАВДАННЯ СУЧАСНОЇ  ПСИХОЛОГІЇ </a:t>
            </a:r>
          </a:p>
          <a:p>
            <a:r>
              <a:rPr lang="uk-UA" dirty="0" smtClean="0"/>
              <a:t>МІСЦЕ ПСИХОЛОГІЇ В СИСТЕМІ НАУК </a:t>
            </a:r>
          </a:p>
          <a:p>
            <a:r>
              <a:rPr lang="uk-UA" dirty="0" smtClean="0"/>
              <a:t>ГАЛУЗІ ПСИХОЛОГІЇ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772400" cy="782960"/>
          </a:xfrm>
        </p:spPr>
        <p:txBody>
          <a:bodyPr/>
          <a:lstStyle/>
          <a:p>
            <a:r>
              <a:rPr lang="uk-UA" dirty="0" smtClean="0"/>
              <a:t>КОМПЕКТЕНЦІЇ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47800"/>
            <a:ext cx="8363272" cy="522156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світогляду</a:t>
            </a:r>
            <a:r>
              <a:rPr lang="ru-RU" dirty="0" smtClean="0"/>
              <a:t>,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буття</a:t>
            </a:r>
            <a:r>
              <a:rPr lang="ru-RU" dirty="0" smtClean="0"/>
              <a:t>, </a:t>
            </a:r>
            <a:r>
              <a:rPr lang="ru-RU" dirty="0" err="1" smtClean="0"/>
              <a:t>суспільства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</a:t>
            </a:r>
            <a:r>
              <a:rPr lang="ru-RU" dirty="0" err="1" smtClean="0"/>
              <a:t>духовної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культурному </a:t>
            </a:r>
            <a:r>
              <a:rPr lang="ru-RU" dirty="0" err="1" smtClean="0"/>
              <a:t>середовищі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успішної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в </a:t>
            </a:r>
            <a:r>
              <a:rPr lang="ru-RU" dirty="0" err="1" smtClean="0"/>
              <a:t>туристичному</a:t>
            </a:r>
            <a:r>
              <a:rPr lang="ru-RU" dirty="0" smtClean="0"/>
              <a:t> </a:t>
            </a:r>
            <a:r>
              <a:rPr lang="ru-RU" dirty="0" err="1" smtClean="0"/>
              <a:t>бізнесі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, автономно </a:t>
            </a:r>
            <a:r>
              <a:rPr lang="ru-RU" dirty="0" err="1" smtClean="0"/>
              <a:t>діяти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позиції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, </a:t>
            </a:r>
            <a:r>
              <a:rPr lang="ru-RU" dirty="0" err="1" smtClean="0"/>
              <a:t>займати</a:t>
            </a:r>
            <a:r>
              <a:rPr lang="ru-RU" dirty="0" smtClean="0"/>
              <a:t> </a:t>
            </a:r>
            <a:r>
              <a:rPr lang="ru-RU" dirty="0" err="1" smtClean="0"/>
              <a:t>активну</a:t>
            </a:r>
            <a:r>
              <a:rPr lang="ru-RU" dirty="0" smtClean="0"/>
              <a:t> </a:t>
            </a:r>
            <a:r>
              <a:rPr lang="ru-RU" dirty="0" err="1" smtClean="0"/>
              <a:t>життєву</a:t>
            </a:r>
            <a:r>
              <a:rPr lang="ru-RU" dirty="0" smtClean="0"/>
              <a:t> </a:t>
            </a:r>
            <a:r>
              <a:rPr lang="ru-RU" dirty="0" err="1" smtClean="0"/>
              <a:t>позицію</a:t>
            </a:r>
            <a:r>
              <a:rPr lang="ru-RU" dirty="0" smtClean="0"/>
              <a:t> та </a:t>
            </a:r>
            <a:r>
              <a:rPr lang="ru-RU" dirty="0" err="1" smtClean="0"/>
              <a:t>розвивати</a:t>
            </a:r>
            <a:r>
              <a:rPr lang="ru-RU" dirty="0" smtClean="0"/>
              <a:t> </a:t>
            </a:r>
            <a:r>
              <a:rPr lang="ru-RU" dirty="0" err="1" smtClean="0"/>
              <a:t>лідерські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та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підсистем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співпраці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діловими</a:t>
            </a:r>
            <a:r>
              <a:rPr lang="ru-RU" dirty="0" smtClean="0"/>
              <a:t> партнерами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, </a:t>
            </a:r>
            <a:r>
              <a:rPr lang="ru-RU" dirty="0" err="1" smtClean="0"/>
              <a:t>уміння</a:t>
            </a:r>
            <a:r>
              <a:rPr lang="ru-RU" dirty="0" smtClean="0"/>
              <a:t>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ними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927"/>
            <a:ext cx="9144000" cy="681014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4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1-01-21_13-42-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45</TotalTime>
  <Words>264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“ПСИХОЛОГІЯ ”</vt:lpstr>
      <vt:lpstr>МЕТА :</vt:lpstr>
      <vt:lpstr>КОМПЕКТЕНЦІЇ :</vt:lpstr>
      <vt:lpstr>Слайд 4</vt:lpstr>
      <vt:lpstr>Слайд 5</vt:lpstr>
      <vt:lpstr>Слайд 6</vt:lpstr>
      <vt:lpstr>Слайд 7</vt:lpstr>
      <vt:lpstr>Слайд 8</vt:lpstr>
      <vt:lpstr>Слайд 9</vt:lpstr>
      <vt:lpstr>ДОДАТКОВА ЛІТЕРАТУРА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“ПСИХОЛОГІЯ ”</dc:title>
  <dc:creator>Юдін Ілля Дмитрович</dc:creator>
  <cp:lastModifiedBy>iyudin</cp:lastModifiedBy>
  <cp:revision>7</cp:revision>
  <dcterms:created xsi:type="dcterms:W3CDTF">2021-01-21T11:33:43Z</dcterms:created>
  <dcterms:modified xsi:type="dcterms:W3CDTF">2021-01-25T12:46:08Z</dcterms:modified>
</cp:coreProperties>
</file>