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97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21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9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9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01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6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7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4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02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69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274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6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МІЖНАРОДНІ КОНТРАКТИ ТА </a:t>
            </a:r>
            <a:endParaRPr lang="ru-RU" sz="2700" b="1" dirty="0" smtClean="0">
              <a:solidFill>
                <a:srgbClr val="53494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ru-RU" sz="2700" b="1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ДОГОВІРНЕ ПРАВО</a:t>
            </a:r>
            <a:r>
              <a:rPr lang="uk-UA" sz="2700" b="1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68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6408712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сукупність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правових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економічних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фінансових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відносин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 у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сфері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</a:rPr>
              <a:t>договірного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</a:rPr>
              <a:t> права.</a:t>
            </a:r>
          </a:p>
          <a:p>
            <a:pPr algn="just"/>
            <a:r>
              <a:rPr lang="ru-RU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засвоєння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студентами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положень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договірного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права,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з’ясування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сутності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інститутів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понять,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які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стосуються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договірного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регулювання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суспільних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ознайомлення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 з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правовими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джерелами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регулювання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договірних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засвоєння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практики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застосування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опанування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студентами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існуючих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доктрині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цивільного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права думок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підходів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до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визначення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понять договору як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юридичного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факту,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зобов’язального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правовідношення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документу та регулятора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суспільних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оволодіння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студентами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знаннями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навичками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порядку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укладання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забезпечення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виконання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договорів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набуття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критерів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поведення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класифікацій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договорів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з’ясування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сутності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відмінних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ознак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різними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типами та видами </a:t>
            </a:r>
            <a:r>
              <a:rPr lang="ru-RU" sz="19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договорів</a:t>
            </a:r>
            <a:r>
              <a:rPr lang="ru-RU" sz="19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19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25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476672"/>
            <a:ext cx="6552728" cy="662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</a:t>
            </a:r>
            <a:r>
              <a:rPr lang="uk-UA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uk-UA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endParaRPr lang="uk-UA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доцільність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дипломатичних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конфліктних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Тлумачити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правознавства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співробітництва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стан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системах.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дипломатичні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безпекові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глобальних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155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1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387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88" y="155607"/>
            <a:ext cx="6584660" cy="722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договірного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права;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знати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договірного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при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участю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чинним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правовими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документами;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конкретні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правового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до потреб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оперувати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положеннями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підзаконних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приймаються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законом порядку органами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контрактів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93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4727" y="1772816"/>
            <a:ext cx="8856984" cy="4911464"/>
          </a:xfrm>
        </p:spPr>
        <p:txBody>
          <a:bodyPr>
            <a:no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2.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договору.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Договірні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3.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Тема 5.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умов договору.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6. Договори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7. Договори про передачу права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8. Договори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9. Договори 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10. Договори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перевезення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транспортні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11. Договори 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12.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Розрахункові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13. Договори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інтелектуальної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14. Договори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спільну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засновницькі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договори.</a:t>
            </a:r>
          </a:p>
          <a:p>
            <a:endParaRPr lang="uk-U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164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640960" cy="4623432"/>
          </a:xfrm>
        </p:spPr>
        <p:txBody>
          <a:bodyPr>
            <a:normAutofit fontScale="25000" lnSpcReduction="20000"/>
          </a:bodyPr>
          <a:lstStyle/>
          <a:p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Беляневич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О.А.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договірне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Юрінком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Інтер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2006. – 592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2. Венская конвенция о праве международных договоров. Комментарий. – М.: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Юрид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лит., 1997. – 336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3. Голиков А.П. Международные экономические термины: словарь-справочник / А. П. Голиков, П.А. Черномаз. – К.: Центр учебной литературы, 2008. – 376 с. 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/ за ред. А.П.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Голікова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О.А.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Довгаль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Х.: ХНУ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В. Н.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Каразіна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2015. – 464 с. 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5.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Лукашук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И.И. Современное право международных договоров. В 2-х т. – Том 1: Заключение международных договоров. – М.: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Волтер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Клуверс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2004. – 672 с.; Том 2: Действие международных договоров. – М.: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Волтер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Клуверс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2006. – 496 с. 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6.  Мережко О.О. Право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та практики: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К.: Таксон, 2002. – 344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Чубарєв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В.Л.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Елементарний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курс права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лінгвістики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і права, 2001. – 175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8.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Мічурін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Є.О.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Техніка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.-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практ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 Х.: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Юрсвіт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2006. – 536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9. 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Договірне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/ За ред.  О.В.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Дзери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Юрінком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Інтер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2008. – 896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10. 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Договірне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Особлива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/ За ред.  О.В.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Дзери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Юрінком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Інтер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2009. – 1200 с.</a:t>
            </a:r>
          </a:p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11.  .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науково-практ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коментар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/  За ред.  О.І Харитонова. – Х.: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Одіссей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2007. – 831 с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3044196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775</Words>
  <Application>Microsoft Office PowerPoint</Application>
  <PresentationFormat>Экран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5</cp:revision>
  <dcterms:created xsi:type="dcterms:W3CDTF">2020-06-10T20:08:03Z</dcterms:created>
  <dcterms:modified xsi:type="dcterms:W3CDTF">2020-07-09T15:25:54Z</dcterms:modified>
</cp:coreProperties>
</file>