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19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9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693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56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82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154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2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385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740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23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1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93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82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568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85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39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98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350A53-8B25-45AF-A2CC-ABC4662D35AD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F21C1A-2BDA-493A-B348-DEA8B0D049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08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CE642-3BB2-4736-84A5-EECAD53B6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880" y="603505"/>
            <a:ext cx="9774936" cy="1837943"/>
          </a:xfrm>
        </p:spPr>
        <p:txBody>
          <a:bodyPr>
            <a:noAutofit/>
          </a:bodyPr>
          <a:lstStyle/>
          <a:p>
            <a:r>
              <a:rPr lang="uk-UA" sz="6000" b="1" noProof="1"/>
              <a:t>Урбанолінгвістичні студії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478C77-5E55-458C-A68A-9ADE5E65A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862452"/>
            <a:ext cx="4876800" cy="3733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415AFB-5CAD-4699-8DA0-B2DF982CC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2563" r="12797" b="-2876"/>
          <a:stretch/>
        </p:blipFill>
        <p:spPr>
          <a:xfrm>
            <a:off x="5632704" y="2862452"/>
            <a:ext cx="5654048" cy="38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7CE6-0147-4352-8763-91221D60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1169"/>
            <a:ext cx="10132177" cy="1207007"/>
          </a:xfrm>
        </p:spPr>
        <p:txBody>
          <a:bodyPr>
            <a:normAutofit/>
          </a:bodyPr>
          <a:lstStyle/>
          <a:p>
            <a:r>
              <a:rPr lang="en-US" b="1" noProof="1"/>
              <a:t>wiki у дистанційному курсі </a:t>
            </a:r>
            <a:br>
              <a:rPr lang="en-US" b="1" noProof="1"/>
            </a:br>
            <a:r>
              <a:rPr lang="en-US" b="1" noProof="1"/>
              <a:t>на ksu online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1E137-17B0-4E92-A5C8-3ED6B8A8E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5" y="1337335"/>
            <a:ext cx="8487245" cy="55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37EC6-AABC-4B6E-89BB-FB1AB419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Місто як об’єкт вивчення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93208-CF19-488F-A3ED-ED4BC87B43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5432" y="2066544"/>
            <a:ext cx="4818888" cy="3724655"/>
          </a:xfrm>
        </p:spPr>
        <p:txBody>
          <a:bodyPr/>
          <a:lstStyle/>
          <a:p>
            <a:r>
              <a:rPr lang="uk-UA" sz="2400" b="1" noProof="1"/>
              <a:t>Урбаністика</a:t>
            </a:r>
            <a:r>
              <a:rPr lang="uk-UA" sz="2400" noProof="1"/>
              <a:t> як універсальна багатоаспектна тема багатьох дисциплін.</a:t>
            </a:r>
          </a:p>
          <a:p>
            <a:r>
              <a:rPr lang="uk-UA" sz="2400" b="1" noProof="1"/>
              <a:t>Урбанолінгвістика</a:t>
            </a:r>
            <a:r>
              <a:rPr lang="uk-UA" sz="2400" noProof="1"/>
              <a:t> – пріоритетний напрям сучасних українських лінгвістичних студій.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B8A13C-0C68-40A1-8A3C-2B367CF69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3" y="1857954"/>
            <a:ext cx="6438709" cy="428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88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8E0DE5-BD61-41C0-865D-32DF0ABE2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3" y="159402"/>
            <a:ext cx="9814480" cy="6539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970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392D1-1D2D-4943-8D7F-A7BF4B04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82881"/>
            <a:ext cx="10364451" cy="1499615"/>
          </a:xfrm>
        </p:spPr>
        <p:txBody>
          <a:bodyPr/>
          <a:lstStyle/>
          <a:p>
            <a:r>
              <a:rPr lang="uk-UA" b="1" dirty="0"/>
              <a:t>Усні типи текстів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C8210-2CED-4527-8503-C0FF1E24F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2672" y="1856232"/>
            <a:ext cx="4096512" cy="4453128"/>
          </a:xfrm>
        </p:spPr>
        <p:txBody>
          <a:bodyPr>
            <a:normAutofit/>
          </a:bodyPr>
          <a:lstStyle/>
          <a:p>
            <a:r>
              <a:rPr lang="uk-UA" b="1" noProof="1"/>
              <a:t>Усне розмовне міське мовлення </a:t>
            </a:r>
          </a:p>
          <a:p>
            <a:r>
              <a:rPr lang="uk-UA" b="1" noProof="1"/>
              <a:t>Медіатекст  </a:t>
            </a:r>
          </a:p>
          <a:p>
            <a:r>
              <a:rPr lang="uk-UA" b="1" noProof="1"/>
              <a:t>Неофіційна антропонімія </a:t>
            </a:r>
          </a:p>
          <a:p>
            <a:r>
              <a:rPr lang="uk-UA" b="1" noProof="1"/>
              <a:t>Міська неофіційна мікротопонімія </a:t>
            </a:r>
          </a:p>
          <a:p>
            <a:r>
              <a:rPr lang="uk-UA" b="1" noProof="1"/>
              <a:t>Міський фольклор </a:t>
            </a:r>
          </a:p>
          <a:p>
            <a:r>
              <a:rPr lang="uk-UA" b="1" noProof="1"/>
              <a:t>Сучасні пісенні тексти</a:t>
            </a:r>
            <a:r>
              <a:rPr lang="uk-UA" b="1" dirty="0"/>
              <a:t>  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046BA9-DBA6-47E3-BF2A-16F884128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3666"/>
          <a:stretch/>
        </p:blipFill>
        <p:spPr>
          <a:xfrm>
            <a:off x="4012355" y="1470842"/>
            <a:ext cx="3287839" cy="26119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7C9E5-5190-45D3-9C61-1D9A55D62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/>
          <a:stretch/>
        </p:blipFill>
        <p:spPr>
          <a:xfrm>
            <a:off x="338328" y="4398164"/>
            <a:ext cx="3174390" cy="22270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F703D1-C1D2-4F06-BC26-0FFF7028A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-332" r="9892" b="-1"/>
          <a:stretch/>
        </p:blipFill>
        <p:spPr>
          <a:xfrm>
            <a:off x="3759605" y="4398164"/>
            <a:ext cx="3793338" cy="2258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E16AF1-549B-47E9-886D-BAE22A676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196543"/>
            <a:ext cx="2153920" cy="28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7CE6-0147-4352-8763-91221D60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1169"/>
            <a:ext cx="10364451" cy="1359144"/>
          </a:xfrm>
        </p:spPr>
        <p:txBody>
          <a:bodyPr>
            <a:normAutofit/>
          </a:bodyPr>
          <a:lstStyle/>
          <a:p>
            <a:r>
              <a:rPr lang="uk-UA" sz="4400" b="1" dirty="0"/>
              <a:t>Писемні типи текстів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097AC-C59B-4056-AC85-286516CA74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9602" y="1792224"/>
            <a:ext cx="3720982" cy="4355591"/>
          </a:xfrm>
        </p:spPr>
        <p:txBody>
          <a:bodyPr>
            <a:normAutofit/>
          </a:bodyPr>
          <a:lstStyle/>
          <a:p>
            <a:r>
              <a:rPr lang="uk-UA" sz="2400" b="1" noProof="1"/>
              <a:t>Художні / нехудожні тексти </a:t>
            </a:r>
          </a:p>
          <a:p>
            <a:r>
              <a:rPr lang="uk-UA" sz="2400" b="1" noProof="1"/>
              <a:t>твори уродженців міста </a:t>
            </a:r>
          </a:p>
          <a:p>
            <a:r>
              <a:rPr lang="uk-UA" sz="2400" b="1" noProof="1"/>
              <a:t>твори про місто (художня літературА, мемуаристика, публіцистика, епістолярій тощо)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ADCEF-C618-4AC5-A1F4-CE828C014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2233" r="20622" b="12621"/>
          <a:stretch/>
        </p:blipFill>
        <p:spPr>
          <a:xfrm>
            <a:off x="438912" y="1409505"/>
            <a:ext cx="2753305" cy="256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DBF9C0-0DFA-4630-8B86-A224B4920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79" y="1245107"/>
            <a:ext cx="3636364" cy="272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FAB3B9-C4B7-4FF0-B574-297CDDBCB8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5696"/>
          <a:stretch/>
        </p:blipFill>
        <p:spPr>
          <a:xfrm>
            <a:off x="108155" y="4268467"/>
            <a:ext cx="3636364" cy="2219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1C9BED-37B1-416B-ADEB-D734E33F5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21" y="4360544"/>
            <a:ext cx="4084097" cy="214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648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7CE6-0147-4352-8763-91221D60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1169"/>
            <a:ext cx="10364451" cy="1359144"/>
          </a:xfrm>
        </p:spPr>
        <p:txBody>
          <a:bodyPr>
            <a:normAutofit/>
          </a:bodyPr>
          <a:lstStyle/>
          <a:p>
            <a:r>
              <a:rPr lang="uk-UA" sz="4400" b="1" dirty="0"/>
              <a:t>Писемні типи текстів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097AC-C59B-4056-AC85-286516CA74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7848" y="1792224"/>
            <a:ext cx="3602736" cy="4355591"/>
          </a:xfrm>
        </p:spPr>
        <p:txBody>
          <a:bodyPr>
            <a:normAutofit/>
          </a:bodyPr>
          <a:lstStyle/>
          <a:p>
            <a:r>
              <a:rPr lang="uk-UA" b="1" dirty="0"/>
              <a:t>Документальні джерела </a:t>
            </a:r>
          </a:p>
          <a:p>
            <a:r>
              <a:rPr lang="uk-UA" b="1" dirty="0"/>
              <a:t>матеріали перепису населення </a:t>
            </a:r>
          </a:p>
          <a:p>
            <a:r>
              <a:rPr lang="uk-UA" b="1" dirty="0"/>
              <a:t>статистичні звіти закладів освіти та ЗМІ </a:t>
            </a:r>
          </a:p>
          <a:p>
            <a:r>
              <a:rPr lang="uk-UA" b="1" dirty="0"/>
              <a:t>історичні коментарі </a:t>
            </a:r>
          </a:p>
          <a:p>
            <a:r>
              <a:rPr lang="uk-UA" b="1" dirty="0"/>
              <a:t>пам’ятки</a:t>
            </a:r>
          </a:p>
          <a:p>
            <a:r>
              <a:rPr lang="uk-UA" b="1" dirty="0"/>
              <a:t>архівні матеріали</a:t>
            </a:r>
            <a:endParaRPr lang="uk-UA" sz="2400" b="1" noProof="1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B8920A-7468-4C48-A858-76303F8D0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859" r="7406"/>
          <a:stretch/>
        </p:blipFill>
        <p:spPr>
          <a:xfrm>
            <a:off x="320040" y="1362455"/>
            <a:ext cx="7187184" cy="471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966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7CE6-0147-4352-8763-91221D60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1169"/>
            <a:ext cx="10364451" cy="1359144"/>
          </a:xfrm>
        </p:spPr>
        <p:txBody>
          <a:bodyPr>
            <a:normAutofit/>
          </a:bodyPr>
          <a:lstStyle/>
          <a:p>
            <a:r>
              <a:rPr lang="uk-UA" sz="4400" b="1" dirty="0"/>
              <a:t>Писемні типи текстів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097AC-C59B-4056-AC85-286516CA74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7848" y="1792224"/>
            <a:ext cx="3602736" cy="4355591"/>
          </a:xfrm>
        </p:spPr>
        <p:txBody>
          <a:bodyPr>
            <a:normAutofit/>
          </a:bodyPr>
          <a:lstStyle/>
          <a:p>
            <a:r>
              <a:rPr lang="uk-UA" sz="2400" b="1" dirty="0"/>
              <a:t>ономастичний простір міста </a:t>
            </a:r>
          </a:p>
          <a:p>
            <a:r>
              <a:rPr lang="uk-UA" sz="2400" b="1" dirty="0"/>
              <a:t>офіційна антропонімія </a:t>
            </a:r>
          </a:p>
          <a:p>
            <a:r>
              <a:rPr lang="uk-UA" sz="2400" b="1" dirty="0"/>
              <a:t>імена людей </a:t>
            </a:r>
          </a:p>
          <a:p>
            <a:r>
              <a:rPr lang="uk-UA" sz="2400" b="1" dirty="0"/>
              <a:t>імена по батькові</a:t>
            </a:r>
          </a:p>
          <a:p>
            <a:r>
              <a:rPr lang="uk-UA" sz="2400" b="1" dirty="0"/>
              <a:t>прізвища </a:t>
            </a:r>
          </a:p>
          <a:p>
            <a:r>
              <a:rPr lang="uk-UA" sz="2400" b="1" dirty="0"/>
              <a:t>прізвиська </a:t>
            </a:r>
          </a:p>
          <a:p>
            <a:endParaRPr lang="uk-UA" sz="2400" b="1" noProof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62C25-EA3B-47FC-9A05-9AC7FC19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57" r="625"/>
          <a:stretch/>
        </p:blipFill>
        <p:spPr>
          <a:xfrm>
            <a:off x="365760" y="1599051"/>
            <a:ext cx="3694176" cy="16313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4EFCB-8AD1-4496-8F4F-A9F182F30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3566160"/>
            <a:ext cx="3779520" cy="28346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E32AE1-C54F-439D-9726-D91D90DA3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92" y="1467862"/>
            <a:ext cx="2921000" cy="21907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6F9C64-22B8-42A3-8675-5B7935596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92" y="3843528"/>
            <a:ext cx="2670048" cy="26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7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7CE6-0147-4352-8763-91221D60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1169"/>
            <a:ext cx="10364451" cy="1359144"/>
          </a:xfrm>
        </p:spPr>
        <p:txBody>
          <a:bodyPr>
            <a:normAutofit/>
          </a:bodyPr>
          <a:lstStyle/>
          <a:p>
            <a:r>
              <a:rPr lang="uk-UA" sz="4400" b="1" dirty="0"/>
              <a:t>Писемні типи текстів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097AC-C59B-4056-AC85-286516CA74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7848" y="1792224"/>
            <a:ext cx="3602736" cy="4355591"/>
          </a:xfrm>
        </p:spPr>
        <p:txBody>
          <a:bodyPr>
            <a:normAutofit/>
          </a:bodyPr>
          <a:lstStyle/>
          <a:p>
            <a:r>
              <a:rPr lang="uk-UA" sz="2800" b="1" noProof="1"/>
              <a:t>міська мікротопонімія </a:t>
            </a:r>
          </a:p>
          <a:p>
            <a:r>
              <a:rPr lang="uk-UA" sz="2800" b="1" noProof="1"/>
              <a:t>годонімИ</a:t>
            </a:r>
          </a:p>
          <a:p>
            <a:r>
              <a:rPr lang="uk-UA" sz="2800" b="1" noProof="1"/>
              <a:t>емпоронімИ</a:t>
            </a:r>
          </a:p>
          <a:p>
            <a:r>
              <a:rPr lang="uk-UA" sz="2800" b="1" noProof="1"/>
              <a:t>ергонімИ</a:t>
            </a:r>
          </a:p>
          <a:p>
            <a:endParaRPr lang="uk-UA" sz="2400" b="1" noProof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839681-1570-4AA8-84DC-142BF7E9E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" b="36489"/>
          <a:stretch/>
        </p:blipFill>
        <p:spPr>
          <a:xfrm>
            <a:off x="290613" y="1513519"/>
            <a:ext cx="3619969" cy="21658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7C8858-BCBC-4CE1-8A79-ADCC9550C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" y="4113478"/>
            <a:ext cx="3695317" cy="2462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8A35AD-10D8-4B49-95A5-09A446E1F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61" y="1456266"/>
            <a:ext cx="3040536" cy="22804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7330B6-43A0-4CCF-9CA6-EFF33BDA6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4127691"/>
            <a:ext cx="3263723" cy="24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7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7CE6-0147-4352-8763-91221D60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1169"/>
            <a:ext cx="10364451" cy="1359144"/>
          </a:xfrm>
        </p:spPr>
        <p:txBody>
          <a:bodyPr>
            <a:normAutofit/>
          </a:bodyPr>
          <a:lstStyle/>
          <a:p>
            <a:r>
              <a:rPr lang="uk-UA" sz="4400" b="1" dirty="0"/>
              <a:t>Писемні типи текстів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097AC-C59B-4056-AC85-286516CA74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7848" y="1792224"/>
            <a:ext cx="3767328" cy="4355591"/>
          </a:xfrm>
        </p:spPr>
        <p:txBody>
          <a:bodyPr>
            <a:normAutofit/>
          </a:bodyPr>
          <a:lstStyle/>
          <a:p>
            <a:r>
              <a:rPr lang="uk-UA" b="1" noProof="1"/>
              <a:t>епіграфіка (вуличні тексти) </a:t>
            </a:r>
          </a:p>
          <a:p>
            <a:r>
              <a:rPr lang="uk-UA" b="1" noProof="1"/>
              <a:t>офіційна (друковані тексти афіш, плакатів, оголошень, вивісок, стендів, реклам тощо) </a:t>
            </a:r>
          </a:p>
          <a:p>
            <a:r>
              <a:rPr lang="uk-UA" b="1" noProof="1"/>
              <a:t>неофіційна (тексти, написані містянами від руки чи на комп’ютері, графіті).  </a:t>
            </a:r>
          </a:p>
          <a:p>
            <a:endParaRPr lang="uk-UA" sz="2400" b="1" noProof="1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BAAE0-CC33-45B8-A82C-195193F07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r="7060"/>
          <a:stretch/>
        </p:blipFill>
        <p:spPr>
          <a:xfrm>
            <a:off x="-30537" y="1490754"/>
            <a:ext cx="4046714" cy="23750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B08FEE-1BE5-499B-89BE-4C8BEA726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743"/>
            <a:ext cx="3985641" cy="23750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59D4B9-7621-48FE-A809-DBA08E680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59" y="1399736"/>
            <a:ext cx="3576255" cy="24660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904804-48AE-4F98-97C6-44AD5F653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60" y="4179743"/>
            <a:ext cx="3576255" cy="24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3002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104</TotalTime>
  <Words>155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Tw Cen MT</vt:lpstr>
      <vt:lpstr>Капля</vt:lpstr>
      <vt:lpstr>Урбанолінгвістичні студії </vt:lpstr>
      <vt:lpstr>Місто як об’єкт вивчення </vt:lpstr>
      <vt:lpstr>Презентация PowerPoint</vt:lpstr>
      <vt:lpstr>Усні типи текстів</vt:lpstr>
      <vt:lpstr>Писемні типи текстів</vt:lpstr>
      <vt:lpstr>Писемні типи текстів</vt:lpstr>
      <vt:lpstr>Писемні типи текстів</vt:lpstr>
      <vt:lpstr>Писемні типи текстів</vt:lpstr>
      <vt:lpstr>Писемні типи текстів</vt:lpstr>
      <vt:lpstr>wiki у дистанційному курсі  на ksu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Урбанолінгвістичні студії </dc:title>
  <dc:creator>shakky</dc:creator>
  <cp:lastModifiedBy>shakky</cp:lastModifiedBy>
  <cp:revision>11</cp:revision>
  <dcterms:created xsi:type="dcterms:W3CDTF">2020-05-25T13:03:34Z</dcterms:created>
  <dcterms:modified xsi:type="dcterms:W3CDTF">2020-05-25T14:48:02Z</dcterms:modified>
</cp:coreProperties>
</file>