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fcontact.com/20101224/3_kraev.htm" TargetMode="External"/><Relationship Id="rId2" Type="http://schemas.openxmlformats.org/officeDocument/2006/relationships/hyperlink" Target="http://linc.com.ua/documents/storage/Spa_Market_Researc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ОП 10 кращих курортів світу (ФОТО) - КОРДОН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85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060848"/>
            <a:ext cx="7792548" cy="172819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“Основи курортної справи 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4365104"/>
            <a:ext cx="561662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Готельно-ресторанна справа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 знань 24 Сфера обслуговування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Рангироа (Rangiroa) – острова архипелага Туамоту, Французская Полинезия —  JuicyWorl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866" y="188640"/>
            <a:ext cx="8802774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5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курортології, особливостей використання природно-кліматичних і санаторно-рекреаційних ресурсів курортів у курортній справі, організація санаторно-курортного лікування в Україні та світі.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2956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теоретичні засади ефективного функціонування закладів курортного бізнесу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з організації обслуговування туристів курортними послугами, розвиток практичних навичок для прийняття управлінських рішень щодо підвищення ефективності діяльності курортних закладів.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834444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примножувати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моральні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культурні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предметної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природу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у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вести здоровий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Турагенція &quot;Мандри-Подорожі&quot; Найкращі курорти Туреччини Турагенція  &quot;Мандри-Подорожі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78117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465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Курорти – провідний сегмент індустрії туризму 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Історія розвитку санаторно-курортної справи 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Основи медичної кліматології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Основи бальнеології та бальнеотехніки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Основи грязелікування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Лікування глиною в курортній практиці.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Термотерапія в санаторно-курортному лікування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Управління санаторно-курортними закладами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142999"/>
            <a:ext cx="8640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2427188"/>
            <a:ext cx="864096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9904" y="3473994"/>
            <a:ext cx="8640960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Рекреалогія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основами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курортології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Ч. І.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засади: Курс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За ред. М.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Мальської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Фенікс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2004. -68 с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Класифікація та типологія курортів // Вісник Львів. ун-ту. Серія географічна. - 2007. - Вип.34. - С.236-246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	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Н.В. Рекреаційні ресурси та курортологія. Навчальний посібник. К.: Центр навчальної літератури, 2007. – 312 с.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2942" y="260648"/>
            <a:ext cx="163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640960" cy="51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Вивчення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 ринків для Спа-лікувального туристичного сектору Криму [Електронний ресурс]. – Режим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uk-UA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://linc.com.ua/documents/storage/Spa_Market_Research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Курорти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санаторії України [Електронний ресурс]. – Режим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ru-RU" sz="1400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://sankurort.ua/.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Менеджмент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 санаторно-курортних закладів [Електронний ресурс]. 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 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http://www.confcontact.com/20101224/3_kraev.htm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Атлас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ДНВП "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Картографія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2002 -192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Бабинец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А.Е., Гордиенко Е.Е., Денисова В.Р. Лечебные минеральные воды и курорты Украины. - К.: Изд-во АН УССР, 1963. - 366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Влащенко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Н.М. Закономірності економічного розвитку регіонального санаторно-курортного комплексу: [Електронний ресурс] / Н.М. Влащенко.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tourlib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statti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vlaschenko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	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7745148"/>
              </p:ext>
            </p:extLst>
          </p:nvPr>
        </p:nvGraphicFramePr>
        <p:xfrm>
          <a:off x="395536" y="1196752"/>
          <a:ext cx="4978400" cy="4876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8400">
                  <a:extLst>
                    <a:ext uri="{9D8B030D-6E8A-4147-A177-3AD203B41FA5}">
                      <a16:colId xmlns:a16="http://schemas.microsoft.com/office/drawing/2014/main" xmlns="" val="2897716809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www.tourspravka.kiev.ua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63395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www.sputnikukraine.com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4277278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www.kurort.com.ua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9204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www.iteexhibitions.com/travel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252485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www.wk.or.at/bsft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5270609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www.oebb.at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973696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www.vienaairport.com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39420570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www.austriatourism.at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97606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www.worldspan.com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9400596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www.odissev.kiev.ua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994185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www.library.online.kr.ua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62512669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www.hottour.com.ua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482578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www.leisureplanet.com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3909787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www.travelnow.com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886716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www.expedia.com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735119577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www.travelocitv.com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49926315"/>
                  </a:ext>
                </a:extLst>
              </a:tr>
            </a:tbl>
          </a:graphicData>
        </a:graphic>
      </p:graphicFrame>
      <p:pic>
        <p:nvPicPr>
          <p:cNvPr id="3074" name="Picture 2" descr="Найпопулярніші курорти Греції - Везувій Треве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8457" y="1183184"/>
            <a:ext cx="3681940" cy="238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adio Romania International - Бальнеологічні курорти Румунії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9000" y="3776809"/>
            <a:ext cx="3768353" cy="231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одолій - чиста вода від чистого сердця - Водні курорти України: де  відпочити і оздоровитис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92937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321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Дисципліна вільного вибору студента “Основи курортної справи ”</vt:lpstr>
      <vt:lpstr>Мета дисципліни</vt:lpstr>
      <vt:lpstr>Компетенції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27</cp:revision>
  <dcterms:created xsi:type="dcterms:W3CDTF">2020-06-07T08:21:14Z</dcterms:created>
  <dcterms:modified xsi:type="dcterms:W3CDTF">2021-01-29T09:12:22Z</dcterms:modified>
</cp:coreProperties>
</file>