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1" r:id="rId5"/>
    <p:sldId id="259" r:id="rId6"/>
    <p:sldId id="260" r:id="rId7"/>
    <p:sldId id="268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8208" autoAdjust="0"/>
  </p:normalViewPr>
  <p:slideViewPr>
    <p:cSldViewPr>
      <p:cViewPr varScale="1">
        <p:scale>
          <a:sx n="72" d="100"/>
          <a:sy n="72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AA3645-FC23-41B3-9E9B-EC1646288D92}" type="doc">
      <dgm:prSet loTypeId="urn:microsoft.com/office/officeart/2005/8/layout/matrix1" loCatId="matrix" qsTypeId="urn:microsoft.com/office/officeart/2005/8/quickstyle/3d5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92CC486-61EA-4E6C-8738-5A3001CA5022}">
      <dgm:prSet phldrT="[Текст]" custT="1"/>
      <dgm:spPr/>
      <dgm:t>
        <a:bodyPr/>
        <a:lstStyle/>
        <a:p>
          <a:r>
            <a:rPr lang="uk-UA" sz="2400" dirty="0" smtClean="0">
              <a:latin typeface="Monotype Corsiva" pitchFamily="66" charset="0"/>
            </a:rPr>
            <a:t>Предметні компетентності</a:t>
          </a:r>
          <a:endParaRPr lang="ru-RU" sz="2400" dirty="0">
            <a:latin typeface="Monotype Corsiva" pitchFamily="66" charset="0"/>
          </a:endParaRPr>
        </a:p>
      </dgm:t>
    </dgm:pt>
    <dgm:pt modelId="{0A6992EE-E946-40F5-AD06-03EA846F0A50}" type="parTrans" cxnId="{722BFEA5-D38E-4474-8374-EDBA8D35BAD2}">
      <dgm:prSet/>
      <dgm:spPr/>
      <dgm:t>
        <a:bodyPr/>
        <a:lstStyle/>
        <a:p>
          <a:endParaRPr lang="ru-RU"/>
        </a:p>
      </dgm:t>
    </dgm:pt>
    <dgm:pt modelId="{4E824DFD-258F-4C22-A7E0-07BB13EED26B}" type="sibTrans" cxnId="{722BFEA5-D38E-4474-8374-EDBA8D35BAD2}">
      <dgm:prSet/>
      <dgm:spPr/>
      <dgm:t>
        <a:bodyPr/>
        <a:lstStyle/>
        <a:p>
          <a:endParaRPr lang="ru-RU"/>
        </a:p>
      </dgm:t>
    </dgm:pt>
    <dgm:pt modelId="{F572B14D-E3DC-4B0A-B84A-AB12D6994ACF}">
      <dgm:prSet custT="1"/>
      <dgm:spPr/>
      <dgm:t>
        <a:bodyPr/>
        <a:lstStyle/>
        <a:p>
          <a:r>
            <a:rPr lang="uk-UA" sz="2000" dirty="0" smtClean="0"/>
            <a:t>використання соціокультурних знань і вмінь в іншомовній комунікації;</a:t>
          </a:r>
          <a:endParaRPr lang="ru-RU" sz="2000" dirty="0">
            <a:latin typeface="Monotype Corsiva" pitchFamily="66" charset="0"/>
          </a:endParaRPr>
        </a:p>
      </dgm:t>
    </dgm:pt>
    <dgm:pt modelId="{46D2AFB4-5E16-4E7B-B6DF-C6277834F703}" type="sibTrans" cxnId="{09942B14-408D-4BED-A782-7F5408080FD4}">
      <dgm:prSet/>
      <dgm:spPr/>
      <dgm:t>
        <a:bodyPr/>
        <a:lstStyle/>
        <a:p>
          <a:endParaRPr lang="ru-RU"/>
        </a:p>
      </dgm:t>
    </dgm:pt>
    <dgm:pt modelId="{A078315B-D332-4D1C-A6F0-4CEBCF9379A4}" type="parTrans" cxnId="{09942B14-408D-4BED-A782-7F5408080FD4}">
      <dgm:prSet/>
      <dgm:spPr/>
      <dgm:t>
        <a:bodyPr/>
        <a:lstStyle/>
        <a:p>
          <a:endParaRPr lang="ru-RU"/>
        </a:p>
      </dgm:t>
    </dgm:pt>
    <dgm:pt modelId="{4A3BA0B4-11EB-4120-882D-FF0CD1DB8B6A}">
      <dgm:prSet custT="1"/>
      <dgm:spPr/>
      <dgm:t>
        <a:bodyPr/>
        <a:lstStyle/>
        <a:p>
          <a:r>
            <a:rPr lang="uk-UA" sz="2000" dirty="0" smtClean="0"/>
            <a:t> застосування культурологічної інформації у професійної діяльності;</a:t>
          </a:r>
          <a:endParaRPr lang="ru-RU" sz="2000" dirty="0"/>
        </a:p>
      </dgm:t>
    </dgm:pt>
    <dgm:pt modelId="{770C5E60-5C41-402C-B7F1-6B888FA76318}" type="parTrans" cxnId="{C8AB43D1-907B-4C69-80FF-125B3EDA13F3}">
      <dgm:prSet/>
      <dgm:spPr/>
      <dgm:t>
        <a:bodyPr/>
        <a:lstStyle/>
        <a:p>
          <a:endParaRPr lang="ru-RU"/>
        </a:p>
      </dgm:t>
    </dgm:pt>
    <dgm:pt modelId="{8FDB35E5-96EE-4F73-9E3A-EE6040DC3FD8}" type="sibTrans" cxnId="{C8AB43D1-907B-4C69-80FF-125B3EDA13F3}">
      <dgm:prSet/>
      <dgm:spPr/>
      <dgm:t>
        <a:bodyPr/>
        <a:lstStyle/>
        <a:p>
          <a:endParaRPr lang="ru-RU"/>
        </a:p>
      </dgm:t>
    </dgm:pt>
    <dgm:pt modelId="{E235335D-31B2-44DF-B88E-1751A1F765DE}">
      <dgm:prSet custT="1"/>
      <dgm:spPr/>
      <dgm:t>
        <a:bodyPr/>
        <a:lstStyle/>
        <a:p>
          <a:r>
            <a:rPr lang="uk-UA" sz="2000" dirty="0" smtClean="0"/>
            <a:t>удосконалення мовленнєвої підготовки шляхом використання культурологічних матеріалів;</a:t>
          </a:r>
          <a:endParaRPr lang="ru-RU" sz="2000" dirty="0"/>
        </a:p>
      </dgm:t>
    </dgm:pt>
    <dgm:pt modelId="{D2B1D212-0A62-4CAB-8A22-0F6DA7ACCE16}" type="parTrans" cxnId="{CF1808A1-DA0C-41A9-ACBC-5C1532507DCB}">
      <dgm:prSet/>
      <dgm:spPr/>
      <dgm:t>
        <a:bodyPr/>
        <a:lstStyle/>
        <a:p>
          <a:endParaRPr lang="ru-RU"/>
        </a:p>
      </dgm:t>
    </dgm:pt>
    <dgm:pt modelId="{F22ED9C6-398E-49C6-B7E8-5DE0B0EDB958}" type="sibTrans" cxnId="{CF1808A1-DA0C-41A9-ACBC-5C1532507DCB}">
      <dgm:prSet/>
      <dgm:spPr/>
      <dgm:t>
        <a:bodyPr/>
        <a:lstStyle/>
        <a:p>
          <a:endParaRPr lang="ru-RU"/>
        </a:p>
      </dgm:t>
    </dgm:pt>
    <dgm:pt modelId="{3F9C9314-05EB-48C5-BA49-BBBFB5EDF79B}">
      <dgm:prSet custT="1"/>
      <dgm:spPr/>
      <dgm:t>
        <a:bodyPr/>
        <a:lstStyle/>
        <a:p>
          <a:r>
            <a:rPr lang="uk-UA" sz="2000" dirty="0" smtClean="0"/>
            <a:t>уміння на основі сприйнятої інформації виділяти мікротеми, ключові слова, репродукувати зміст інформації;</a:t>
          </a:r>
          <a:endParaRPr lang="ru-RU" sz="2000" dirty="0"/>
        </a:p>
      </dgm:t>
    </dgm:pt>
    <dgm:pt modelId="{82B995C2-9A80-4231-9026-69D9E12190FE}" type="parTrans" cxnId="{FBF6B979-6B98-438C-80C6-D792E7B43FF1}">
      <dgm:prSet/>
      <dgm:spPr/>
    </dgm:pt>
    <dgm:pt modelId="{B0E1CC38-6577-4A88-911F-D144E95C1DBF}" type="sibTrans" cxnId="{FBF6B979-6B98-438C-80C6-D792E7B43FF1}">
      <dgm:prSet/>
      <dgm:spPr/>
    </dgm:pt>
    <dgm:pt modelId="{F6B2F169-8340-4CBC-AAC2-EB790318D9DD}" type="pres">
      <dgm:prSet presAssocID="{0DAA3645-FC23-41B3-9E9B-EC1646288D9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B89610-BD72-4C30-94E8-EC26C7789C52}" type="pres">
      <dgm:prSet presAssocID="{0DAA3645-FC23-41B3-9E9B-EC1646288D92}" presName="matrix" presStyleCnt="0"/>
      <dgm:spPr/>
    </dgm:pt>
    <dgm:pt modelId="{E6926DB7-F304-421A-99FA-A70070677807}" type="pres">
      <dgm:prSet presAssocID="{0DAA3645-FC23-41B3-9E9B-EC1646288D92}" presName="tile1" presStyleLbl="node1" presStyleIdx="0" presStyleCnt="4"/>
      <dgm:spPr/>
      <dgm:t>
        <a:bodyPr/>
        <a:lstStyle/>
        <a:p>
          <a:endParaRPr lang="ru-RU"/>
        </a:p>
      </dgm:t>
    </dgm:pt>
    <dgm:pt modelId="{0FE92E5F-A76B-4CFD-9CC5-390EB25F7CC5}" type="pres">
      <dgm:prSet presAssocID="{0DAA3645-FC23-41B3-9E9B-EC1646288D9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55F85D-C492-4C1D-A1A8-C90BB0C818CA}" type="pres">
      <dgm:prSet presAssocID="{0DAA3645-FC23-41B3-9E9B-EC1646288D92}" presName="tile2" presStyleLbl="node1" presStyleIdx="1" presStyleCnt="4"/>
      <dgm:spPr/>
      <dgm:t>
        <a:bodyPr/>
        <a:lstStyle/>
        <a:p>
          <a:endParaRPr lang="ru-RU"/>
        </a:p>
      </dgm:t>
    </dgm:pt>
    <dgm:pt modelId="{950B265F-0EE6-4F3F-88D8-81059B326393}" type="pres">
      <dgm:prSet presAssocID="{0DAA3645-FC23-41B3-9E9B-EC1646288D9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411302-0DE3-4B62-9C7D-F2A06A06C12C}" type="pres">
      <dgm:prSet presAssocID="{0DAA3645-FC23-41B3-9E9B-EC1646288D92}" presName="tile3" presStyleLbl="node1" presStyleIdx="2" presStyleCnt="4"/>
      <dgm:spPr/>
      <dgm:t>
        <a:bodyPr/>
        <a:lstStyle/>
        <a:p>
          <a:endParaRPr lang="ru-RU"/>
        </a:p>
      </dgm:t>
    </dgm:pt>
    <dgm:pt modelId="{3DE9FCEF-75BB-49CA-8FDB-8E0BA25A298C}" type="pres">
      <dgm:prSet presAssocID="{0DAA3645-FC23-41B3-9E9B-EC1646288D9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E8EAC1-3776-4B2E-9B7A-D6032FF30141}" type="pres">
      <dgm:prSet presAssocID="{0DAA3645-FC23-41B3-9E9B-EC1646288D92}" presName="tile4" presStyleLbl="node1" presStyleIdx="3" presStyleCnt="4"/>
      <dgm:spPr/>
      <dgm:t>
        <a:bodyPr/>
        <a:lstStyle/>
        <a:p>
          <a:endParaRPr lang="ru-RU"/>
        </a:p>
      </dgm:t>
    </dgm:pt>
    <dgm:pt modelId="{AA8C51D7-632F-4FC1-B461-ECE9401FD6B9}" type="pres">
      <dgm:prSet presAssocID="{0DAA3645-FC23-41B3-9E9B-EC1646288D9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4B5F80-31C9-44BB-B8A3-E597645B8DE4}" type="pres">
      <dgm:prSet presAssocID="{0DAA3645-FC23-41B3-9E9B-EC1646288D92}" presName="centerTile" presStyleLbl="fgShp" presStyleIdx="0" presStyleCnt="1" custLinFactNeighborX="12766" custLinFactNeighborY="-1301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44FA2CCC-3BEA-4610-9D4D-8B819E982CF7}" type="presOf" srcId="{F572B14D-E3DC-4B0A-B84A-AB12D6994ACF}" destId="{E6926DB7-F304-421A-99FA-A70070677807}" srcOrd="0" destOrd="0" presId="urn:microsoft.com/office/officeart/2005/8/layout/matrix1"/>
    <dgm:cxn modelId="{FBF6B979-6B98-438C-80C6-D792E7B43FF1}" srcId="{792CC486-61EA-4E6C-8738-5A3001CA5022}" destId="{3F9C9314-05EB-48C5-BA49-BBBFB5EDF79B}" srcOrd="3" destOrd="0" parTransId="{82B995C2-9A80-4231-9026-69D9E12190FE}" sibTransId="{B0E1CC38-6577-4A88-911F-D144E95C1DBF}"/>
    <dgm:cxn modelId="{C72CCB45-B286-4AE0-8091-6FE587B29D4B}" type="presOf" srcId="{F572B14D-E3DC-4B0A-B84A-AB12D6994ACF}" destId="{0FE92E5F-A76B-4CFD-9CC5-390EB25F7CC5}" srcOrd="1" destOrd="0" presId="urn:microsoft.com/office/officeart/2005/8/layout/matrix1"/>
    <dgm:cxn modelId="{CF1808A1-DA0C-41A9-ACBC-5C1532507DCB}" srcId="{792CC486-61EA-4E6C-8738-5A3001CA5022}" destId="{E235335D-31B2-44DF-B88E-1751A1F765DE}" srcOrd="2" destOrd="0" parTransId="{D2B1D212-0A62-4CAB-8A22-0F6DA7ACCE16}" sibTransId="{F22ED9C6-398E-49C6-B7E8-5DE0B0EDB958}"/>
    <dgm:cxn modelId="{6B2BEF61-166F-431F-A911-2B35C1759901}" type="presOf" srcId="{4A3BA0B4-11EB-4120-882D-FF0CD1DB8B6A}" destId="{A755F85D-C492-4C1D-A1A8-C90BB0C818CA}" srcOrd="0" destOrd="0" presId="urn:microsoft.com/office/officeart/2005/8/layout/matrix1"/>
    <dgm:cxn modelId="{722BFEA5-D38E-4474-8374-EDBA8D35BAD2}" srcId="{0DAA3645-FC23-41B3-9E9B-EC1646288D92}" destId="{792CC486-61EA-4E6C-8738-5A3001CA5022}" srcOrd="0" destOrd="0" parTransId="{0A6992EE-E946-40F5-AD06-03EA846F0A50}" sibTransId="{4E824DFD-258F-4C22-A7E0-07BB13EED26B}"/>
    <dgm:cxn modelId="{7993780E-F0AF-46D5-9651-82D5D6A88DE1}" type="presOf" srcId="{E235335D-31B2-44DF-B88E-1751A1F765DE}" destId="{E0411302-0DE3-4B62-9C7D-F2A06A06C12C}" srcOrd="0" destOrd="0" presId="urn:microsoft.com/office/officeart/2005/8/layout/matrix1"/>
    <dgm:cxn modelId="{09942B14-408D-4BED-A782-7F5408080FD4}" srcId="{792CC486-61EA-4E6C-8738-5A3001CA5022}" destId="{F572B14D-E3DC-4B0A-B84A-AB12D6994ACF}" srcOrd="0" destOrd="0" parTransId="{A078315B-D332-4D1C-A6F0-4CEBCF9379A4}" sibTransId="{46D2AFB4-5E16-4E7B-B6DF-C6277834F703}"/>
    <dgm:cxn modelId="{E8A8AA47-3A25-4217-8948-339967C40871}" type="presOf" srcId="{0DAA3645-FC23-41B3-9E9B-EC1646288D92}" destId="{F6B2F169-8340-4CBC-AAC2-EB790318D9DD}" srcOrd="0" destOrd="0" presId="urn:microsoft.com/office/officeart/2005/8/layout/matrix1"/>
    <dgm:cxn modelId="{05994660-DA60-4DAF-A71D-DCA5C223B811}" type="presOf" srcId="{3F9C9314-05EB-48C5-BA49-BBBFB5EDF79B}" destId="{9DE8EAC1-3776-4B2E-9B7A-D6032FF30141}" srcOrd="0" destOrd="0" presId="urn:microsoft.com/office/officeart/2005/8/layout/matrix1"/>
    <dgm:cxn modelId="{C8AB43D1-907B-4C69-80FF-125B3EDA13F3}" srcId="{792CC486-61EA-4E6C-8738-5A3001CA5022}" destId="{4A3BA0B4-11EB-4120-882D-FF0CD1DB8B6A}" srcOrd="1" destOrd="0" parTransId="{770C5E60-5C41-402C-B7F1-6B888FA76318}" sibTransId="{8FDB35E5-96EE-4F73-9E3A-EE6040DC3FD8}"/>
    <dgm:cxn modelId="{77E03977-67E8-486F-B684-1A2FF13C3D13}" type="presOf" srcId="{3F9C9314-05EB-48C5-BA49-BBBFB5EDF79B}" destId="{AA8C51D7-632F-4FC1-B461-ECE9401FD6B9}" srcOrd="1" destOrd="0" presId="urn:microsoft.com/office/officeart/2005/8/layout/matrix1"/>
    <dgm:cxn modelId="{87351B2D-E3D8-4A7F-A8F9-B63135E1C9F7}" type="presOf" srcId="{792CC486-61EA-4E6C-8738-5A3001CA5022}" destId="{FA4B5F80-31C9-44BB-B8A3-E597645B8DE4}" srcOrd="0" destOrd="0" presId="urn:microsoft.com/office/officeart/2005/8/layout/matrix1"/>
    <dgm:cxn modelId="{12B7F306-BEEF-40EC-AD53-E5FC2ED64CED}" type="presOf" srcId="{E235335D-31B2-44DF-B88E-1751A1F765DE}" destId="{3DE9FCEF-75BB-49CA-8FDB-8E0BA25A298C}" srcOrd="1" destOrd="0" presId="urn:microsoft.com/office/officeart/2005/8/layout/matrix1"/>
    <dgm:cxn modelId="{D86AD5AC-C10A-43D0-AE8F-8A3244A4437C}" type="presOf" srcId="{4A3BA0B4-11EB-4120-882D-FF0CD1DB8B6A}" destId="{950B265F-0EE6-4F3F-88D8-81059B326393}" srcOrd="1" destOrd="0" presId="urn:microsoft.com/office/officeart/2005/8/layout/matrix1"/>
    <dgm:cxn modelId="{720E97B5-2484-4A86-98DC-352C1E3A55B4}" type="presParOf" srcId="{F6B2F169-8340-4CBC-AAC2-EB790318D9DD}" destId="{8EB89610-BD72-4C30-94E8-EC26C7789C52}" srcOrd="0" destOrd="0" presId="urn:microsoft.com/office/officeart/2005/8/layout/matrix1"/>
    <dgm:cxn modelId="{C1EB426A-5134-416F-99ED-3B014EF66E86}" type="presParOf" srcId="{8EB89610-BD72-4C30-94E8-EC26C7789C52}" destId="{E6926DB7-F304-421A-99FA-A70070677807}" srcOrd="0" destOrd="0" presId="urn:microsoft.com/office/officeart/2005/8/layout/matrix1"/>
    <dgm:cxn modelId="{E0166C73-1A40-4CE6-A123-2ADEF6FB94CA}" type="presParOf" srcId="{8EB89610-BD72-4C30-94E8-EC26C7789C52}" destId="{0FE92E5F-A76B-4CFD-9CC5-390EB25F7CC5}" srcOrd="1" destOrd="0" presId="urn:microsoft.com/office/officeart/2005/8/layout/matrix1"/>
    <dgm:cxn modelId="{6D821375-70D0-410B-9FFD-A7917DDBC01F}" type="presParOf" srcId="{8EB89610-BD72-4C30-94E8-EC26C7789C52}" destId="{A755F85D-C492-4C1D-A1A8-C90BB0C818CA}" srcOrd="2" destOrd="0" presId="urn:microsoft.com/office/officeart/2005/8/layout/matrix1"/>
    <dgm:cxn modelId="{D366CBDB-CF12-4F8A-94A2-6C9B7F45FA68}" type="presParOf" srcId="{8EB89610-BD72-4C30-94E8-EC26C7789C52}" destId="{950B265F-0EE6-4F3F-88D8-81059B326393}" srcOrd="3" destOrd="0" presId="urn:microsoft.com/office/officeart/2005/8/layout/matrix1"/>
    <dgm:cxn modelId="{56B86991-E88B-4566-B39C-9BF8E7060BFE}" type="presParOf" srcId="{8EB89610-BD72-4C30-94E8-EC26C7789C52}" destId="{E0411302-0DE3-4B62-9C7D-F2A06A06C12C}" srcOrd="4" destOrd="0" presId="urn:microsoft.com/office/officeart/2005/8/layout/matrix1"/>
    <dgm:cxn modelId="{E693ABE6-898E-43C1-AB14-856C1F956D7C}" type="presParOf" srcId="{8EB89610-BD72-4C30-94E8-EC26C7789C52}" destId="{3DE9FCEF-75BB-49CA-8FDB-8E0BA25A298C}" srcOrd="5" destOrd="0" presId="urn:microsoft.com/office/officeart/2005/8/layout/matrix1"/>
    <dgm:cxn modelId="{2B4EBBF3-2EBA-4569-8AEE-0DAE81E1BB96}" type="presParOf" srcId="{8EB89610-BD72-4C30-94E8-EC26C7789C52}" destId="{9DE8EAC1-3776-4B2E-9B7A-D6032FF30141}" srcOrd="6" destOrd="0" presId="urn:microsoft.com/office/officeart/2005/8/layout/matrix1"/>
    <dgm:cxn modelId="{878A60A2-FA90-416A-835C-7BDCE9F54F36}" type="presParOf" srcId="{8EB89610-BD72-4C30-94E8-EC26C7789C52}" destId="{AA8C51D7-632F-4FC1-B461-ECE9401FD6B9}" srcOrd="7" destOrd="0" presId="urn:microsoft.com/office/officeart/2005/8/layout/matrix1"/>
    <dgm:cxn modelId="{8EFD9A6D-580A-424D-B84B-834E653AA178}" type="presParOf" srcId="{F6B2F169-8340-4CBC-AAC2-EB790318D9DD}" destId="{FA4B5F80-31C9-44BB-B8A3-E597645B8DE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926DB7-F304-421A-99FA-A70070677807}">
      <dsp:nvSpPr>
        <dsp:cNvPr id="0" name=""/>
        <dsp:cNvSpPr/>
      </dsp:nvSpPr>
      <dsp:spPr>
        <a:xfrm rot="16200000">
          <a:off x="679388" y="-679388"/>
          <a:ext cx="2628291" cy="3987068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використання соціокультурних знань і вмінь в іншомовній комунікації;</a:t>
          </a:r>
          <a:endParaRPr lang="ru-RU" sz="2000" kern="1200" dirty="0">
            <a:latin typeface="Monotype Corsiva" pitchFamily="66" charset="0"/>
          </a:endParaRPr>
        </a:p>
      </dsp:txBody>
      <dsp:txXfrm rot="16200000">
        <a:off x="1007924" y="-1007924"/>
        <a:ext cx="1971219" cy="3987068"/>
      </dsp:txXfrm>
    </dsp:sp>
    <dsp:sp modelId="{A755F85D-C492-4C1D-A1A8-C90BB0C818CA}">
      <dsp:nvSpPr>
        <dsp:cNvPr id="0" name=""/>
        <dsp:cNvSpPr/>
      </dsp:nvSpPr>
      <dsp:spPr>
        <a:xfrm>
          <a:off x="3987068" y="0"/>
          <a:ext cx="3987068" cy="2628291"/>
        </a:xfrm>
        <a:prstGeom prst="round1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 застосування культурологічної інформації у професійної діяльності;</a:t>
          </a:r>
          <a:endParaRPr lang="ru-RU" sz="2000" kern="1200" dirty="0"/>
        </a:p>
      </dsp:txBody>
      <dsp:txXfrm>
        <a:off x="3987068" y="0"/>
        <a:ext cx="3987068" cy="1971219"/>
      </dsp:txXfrm>
    </dsp:sp>
    <dsp:sp modelId="{E0411302-0DE3-4B62-9C7D-F2A06A06C12C}">
      <dsp:nvSpPr>
        <dsp:cNvPr id="0" name=""/>
        <dsp:cNvSpPr/>
      </dsp:nvSpPr>
      <dsp:spPr>
        <a:xfrm rot="10800000">
          <a:off x="0" y="2628291"/>
          <a:ext cx="3987068" cy="2628291"/>
        </a:xfrm>
        <a:prstGeom prst="round1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удосконалення мовленнєвої підготовки шляхом використання культурологічних матеріалів;</a:t>
          </a:r>
          <a:endParaRPr lang="ru-RU" sz="2000" kern="1200" dirty="0"/>
        </a:p>
      </dsp:txBody>
      <dsp:txXfrm rot="10800000">
        <a:off x="0" y="3285364"/>
        <a:ext cx="3987068" cy="1971219"/>
      </dsp:txXfrm>
    </dsp:sp>
    <dsp:sp modelId="{9DE8EAC1-3776-4B2E-9B7A-D6032FF30141}">
      <dsp:nvSpPr>
        <dsp:cNvPr id="0" name=""/>
        <dsp:cNvSpPr/>
      </dsp:nvSpPr>
      <dsp:spPr>
        <a:xfrm rot="5400000">
          <a:off x="4666456" y="1948903"/>
          <a:ext cx="2628291" cy="3987068"/>
        </a:xfrm>
        <a:prstGeom prst="round1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уміння на основі сприйнятої інформації виділяти мікротеми, ключові слова, репродукувати зміст інформації;</a:t>
          </a:r>
          <a:endParaRPr lang="ru-RU" sz="2000" kern="1200" dirty="0"/>
        </a:p>
      </dsp:txBody>
      <dsp:txXfrm rot="5400000">
        <a:off x="4994992" y="2277440"/>
        <a:ext cx="1971219" cy="3987068"/>
      </dsp:txXfrm>
    </dsp:sp>
    <dsp:sp modelId="{FA4B5F80-31C9-44BB-B8A3-E597645B8DE4}">
      <dsp:nvSpPr>
        <dsp:cNvPr id="0" name=""/>
        <dsp:cNvSpPr/>
      </dsp:nvSpPr>
      <dsp:spPr>
        <a:xfrm>
          <a:off x="3096341" y="1800196"/>
          <a:ext cx="2392240" cy="1314145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Monotype Corsiva" pitchFamily="66" charset="0"/>
            </a:rPr>
            <a:t>Предметні компетентності</a:t>
          </a:r>
          <a:endParaRPr lang="ru-RU" sz="2400" kern="1200" dirty="0">
            <a:latin typeface="Monotype Corsiva" pitchFamily="66" charset="0"/>
          </a:endParaRPr>
        </a:p>
      </dsp:txBody>
      <dsp:txXfrm>
        <a:off x="3096341" y="1800196"/>
        <a:ext cx="2392240" cy="1314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0FF90-5064-4844-BBA6-A33FE49F4AA2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D2879-7868-4D40-BD0A-C24EDB9CE8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ABA74-D2E3-41F7-8EB1-1D3081FEA6C2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EB57E-E6B8-4939-A3BC-2A66751A3D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4FBFF-22E8-482D-912B-5AA98333A92B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8C079-E771-409B-B426-32C2A9E896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0CBE3-4E19-421B-A0D7-77AF66D37911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954EB-ED5F-4F3B-9B07-A05530C3B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18608-BBB7-48CE-B4D4-C83FDF118FAA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64765-2B32-44F3-9C48-B562BBA6A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8C928-F625-4AE8-9F36-F9B547A38E18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2209E-0122-405A-96EE-17C7B20E74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C00B7-30B4-4278-98DC-EE8B1B6CDE4C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CB681-1A0E-4288-826F-1090D9C449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6A4E5-D290-4958-B237-D08F358AFFFD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E4DE-328B-4F1D-82C9-D78AAAE734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99596-1F64-4CDF-94B6-8165891DCE3C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53213-67F9-4F9A-93CA-418904BC41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18419-C49E-4E69-8CA1-91D52FC44C00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CDE1E-A512-4DBD-9F6B-789BA7D36E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DFB96-385B-4CA6-AC6D-7E3D5C29C342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D31AF-521A-4954-B13A-9CBA485C9C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C2CFC8-817E-459B-AA34-E1AF1F705C50}" type="datetimeFigureOut">
              <a:rPr lang="ru-RU"/>
              <a:pPr>
                <a:defRPr/>
              </a:pPr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8BA903-5A88-4B6E-AE97-069F5F70F9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C:\Users\Настя\Desktop\fony_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619672" y="2348880"/>
            <a:ext cx="6337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4000" u="sng" dirty="0">
                <a:latin typeface="Times New Roman" pitchFamily="18" charset="0"/>
                <a:cs typeface="Times New Roman" pitchFamily="18" charset="0"/>
              </a:rPr>
              <a:t>Історія </a:t>
            </a:r>
            <a:r>
              <a:rPr lang="uk-UA" sz="4000" u="sng" dirty="0" smtClean="0">
                <a:latin typeface="Times New Roman" pitchFamily="18" charset="0"/>
                <a:cs typeface="Times New Roman" pitchFamily="18" charset="0"/>
              </a:rPr>
              <a:t>світової </a:t>
            </a:r>
            <a:r>
              <a:rPr lang="uk-UA" sz="4000" u="sng" dirty="0">
                <a:latin typeface="Times New Roman" pitchFamily="18" charset="0"/>
                <a:cs typeface="Times New Roman" pitchFamily="18" charset="0"/>
              </a:rPr>
              <a:t>культури</a:t>
            </a:r>
            <a:endParaRPr lang="ru-RU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4077072"/>
            <a:ext cx="6912768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60000"/>
              </a:lnSpc>
              <a:defRPr/>
            </a:pPr>
            <a:r>
              <a:rPr lang="uk-U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pPr algn="ctr"/>
            <a:r>
              <a:rPr lang="ru-RU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Компетентності: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/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світогляду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буття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духовної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знати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потреби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інформаційно-пошукові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управляти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професійній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предметної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професії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фахові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Users\Настя\Desktop\42000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0"/>
            <a:ext cx="91836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3" y="357188"/>
            <a:ext cx="3900487" cy="10604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Мета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59338" y="963613"/>
            <a:ext cx="3829050" cy="49307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Font typeface="Arial" charset="0"/>
              <a:buNone/>
            </a:pPr>
            <a:r>
              <a:rPr lang="uk-UA" sz="1400" i="1" dirty="0" smtClean="0">
                <a:ea typeface="Aharoni"/>
                <a:cs typeface="Aharoni"/>
              </a:rPr>
              <a:t>Курс “Історія світової культури” має на меті формування культурологічної компетентності студентів, ознайомлення з головними теоретичними засадами культури, основними культурними надбаннями всіх історико-культурних епох  та закономірностями історико-культурного розвитку</a:t>
            </a:r>
            <a:r>
              <a:rPr lang="uk-UA" sz="1200" i="1" dirty="0" smtClean="0">
                <a:ea typeface="Aharoni"/>
                <a:cs typeface="Aharoni"/>
              </a:rPr>
              <a:t>. </a:t>
            </a:r>
          </a:p>
          <a:p>
            <a:pPr marL="0" indent="0" algn="ctr">
              <a:lnSpc>
                <a:spcPct val="80000"/>
              </a:lnSpc>
              <a:buFont typeface="Arial" charset="0"/>
              <a:buNone/>
            </a:pPr>
            <a:r>
              <a:rPr lang="uk-UA" sz="1200" b="1" i="1" dirty="0" smtClean="0">
                <a:ea typeface="Aharoni"/>
                <a:cs typeface="Aharoni"/>
              </a:rPr>
              <a:t>Завдання курсу</a:t>
            </a:r>
            <a:endParaRPr lang="ru-RU" sz="1200" b="1" i="1" dirty="0" smtClean="0">
              <a:ea typeface="Aharoni"/>
              <a:cs typeface="Aharoni"/>
            </a:endParaRPr>
          </a:p>
          <a:p>
            <a:pPr marL="0" indent="0">
              <a:lnSpc>
                <a:spcPct val="80000"/>
              </a:lnSpc>
            </a:pPr>
            <a:r>
              <a:rPr lang="uk-UA" sz="1200" b="1" dirty="0" smtClean="0"/>
              <a:t>методологічні: </a:t>
            </a:r>
            <a:r>
              <a:rPr lang="uk-UA" sz="1200" dirty="0" smtClean="0"/>
              <a:t>викласти студентам основи й навчити їх застосуванню історико-теоретичного методу дослідження українських культурних процесів, інших культурологічних методів і підходів, які доцільно застосовувати при вивченні тих чи інших етапів культурного розвитку;</a:t>
            </a:r>
            <a:endParaRPr lang="ru-RU" sz="1200" dirty="0" smtClean="0"/>
          </a:p>
          <a:p>
            <a:pPr marL="0" indent="0">
              <a:lnSpc>
                <a:spcPct val="80000"/>
              </a:lnSpc>
            </a:pPr>
            <a:r>
              <a:rPr lang="uk-UA" sz="1200" b="1" dirty="0" smtClean="0"/>
              <a:t>пізнавальні </a:t>
            </a:r>
            <a:r>
              <a:rPr lang="uk-UA" sz="1200" dirty="0" smtClean="0"/>
              <a:t>: дати уявлення про  культурні процеси  в Україні на різних етапах її історичного розвитку; повідомити про фундаментальні досягнення культури українського народу, який проживає і мешкає сьогодні; поінформувати студентів про кожну з історичних епох у розвитку культури, їх спадкоємні зв’язки та взаємовплив; надати знання, необхідні для розуміння специфіки розвитку культури нашої держави в контексті світової культурної динаміки; </a:t>
            </a:r>
            <a:endParaRPr lang="ru-RU" sz="1200" dirty="0" smtClean="0"/>
          </a:p>
          <a:p>
            <a:pPr marL="0" indent="0">
              <a:lnSpc>
                <a:spcPct val="80000"/>
              </a:lnSpc>
            </a:pPr>
            <a:r>
              <a:rPr lang="uk-UA" sz="1200" b="1" dirty="0" smtClean="0"/>
              <a:t>практичні </a:t>
            </a:r>
            <a:r>
              <a:rPr lang="uk-UA" sz="1200" dirty="0" smtClean="0"/>
              <a:t>: навчити основам аналізу творчих здобутків митців, вміти  «впізнавати» головні історико-культурні пам’ятки та твори мистецтва  кожної епохи та надавати їм  загальну характеристику;  підготувати до практичної діяльності в сучасних закладах освіти.</a:t>
            </a:r>
            <a:endParaRPr lang="ru-RU" sz="1200" dirty="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ru-RU" sz="1200" dirty="0" smtClean="0">
              <a:latin typeface="Segoe Prin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684213" y="188913"/>
            <a:ext cx="7775575" cy="633571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Предмет «Історія світової культури» базується на одній з соціально-гуманітарних наук, які є феноменом суспільної свідомості. Предметом вивчення суспільно-гуманітарних наук є суспільство та людська культура, світ уявлень людини про природу та суспільство, світ людських ідеалів, мотивацій, надій та мрій, світ людської культурної свідомості, що закріплені в різноманітних знакових системах. </a:t>
            </a:r>
            <a:endParaRPr lang="ru-RU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Наявним є зв'язок культурології з такими науками:</a:t>
            </a:r>
            <a:endParaRPr lang="ru-RU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Історія </a:t>
            </a:r>
            <a:endParaRPr lang="ru-RU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Психологія </a:t>
            </a:r>
            <a:endParaRPr lang="ru-RU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Педагогіка</a:t>
            </a:r>
            <a:endParaRPr lang="ru-RU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Філософія </a:t>
            </a:r>
            <a:endParaRPr lang="ru-RU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Мовознавство</a:t>
            </a: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11560" y="764704"/>
          <a:ext cx="797413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34710" y="332656"/>
            <a:ext cx="491512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Monotype Corsiva" pitchFamily="66" charset="0"/>
              </a:rPr>
              <a:t>Історія світової культури</a:t>
            </a:r>
            <a:endParaRPr lang="ru-RU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Monotype Corsiva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8015" y="1196752"/>
            <a:ext cx="6303329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Допоможе майбутньому філологу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9463" y="2057400"/>
            <a:ext cx="7127875" cy="5076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- </a:t>
            </a:r>
            <a:r>
              <a:rPr lang="uk-UA" i="1" dirty="0"/>
              <a:t>на основі створеної системи знань сформувати власну позицію щодо  особливостей світової  культури та її місця в житті держави;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/>
              <a:t>- розрізняти головні напрями в розвитку культурного процесу;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/>
              <a:t>- надавати загальну характеристику даних напрямів;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/>
              <a:t>- орієнтуватися у зовнішній і внутрішній політиці держави, її історії;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/>
              <a:t>- захищати інтереси держави, поєднувати суспільні, колективні та індивідуальні інтереси;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/>
              <a:t>- ч</a:t>
            </a:r>
            <a:r>
              <a:rPr lang="ru-RU" i="1" dirty="0" err="1"/>
              <a:t>ітко</a:t>
            </a:r>
            <a:r>
              <a:rPr lang="ru-RU" i="1" dirty="0"/>
              <a:t>, </a:t>
            </a:r>
            <a:r>
              <a:rPr lang="ru-RU" i="1" dirty="0" err="1"/>
              <a:t>послідовно</a:t>
            </a:r>
            <a:r>
              <a:rPr lang="ru-RU" i="1" dirty="0"/>
              <a:t> та </a:t>
            </a:r>
            <a:r>
              <a:rPr lang="ru-RU" i="1" dirty="0" err="1"/>
              <a:t>логічно</a:t>
            </a:r>
            <a:r>
              <a:rPr lang="ru-RU" i="1" dirty="0"/>
              <a:t> </a:t>
            </a:r>
            <a:r>
              <a:rPr lang="ru-RU" i="1" dirty="0" err="1"/>
              <a:t>висловлювати</a:t>
            </a:r>
            <a:r>
              <a:rPr lang="ru-RU" i="1" dirty="0"/>
              <a:t> </a:t>
            </a:r>
            <a:r>
              <a:rPr lang="ru-RU" i="1" dirty="0" err="1"/>
              <a:t>свої</a:t>
            </a:r>
            <a:r>
              <a:rPr lang="ru-RU" i="1" dirty="0"/>
              <a:t> </a:t>
            </a:r>
            <a:r>
              <a:rPr lang="ru-RU" i="1" dirty="0" err="1"/>
              <a:t>думк</a:t>
            </a:r>
            <a:r>
              <a:rPr lang="uk-UA" i="1" dirty="0"/>
              <a:t>и;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/>
              <a:t> - адаптуватися до зростаючих потоків інформації, до наслідків науково-технічного прогресу;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/>
              <a:t>- оцінювати культурні процеси, що відбуваються у суспільстві та давати їм адекватну оцінку;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/>
              <a:t> </a:t>
            </a:r>
            <a:r>
              <a:rPr lang="uk-UA" i="1" dirty="0" err="1"/>
              <a:t>-використовувати</a:t>
            </a:r>
            <a:r>
              <a:rPr lang="uk-UA" i="1" dirty="0"/>
              <a:t> набутті знання у подальшій професійній діяльності.</a:t>
            </a:r>
            <a:endParaRPr lang="ru-RU" i="1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i="1" dirty="0"/>
              <a:t> </a:t>
            </a:r>
            <a:endParaRPr lang="ru-RU" i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uk-UA" dirty="0" smtClean="0"/>
              <a:t>Додаткові джерела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Сіверс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В.А.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/ В.А.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Сіверс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НАКККіМ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2011 - 368 с.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довідник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/ В.А. Греченко, І.В.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Чорний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Літера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ЛТД, 2009. – 416 с.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Культурологія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зарубіжна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культура: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/ За ред.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М.М.Заковича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– 4-те вид.,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випр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допов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2009. – 589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зарубіжна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культура. Словник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культурологічних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термінів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/ В.М. Зотов, А.В.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Клімачова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В.О. Таран. – К.: Центр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2009. – 264 с.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Шаблон презентации для уроков русского языка и литературы Поэтический веч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 для уроков русского языка и литературы Поэтический вечер</Template>
  <TotalTime>393</TotalTime>
  <Words>602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Шаблон презентации для уроков русского языка и литературы Поэтический вечер</vt:lpstr>
      <vt:lpstr>Слайд 1</vt:lpstr>
      <vt:lpstr>Компетентності:</vt:lpstr>
      <vt:lpstr>Мета</vt:lpstr>
      <vt:lpstr>Слайд 4</vt:lpstr>
      <vt:lpstr>Слайд 5</vt:lpstr>
      <vt:lpstr>Слайд 6</vt:lpstr>
      <vt:lpstr>Додаткові джерела 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Olga_</dc:creator>
  <cp:lastModifiedBy>iyudin</cp:lastModifiedBy>
  <cp:revision>48</cp:revision>
  <dcterms:created xsi:type="dcterms:W3CDTF">2017-03-26T16:11:20Z</dcterms:created>
  <dcterms:modified xsi:type="dcterms:W3CDTF">2021-01-25T11:23:52Z</dcterms:modified>
</cp:coreProperties>
</file>