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3" r:id="rId4"/>
    <p:sldId id="260" r:id="rId5"/>
    <p:sldId id="262" r:id="rId6"/>
    <p:sldId id="261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916832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естетика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301208"/>
            <a:ext cx="8062912" cy="117872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Цінування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різноманітності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мультикультурності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реалізовувати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ефективні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(робота в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управляти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господарській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ресторанного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90612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наука про мораль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моральність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Предмет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етики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Структура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моралі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Природа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моралі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Специфіка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моралі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Мораль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духовного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буття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(право,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релігія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етики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науками.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Особливість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моралі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суспільстві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взаємин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традиційною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складовою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етичної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науки,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зосереджується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професіях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лікаря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педагога, юриста.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Постає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будь-яка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професія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специфічної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етики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професії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митця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позитивною..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0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692696"/>
            <a:ext cx="9144000" cy="5450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ультура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3726582"/>
            <a:ext cx="5452351" cy="3131418"/>
          </a:xfrm>
        </p:spPr>
      </p:pic>
      <p:pic>
        <p:nvPicPr>
          <p:cNvPr id="5" name="Рисунок 4" descr="images (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404664"/>
            <a:ext cx="4824536" cy="30422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tomaly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Список рекомендованих джерел:</a:t>
            </a:r>
            <a:endParaRPr lang="ru-RU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898016"/>
          </a:xfrm>
        </p:spPr>
        <p:txBody>
          <a:bodyPr>
            <a:normAutofit fontScale="40000" lnSpcReduction="20000"/>
          </a:bodyPr>
          <a:lstStyle/>
          <a:p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Афанасьєв І. Діловий етикет. – К.: </a:t>
            </a:r>
            <a:r>
              <a:rPr lang="uk-UA" sz="5900" dirty="0" err="1" smtClean="0">
                <a:latin typeface="Times New Roman" pitchFamily="18" charset="0"/>
                <a:cs typeface="Times New Roman" pitchFamily="18" charset="0"/>
              </a:rPr>
              <a:t>Альтрес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, 2003.</a:t>
            </a:r>
            <a:endParaRPr lang="ru-RU" sz="5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2.Бартошук Л.А., </a:t>
            </a:r>
            <a:r>
              <a:rPr lang="uk-UA" sz="5900" dirty="0" err="1" smtClean="0">
                <a:latin typeface="Times New Roman" pitchFamily="18" charset="0"/>
                <a:cs typeface="Times New Roman" pitchFamily="18" charset="0"/>
              </a:rPr>
              <a:t>Бартошук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 Л.В., Морозов А.М. Естетика та професійна етика у закладах ресторанного господарства. Курс лекцій.-К.: НМЦ «</a:t>
            </a:r>
            <a:r>
              <a:rPr lang="uk-UA" sz="5900" dirty="0" err="1" smtClean="0">
                <a:latin typeface="Times New Roman" pitchFamily="18" charset="0"/>
                <a:cs typeface="Times New Roman" pitchFamily="18" charset="0"/>
              </a:rPr>
              <a:t>Укоопосвіта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», 2005.</a:t>
            </a:r>
          </a:p>
          <a:p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Організація роботи бармена. </a:t>
            </a:r>
            <a:r>
              <a:rPr lang="uk-UA" sz="5900" dirty="0" err="1" smtClean="0">
                <a:latin typeface="Times New Roman" pitchFamily="18" charset="0"/>
                <a:cs typeface="Times New Roman" pitchFamily="18" charset="0"/>
              </a:rPr>
              <a:t>Навч.посіб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./Л.П.Малюк, Т.П.Кононенко, Н.В.</a:t>
            </a:r>
            <a:r>
              <a:rPr lang="uk-UA" sz="5900" dirty="0" err="1" smtClean="0">
                <a:latin typeface="Times New Roman" pitchFamily="18" charset="0"/>
                <a:cs typeface="Times New Roman" pitchFamily="18" charset="0"/>
              </a:rPr>
              <a:t>Полстяна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, А.І.</a:t>
            </a:r>
            <a:r>
              <a:rPr lang="uk-UA" sz="5900" dirty="0" err="1" smtClean="0">
                <a:latin typeface="Times New Roman" pitchFamily="18" charset="0"/>
                <a:cs typeface="Times New Roman" pitchFamily="18" charset="0"/>
              </a:rPr>
              <a:t>Усіна.-</a:t>
            </a:r>
            <a:r>
              <a:rPr lang="uk-UA" sz="5900" dirty="0" smtClean="0">
                <a:latin typeface="Times New Roman" pitchFamily="18" charset="0"/>
                <a:cs typeface="Times New Roman" pitchFamily="18" charset="0"/>
              </a:rPr>
              <a:t> Харків: ХДАТОХ, 2002.</a:t>
            </a:r>
            <a:endParaRPr lang="ru-RU" sz="5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Мунін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Г.Б. та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малих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готелях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/ Г.Б.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Мунін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. - K. :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Європейський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, 2007. – 181 с. </a:t>
            </a:r>
          </a:p>
          <a:p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Бойко М.Г.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/ М.Г. Бойко, Л.М. </a:t>
            </a:r>
            <a:r>
              <a:rPr lang="ru-RU" sz="5900" dirty="0" err="1" smtClean="0">
                <a:latin typeface="Times New Roman" pitchFamily="18" charset="0"/>
                <a:cs typeface="Times New Roman" pitchFamily="18" charset="0"/>
              </a:rPr>
              <a:t>Гопкало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. – К. : КНТЕУ, 2006. – 448 с.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</TotalTime>
  <Words>288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Яркая</vt:lpstr>
      <vt:lpstr>Етика та естетика у сфері обслуговування</vt:lpstr>
      <vt:lpstr>Компетенції:</vt:lpstr>
      <vt:lpstr>Слайд 3</vt:lpstr>
      <vt:lpstr>Слайд 4</vt:lpstr>
      <vt:lpstr>Слайд 5</vt:lpstr>
      <vt:lpstr>Слайд 6</vt:lpstr>
      <vt:lpstr>Список рекомендованих джерел: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Етика та естетика у сфері обслуговування</dc:title>
  <dc:creator>Юдін Ілля Дмитрович</dc:creator>
  <cp:lastModifiedBy>iyudin</cp:lastModifiedBy>
  <cp:revision>4</cp:revision>
  <dcterms:created xsi:type="dcterms:W3CDTF">2021-01-20T14:10:12Z</dcterms:created>
  <dcterms:modified xsi:type="dcterms:W3CDTF">2021-01-21T14:55:24Z</dcterms:modified>
</cp:coreProperties>
</file>