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 pitchFamily="18" charset="0"/>
                <a:cs typeface="Times New Roman" pitchFamily="18" charset="0"/>
              </a:rPr>
              <a:t>Управління інвестиційними 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проектами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308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6480720" cy="6070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8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85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85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процеси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проектами та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інструментарій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використовуваний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менеджером проекту для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ефективного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ним.</a:t>
            </a:r>
          </a:p>
          <a:p>
            <a:pPr indent="449580" algn="just">
              <a:spcAft>
                <a:spcPts val="0"/>
              </a:spcAft>
            </a:pPr>
            <a: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85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185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  необхідних теоретичних знань і практичних навичок з методології управління проектами, яка є перспективним напрямком розвитку теорії економіки і набуває все більшого поширення в усіх сферах діяльності, а також опанування відповідного інструментарію для успішного управління проектами інформатизації різних типів та видів. </a:t>
            </a:r>
            <a:endParaRPr lang="ru-RU" sz="185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8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оволоді</a:t>
            </a:r>
            <a:r>
              <a:rPr lang="uk-UA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методами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uk-UA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інвестиційними 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проектами на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всіх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фазах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життєвого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циклу проекту;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ознайом</a:t>
            </a:r>
            <a:r>
              <a:rPr lang="uk-UA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лення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особливостями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принципами та задачами проектного менеджменту у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сфері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інформатизації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;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ознайом</a:t>
            </a:r>
            <a:r>
              <a:rPr lang="uk-UA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лення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можливостями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найбільш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поширених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в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Україні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програмних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засобів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uk-UA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інвестиційними 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проектами;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набут</a:t>
            </a:r>
            <a:r>
              <a:rPr lang="uk-UA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практичних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навичок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створення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інформаційної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системи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85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управління</a:t>
            </a:r>
            <a:r>
              <a:rPr lang="ru-RU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проектами</a:t>
            </a:r>
            <a:r>
              <a:rPr lang="uk-UA" sz="185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 </a:t>
            </a:r>
            <a:r>
              <a:rPr lang="uk-UA" sz="1850" dirty="0" smtClean="0">
                <a:effectLst/>
                <a:latin typeface="Times New Roman"/>
                <a:ea typeface="Times New Roman"/>
              </a:rPr>
              <a:t>	</a:t>
            </a:r>
            <a:endParaRPr lang="ru-RU" sz="185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66663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7" y="207604"/>
            <a:ext cx="6376067" cy="614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15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 і 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Збирати, обробляти й упорядковувати великий обсяг інформації про стан міжнародних відносин, зовнішньої політики України та інших держав.</a:t>
            </a:r>
            <a:endParaRPr lang="ru-RU" sz="155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Відстоювати інтереси України у різних сферах міжнародних відносин.</a:t>
            </a:r>
            <a:endParaRPr lang="ru-RU" sz="155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Визначати політичні, дипломатичні,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безпекові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суспільні, юридичні, економічні, екологічні й інші ризики у сфері міжнародних відносин та глобальних процесів.</a:t>
            </a:r>
            <a:endParaRPr lang="ru-RU" sz="155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Досліджувати економічні явища та процеси у міжнародній сфері на основі розуміння історичних передумов їх розвитку, виділяючи й узагальнюючи тенденції.</a:t>
            </a:r>
            <a:endParaRPr lang="ru-RU" sz="155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Розраховувати та оцінювати  показники розвитку зовнішньої торгівлі держав, ефективність </a:t>
            </a:r>
            <a:r>
              <a:rPr lang="uk-UA" sz="155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експортно</a:t>
            </a:r>
            <a:r>
              <a:rPr lang="uk-UA" sz="155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/імпортної діяльності їх суб’єктів, й, у цілому, обсяги та динаміку міжнародної торгівлі.</a:t>
            </a:r>
            <a:endParaRPr lang="ru-RU" sz="155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015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784975" cy="4407408"/>
          </a:xfrm>
        </p:spPr>
        <p:txBody>
          <a:bodyPr>
            <a:noAutofit/>
          </a:bodyPr>
          <a:lstStyle/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структура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uk-UA" sz="1900" cap="all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проектами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організаційні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Структуризація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 у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Календарне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проектними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ризиками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8.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якістю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 Контроль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проекту.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dirty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Автоматизація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проектами.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028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556792"/>
            <a:ext cx="8784976" cy="5112567"/>
          </a:xfrm>
        </p:spPr>
        <p:txBody>
          <a:bodyPr>
            <a:no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Батенко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Л.П.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Л.П.Батенко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О.А.Загородніх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В.В.Ліщинська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.- К.: КНЕУ, 2003.- 231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Березін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О. В.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О. В.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Березін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Г.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Безпарточний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Університетська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книга, 2014. – 272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Веретенников, В. I.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вузів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I. Веретенников, Л. М. Тарасенко, Г. I.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Гевлич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- К.: Центр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., 2006. - 280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Єгорченков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О. В. Азбука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В.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Єгорченков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Н. Ю.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Єгорченкова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Є. Ю.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Катаєва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КНУ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ім.Т.Шевченка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2017.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117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Кожушко Л. Ф.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Л. Ф.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Кожушко, 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М.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Кропівко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К. : Кондор-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Видавництво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2015. – 388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Логачова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Л. М.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Л. М.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Логачова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Логачова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Університетська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книга, 2015. – 208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Петренко Н. О.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О. Петренко, Л. О.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Кустріч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М. О.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Гоменюк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К. : «Центр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», 2017. – 224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Тян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Р.Б.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для студ.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Р.Б.Тян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Б.І.Холод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В.А.Ткаченко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.- К.: Центр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2004.- 221 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Тарасюк Г.М.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Г.М. Тарасюк.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.: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Каравела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2004. – 344с.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Чумаченко І. В.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проектних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/ І.В. Чумаченко, В.В. Морозов, Н.В. Доценко, А.М. Чередниченко. – К.: КРОК, 2014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.–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673 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2577499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35</TotalTime>
  <Words>669</Words>
  <Application>Microsoft Office PowerPoint</Application>
  <PresentationFormat>Экран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4</cp:revision>
  <dcterms:created xsi:type="dcterms:W3CDTF">2020-06-08T19:59:37Z</dcterms:created>
  <dcterms:modified xsi:type="dcterms:W3CDTF">2020-07-09T15:41:23Z</dcterms:modified>
</cp:coreProperties>
</file>