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8DFBA-D8CC-4FF3-99A9-E9B4BCE645CD}" type="datetimeFigureOut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567C7-ED17-41F6-913D-93E374D41E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378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0" y="0"/>
            <a:ext cx="9144032" cy="6858000"/>
            <a:chOff x="0" y="0"/>
            <a:chExt cx="9144032" cy="6858000"/>
          </a:xfrm>
        </p:grpSpPr>
        <p:pic>
          <p:nvPicPr>
            <p:cNvPr id="2050" name="Picture 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9144000" cy="6309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3"/>
            <p:cNvPicPr>
              <a:picLocks noChangeAspect="1" noChangeArrowheads="1"/>
            </p:cNvPicPr>
            <p:nvPr userDrawn="1"/>
          </p:nvPicPr>
          <p:blipFill>
            <a:blip r:embed="rId3">
              <a:lum bright="61000" contrast="-61000"/>
            </a:blip>
            <a:srcRect/>
            <a:stretch>
              <a:fillRect/>
            </a:stretch>
          </p:blipFill>
          <p:spPr bwMode="auto">
            <a:xfrm>
              <a:off x="6643702" y="4803787"/>
              <a:ext cx="2500330" cy="2054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DA1-D753-45E3-8FA0-BA24108B1E87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5861-A7FD-4304-8C95-C0807AF4366A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DA3B4-44DE-4425-A83D-3E13CB7859EF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ECFB4-19FB-43E7-B1A8-2033159C470D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0F62F-F53A-459D-BEC9-2CA123839A86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4F84-654E-4F9C-B520-75578C956F35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F0FF7-6137-4161-9201-D76F7ADF9E26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2220-5AD4-4C8F-83B8-1F25BACA4367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732D-EC1B-4C9F-AABC-3360A1F59296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F4C7-8353-410A-B3B8-89CCAB83B114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991A-B506-47F2-996D-29C105EC6E41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/>
        </p:nvGrpSpPr>
        <p:grpSpPr>
          <a:xfrm>
            <a:off x="-1" y="0"/>
            <a:ext cx="9144001" cy="6858000"/>
            <a:chOff x="-1" y="0"/>
            <a:chExt cx="9144001" cy="6858000"/>
          </a:xfrm>
        </p:grpSpPr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13">
              <a:lum bright="61000" contrast="-61000"/>
            </a:blip>
            <a:srcRect/>
            <a:stretch>
              <a:fillRect/>
            </a:stretch>
          </p:blipFill>
          <p:spPr bwMode="auto">
            <a:xfrm>
              <a:off x="6929454" y="5155964"/>
              <a:ext cx="2071670" cy="1702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-1" y="0"/>
              <a:ext cx="9144001" cy="2491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标题占位符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882D-2D44-4FD1-B45E-1C74CD9DD505}" type="datetime1">
              <a:rPr lang="zh-CN" altLang="en-US" smtClean="0"/>
              <a:t>2013/4/16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altLang="zh-CN" smtClean="0"/>
              <a:t>www.wondershare.com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E885-C340-4235-9D4C-416F802E40F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7780" cmpd="sng">
            <a:solidFill>
              <a:srgbClr val="FFFFFF"/>
            </a:solidFill>
            <a:prstDash val="solid"/>
            <a:miter lim="800000"/>
          </a:ln>
          <a:gradFill rotWithShape="1">
            <a:gsLst>
              <a:gs pos="0">
                <a:srgbClr val="000000">
                  <a:tint val="92000"/>
                  <a:shade val="100000"/>
                  <a:satMod val="150000"/>
                </a:srgbClr>
              </a:gs>
              <a:gs pos="49000">
                <a:srgbClr val="000000">
                  <a:tint val="89000"/>
                  <a:shade val="90000"/>
                  <a:satMod val="150000"/>
                </a:srgbClr>
              </a:gs>
              <a:gs pos="50000">
                <a:srgbClr val="000000">
                  <a:tint val="100000"/>
                  <a:shade val="75000"/>
                  <a:satMod val="150000"/>
                </a:srgbClr>
              </a:gs>
              <a:gs pos="95000">
                <a:srgbClr val="000000">
                  <a:shade val="47000"/>
                  <a:satMod val="150000"/>
                </a:srgbClr>
              </a:gs>
              <a:gs pos="100000">
                <a:srgbClr val="000000">
                  <a:shade val="39000"/>
                  <a:satMod val="150000"/>
                </a:srgbClr>
              </a:gs>
            </a:gsLst>
            <a:lin ang="5400000"/>
          </a:gradFill>
          <a:effectLst>
            <a:outerShdw blurRad="50800" algn="tl" rotWithShape="0">
              <a:srgbClr val="000000"/>
            </a:outerShdw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ctrTitle"/>
          </p:nvPr>
        </p:nvSpPr>
        <p:spPr>
          <a:xfrm>
            <a:off x="785786" y="2214554"/>
            <a:ext cx="7786742" cy="1470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60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Відкрите засідання кафедри інформатики №8</a:t>
            </a:r>
            <a:endParaRPr lang="uk-UA" altLang="zh-CN" b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ПОРЯДОК ДЕННИЙ: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375922"/>
              </p:ext>
            </p:extLst>
          </p:nvPr>
        </p:nvGraphicFramePr>
        <p:xfrm>
          <a:off x="395536" y="1052733"/>
          <a:ext cx="8280920" cy="5652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{BDBED569-4797-4DF1-A0F4-6AAB3CD982D8}</a:tableStyleId>
              </a:tblPr>
              <a:tblGrid>
                <a:gridCol w="1027869"/>
                <a:gridCol w="7253051"/>
              </a:tblGrid>
              <a:tr h="4780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15.00-15.20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Екскурсія для професорсько-викладацького складу кафедри інформатики у ШГП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67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15.20-15.40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Про перспективи співпраці кафедри інформатики ХДУ і ШГП  (Доп. Кияновський А.О., Співаковський О.В.)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67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15.40-15.50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Привітання викладачів кафедри з отриманням наукового фахового звання і наукових ступенів (Доп. Співаковський О.В.)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67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15.50-16.00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Про стан та перспективи використання дистанційних технологій навчання у школах (Доп. Кравцов Г.М.)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67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16.00-16.10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Про перспективи впровадження програмних продуктів, розроблених на кафедрі інформатики, в навчальний процес ШГП (Доп. Львов  Г.М., Круглик В.С.)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67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16.10-16.20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Про переваги запровадження безкоштовних он-лайн сервісів для учителів в навчальному процесі (Доп. Кушнір Н.О., Манжула А.М.)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67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16.20-16.30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Про систему оберненого зв’язку KSU Feedback у навчальному процесі (Доп. Грицюк В.В., Березовський Д.)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5060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16.30-16.40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Про проведення олімпіад, турнірів та підготовку наукових робіт для Малої академії наук на базі кафедри інформатики (Доп. Блинов І.О.)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  <a:tr h="4780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16.40-16.50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Про план співпраці кафедри інформатики і ШГП (</a:t>
                      </a:r>
                      <a:r>
                        <a:rPr lang="uk-UA" sz="1400" dirty="0" err="1">
                          <a:solidFill>
                            <a:srgbClr val="002060"/>
                          </a:solidFill>
                          <a:effectLst/>
                        </a:rPr>
                        <a:t>Доп</a:t>
                      </a: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. Кушнір Н.О., </a:t>
                      </a:r>
                      <a:r>
                        <a:rPr lang="uk-UA" sz="1400" dirty="0" err="1">
                          <a:solidFill>
                            <a:srgbClr val="002060"/>
                          </a:solidFill>
                          <a:effectLst/>
                        </a:rPr>
                        <a:t>Бистрянцев</a:t>
                      </a: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 М.В.)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492" marR="4849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69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164</Words>
  <Application>Microsoft Office PowerPoint</Application>
  <PresentationFormat>Экран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主题</vt:lpstr>
      <vt:lpstr>Відкрите засідання кафедри інформатики №8</vt:lpstr>
      <vt:lpstr>ПОРЯДОК ДЕННИЙ: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Template</dc:title>
  <dc:creator>YlmF</dc:creator>
  <cp:lastModifiedBy>Максимович Марина Богдановна</cp:lastModifiedBy>
  <cp:revision>4</cp:revision>
  <dcterms:created xsi:type="dcterms:W3CDTF">2008-08-28T08:33:21Z</dcterms:created>
  <dcterms:modified xsi:type="dcterms:W3CDTF">2013-04-16T08:46:44Z</dcterms:modified>
</cp:coreProperties>
</file>