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0"/>
  </p:notesMasterIdLst>
  <p:sldIdLst>
    <p:sldId id="347" r:id="rId4"/>
    <p:sldId id="263" r:id="rId5"/>
    <p:sldId id="286" r:id="rId6"/>
    <p:sldId id="348" r:id="rId7"/>
    <p:sldId id="349" r:id="rId8"/>
    <p:sldId id="35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135083" y="457200"/>
            <a:ext cx="69342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Фітнес</a:t>
            </a:r>
            <a:r>
              <a:rPr lang="ru-RU" sz="4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4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аеробної</a:t>
            </a:r>
            <a:r>
              <a:rPr lang="ru-RU" sz="4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6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силової</a:t>
            </a:r>
            <a:r>
              <a:rPr lang="ru-RU" sz="4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6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6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спрямованості</a:t>
            </a:r>
            <a:endParaRPr lang="ru-RU" sz="4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6522" y="925935"/>
            <a:ext cx="8336478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2000" b="1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Метою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викладання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навчальної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дисципліни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є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формування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професійних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організаційних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педагогічних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методичних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знань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вмінь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і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навичок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необхідних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для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організації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та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проведенні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оздоровчих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занять з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аеробного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та силового </a:t>
            </a:r>
            <a:r>
              <a:rPr lang="ru-RU" altLang="ko-KR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фітнесу</a:t>
            </a:r>
            <a:r>
              <a:rPr lang="ru-RU" altLang="ko-KR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а </a:t>
            </a:r>
            <a:r>
              <a:rPr lang="ru-RU" altLang="ko-KR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також</a:t>
            </a:r>
            <a:r>
              <a:rPr lang="ru-RU" altLang="ko-KR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викладання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навчальної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дисципліни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полягає</a:t>
            </a:r>
            <a:r>
              <a:rPr lang="ru-RU" altLang="ko-KR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у </a:t>
            </a:r>
            <a:r>
              <a:rPr lang="ru-RU" altLang="ko-KR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формуванні</a:t>
            </a:r>
            <a:r>
              <a:rPr lang="ru-RU" altLang="ko-KR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у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майбутніх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фахівців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професійно</a:t>
            </a:r>
            <a:r>
              <a:rPr lang="ru-RU" altLang="ko-KR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важливих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умінь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та </a:t>
            </a:r>
            <a:r>
              <a:rPr lang="ru-RU" altLang="ko-KR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здібностей</a:t>
            </a:r>
            <a:r>
              <a:rPr lang="ru-RU" altLang="ko-KR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необхідних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для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організації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і методики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проведення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занять з </a:t>
            </a:r>
            <a:r>
              <a:rPr lang="ru-RU" altLang="ko-KR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оздоровчого</a:t>
            </a:r>
            <a:r>
              <a:rPr lang="ru-RU" altLang="ko-KR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фітнесу</a:t>
            </a:r>
            <a:r>
              <a:rPr lang="ru-RU" altLang="ko-KR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 особами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різного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віку</a:t>
            </a:r>
            <a:r>
              <a:rPr lang="ru-RU" altLang="ko-KR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endParaRPr lang="ru-RU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695" y="-3352799"/>
            <a:ext cx="594567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4343400"/>
            <a:ext cx="3581400" cy="2386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3" y="4343400"/>
            <a:ext cx="3386519" cy="2024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04800"/>
            <a:ext cx="723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фітнес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аеробного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силового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оздоровчої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засвоїти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фітнес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аеробного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силового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занять;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структурну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будову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фітнес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аеробного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силового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раціонально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планувати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оздоровчі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враховуючи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функціонального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стану та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підготовленості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94345"/>
            <a:ext cx="4114800" cy="2496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22" y="4394345"/>
            <a:ext cx="3266485" cy="2177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Катя\Desktop\d381227ee6bc84cdf6e63d511ae715b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40" y="609600"/>
            <a:ext cx="2082140" cy="23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вимогами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освітньо-професійної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фітнес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аеробного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силового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фітнес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аеробного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силового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структуру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фітнес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аеробного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силового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інструктора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фітнес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аеробного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силового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теоретичними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 та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самоконтролю за станом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365688"/>
            <a:ext cx="3733800" cy="2492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36268"/>
            <a:ext cx="3352800" cy="2351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47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функціональний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планувати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фізкультурно-оздоровчі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силових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аеробних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дозувати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регулювати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стану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демонструвати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аеробних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силових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коригувати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силових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аеробних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приладів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додаткового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інвентарю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підбирати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контингенту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доступні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комбінації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різним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функціонального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стану;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розучування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прийнятні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та самоконтроль за станом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оздоровчим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ефектом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занять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30238"/>
            <a:ext cx="2895600" cy="193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36284"/>
            <a:ext cx="3169547" cy="2113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6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9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30" y="381000"/>
            <a:ext cx="3300351" cy="18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92032"/>
            <a:ext cx="3011487" cy="324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Катя\Desktop\rGKvM9QFch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7762"/>
            <a:ext cx="3505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Катя\Desktop\d381227ee6bc84cdf6e63d511ae715b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99" y="0"/>
            <a:ext cx="1977002" cy="22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889">
            <a:off x="6553199" y="3391658"/>
            <a:ext cx="2685255" cy="166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8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0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808080"/>
      </a:accent1>
      <a:accent2>
        <a:srgbClr val="AEAEAE"/>
      </a:accent2>
      <a:accent3>
        <a:srgbClr val="00B0F0"/>
      </a:accent3>
      <a:accent4>
        <a:srgbClr val="2FC9FF"/>
      </a:accent4>
      <a:accent5>
        <a:srgbClr val="828282"/>
      </a:accent5>
      <a:accent6>
        <a:srgbClr val="575757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80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808080"/>
      </a:accent1>
      <a:accent2>
        <a:srgbClr val="AEAEAE"/>
      </a:accent2>
      <a:accent3>
        <a:srgbClr val="00B0F0"/>
      </a:accent3>
      <a:accent4>
        <a:srgbClr val="2FC9FF"/>
      </a:accent4>
      <a:accent5>
        <a:srgbClr val="828282"/>
      </a:accent5>
      <a:accent6>
        <a:srgbClr val="575757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80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808080"/>
      </a:accent1>
      <a:accent2>
        <a:srgbClr val="AEAEAE"/>
      </a:accent2>
      <a:accent3>
        <a:srgbClr val="00B0F0"/>
      </a:accent3>
      <a:accent4>
        <a:srgbClr val="2FC9FF"/>
      </a:accent4>
      <a:accent5>
        <a:srgbClr val="828282"/>
      </a:accent5>
      <a:accent6>
        <a:srgbClr val="575757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335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15_Office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Катя</cp:lastModifiedBy>
  <cp:revision>270</cp:revision>
  <dcterms:created xsi:type="dcterms:W3CDTF">2012-04-26T17:06:14Z</dcterms:created>
  <dcterms:modified xsi:type="dcterms:W3CDTF">2021-04-27T20:47:38Z</dcterms:modified>
</cp:coreProperties>
</file>